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uom-file.unimelb.edu.au\333\users\kevintd\Documents\opeds\2017-07-19%20Bank%20risk%20weights%20and%20capit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Book1" TargetMode="External"/><Relationship Id="rId1" Type="http://schemas.openxmlformats.org/officeDocument/2006/relationships/image" Target="../media/image1.jpeg"/><Relationship Id="rId5" Type="http://schemas.microsoft.com/office/2011/relationships/chartStyle" Target="style3.xml"/><Relationship Id="rId4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uom-file.unimelb.edu.au\333\users\kevintd\Documents\opeds\AreBanksTooBig2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uom-file.unimelb.edu.au\333\users\kevintd\Documents\opeds\AreBanksTooBig2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\\uom-file.unimelb.edu.au\333\users\kevintd\Documents\opeds\AreBanksTooBig2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uom-file.unimelb.edu.au\333\users\kevintd\Documents\opeds\2017-07-19%20Bank%20risk%20weights%20and%20capit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400"/>
              <a:t>Bank Deposits/GDP: High Income Countries 2015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0264894041220988E-2"/>
          <c:y val="0.14661021534022445"/>
          <c:w val="0.90561129885967451"/>
          <c:h val="0.793577664292213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A2-494F-B309-AE98B90AA88E}"/>
              </c:ext>
            </c:extLst>
          </c:dPt>
          <c:cat>
            <c:strRef>
              <c:f>Sheet2!$A$3:$A$75</c:f>
              <c:strCache>
                <c:ptCount val="73"/>
                <c:pt idx="0">
                  <c:v>ATG</c:v>
                </c:pt>
                <c:pt idx="1">
                  <c:v>ABW</c:v>
                </c:pt>
                <c:pt idx="2">
                  <c:v>AUS</c:v>
                </c:pt>
                <c:pt idx="3">
                  <c:v>AUT</c:v>
                </c:pt>
                <c:pt idx="4">
                  <c:v>BHS</c:v>
                </c:pt>
                <c:pt idx="5">
                  <c:v>BHR</c:v>
                </c:pt>
                <c:pt idx="6">
                  <c:v>BRB</c:v>
                </c:pt>
                <c:pt idx="7">
                  <c:v>BEL</c:v>
                </c:pt>
                <c:pt idx="8">
                  <c:v>BMU</c:v>
                </c:pt>
                <c:pt idx="9">
                  <c:v>BRN</c:v>
                </c:pt>
                <c:pt idx="10">
                  <c:v>CAN</c:v>
                </c:pt>
                <c:pt idx="11">
                  <c:v>CYM</c:v>
                </c:pt>
                <c:pt idx="12">
                  <c:v>CHI</c:v>
                </c:pt>
                <c:pt idx="13">
                  <c:v>CHL</c:v>
                </c:pt>
                <c:pt idx="14">
                  <c:v>HRV</c:v>
                </c:pt>
                <c:pt idx="15">
                  <c:v>CUW</c:v>
                </c:pt>
                <c:pt idx="16">
                  <c:v>CYP</c:v>
                </c:pt>
                <c:pt idx="17">
                  <c:v>CZE</c:v>
                </c:pt>
                <c:pt idx="18">
                  <c:v>DNK</c:v>
                </c:pt>
                <c:pt idx="19">
                  <c:v>EST</c:v>
                </c:pt>
                <c:pt idx="20">
                  <c:v>FRO</c:v>
                </c:pt>
                <c:pt idx="21">
                  <c:v>FIN</c:v>
                </c:pt>
                <c:pt idx="22">
                  <c:v>FRA</c:v>
                </c:pt>
                <c:pt idx="23">
                  <c:v>PYF</c:v>
                </c:pt>
                <c:pt idx="24">
                  <c:v>DEU</c:v>
                </c:pt>
                <c:pt idx="25">
                  <c:v>GIB</c:v>
                </c:pt>
                <c:pt idx="26">
                  <c:v>GRC</c:v>
                </c:pt>
                <c:pt idx="27">
                  <c:v>GRL</c:v>
                </c:pt>
                <c:pt idx="28">
                  <c:v>GUM</c:v>
                </c:pt>
                <c:pt idx="29">
                  <c:v>HKG</c:v>
                </c:pt>
                <c:pt idx="30">
                  <c:v>HUN</c:v>
                </c:pt>
                <c:pt idx="31">
                  <c:v>ISL</c:v>
                </c:pt>
                <c:pt idx="32">
                  <c:v>IRL</c:v>
                </c:pt>
                <c:pt idx="33">
                  <c:v>IMY</c:v>
                </c:pt>
                <c:pt idx="34">
                  <c:v>ISR</c:v>
                </c:pt>
                <c:pt idx="35">
                  <c:v>ITA</c:v>
                </c:pt>
                <c:pt idx="36">
                  <c:v>JPN</c:v>
                </c:pt>
                <c:pt idx="37">
                  <c:v>KOR</c:v>
                </c:pt>
                <c:pt idx="38">
                  <c:v>KWT</c:v>
                </c:pt>
                <c:pt idx="39">
                  <c:v>LVA</c:v>
                </c:pt>
                <c:pt idx="40">
                  <c:v>LIE</c:v>
                </c:pt>
                <c:pt idx="41">
                  <c:v>LTU</c:v>
                </c:pt>
                <c:pt idx="42">
                  <c:v>LUX</c:v>
                </c:pt>
                <c:pt idx="43">
                  <c:v>MAC</c:v>
                </c:pt>
                <c:pt idx="44">
                  <c:v>MLT</c:v>
                </c:pt>
                <c:pt idx="45">
                  <c:v>MCO</c:v>
                </c:pt>
                <c:pt idx="46">
                  <c:v>NRU</c:v>
                </c:pt>
                <c:pt idx="47">
                  <c:v>NLD</c:v>
                </c:pt>
                <c:pt idx="48">
                  <c:v>NCL</c:v>
                </c:pt>
                <c:pt idx="49">
                  <c:v>NZL</c:v>
                </c:pt>
                <c:pt idx="50">
                  <c:v>NOR</c:v>
                </c:pt>
                <c:pt idx="51">
                  <c:v>OMN</c:v>
                </c:pt>
                <c:pt idx="52">
                  <c:v>POL</c:v>
                </c:pt>
                <c:pt idx="53">
                  <c:v>PRT</c:v>
                </c:pt>
                <c:pt idx="54">
                  <c:v>PRI</c:v>
                </c:pt>
                <c:pt idx="55">
                  <c:v>QAT</c:v>
                </c:pt>
                <c:pt idx="56">
                  <c:v>SMR</c:v>
                </c:pt>
                <c:pt idx="57">
                  <c:v>SAU</c:v>
                </c:pt>
                <c:pt idx="58">
                  <c:v>SYC</c:v>
                </c:pt>
                <c:pt idx="59">
                  <c:v>SGP</c:v>
                </c:pt>
                <c:pt idx="60">
                  <c:v>SVK</c:v>
                </c:pt>
                <c:pt idx="61">
                  <c:v>SVN</c:v>
                </c:pt>
                <c:pt idx="62">
                  <c:v>ESP</c:v>
                </c:pt>
                <c:pt idx="63">
                  <c:v>KNA</c:v>
                </c:pt>
                <c:pt idx="64">
                  <c:v>SWE</c:v>
                </c:pt>
                <c:pt idx="65">
                  <c:v>CHE</c:v>
                </c:pt>
                <c:pt idx="66">
                  <c:v>TWN</c:v>
                </c:pt>
                <c:pt idx="67">
                  <c:v>TTO</c:v>
                </c:pt>
                <c:pt idx="68">
                  <c:v>TCA</c:v>
                </c:pt>
                <c:pt idx="69">
                  <c:v>ARE</c:v>
                </c:pt>
                <c:pt idx="70">
                  <c:v>GBR</c:v>
                </c:pt>
                <c:pt idx="71">
                  <c:v>USA</c:v>
                </c:pt>
                <c:pt idx="72">
                  <c:v>URY</c:v>
                </c:pt>
              </c:strCache>
            </c:strRef>
          </c:cat>
          <c:val>
            <c:numRef>
              <c:f>Sheet2!$B$3:$B$75</c:f>
              <c:numCache>
                <c:formatCode>General</c:formatCode>
                <c:ptCount val="73"/>
                <c:pt idx="0">
                  <c:v>86.33</c:v>
                </c:pt>
                <c:pt idx="1">
                  <c:v>70.069999999999993</c:v>
                </c:pt>
                <c:pt idx="2">
                  <c:v>103.01</c:v>
                </c:pt>
                <c:pt idx="3">
                  <c:v>79.459999999999994</c:v>
                </c:pt>
                <c:pt idx="4">
                  <c:v>69.680000000000007</c:v>
                </c:pt>
                <c:pt idx="5">
                  <c:v>79.2</c:v>
                </c:pt>
                <c:pt idx="7">
                  <c:v>108.63</c:v>
                </c:pt>
                <c:pt idx="9">
                  <c:v>74.75</c:v>
                </c:pt>
                <c:pt idx="13">
                  <c:v>52.33</c:v>
                </c:pt>
                <c:pt idx="14">
                  <c:v>64.81</c:v>
                </c:pt>
                <c:pt idx="16">
                  <c:v>175.04</c:v>
                </c:pt>
                <c:pt idx="17">
                  <c:v>66.47</c:v>
                </c:pt>
                <c:pt idx="18">
                  <c:v>54.66</c:v>
                </c:pt>
                <c:pt idx="19">
                  <c:v>57.58</c:v>
                </c:pt>
                <c:pt idx="21">
                  <c:v>65.2</c:v>
                </c:pt>
                <c:pt idx="22">
                  <c:v>77.39</c:v>
                </c:pt>
                <c:pt idx="24">
                  <c:v>80.180000000000007</c:v>
                </c:pt>
                <c:pt idx="26">
                  <c:v>82.92</c:v>
                </c:pt>
                <c:pt idx="29">
                  <c:v>334.71</c:v>
                </c:pt>
                <c:pt idx="30">
                  <c:v>45.91</c:v>
                </c:pt>
                <c:pt idx="31">
                  <c:v>74.569999999999993</c:v>
                </c:pt>
                <c:pt idx="34">
                  <c:v>70.599999999999994</c:v>
                </c:pt>
                <c:pt idx="35">
                  <c:v>78.91</c:v>
                </c:pt>
                <c:pt idx="36">
                  <c:v>215.36</c:v>
                </c:pt>
                <c:pt idx="37">
                  <c:v>127.35</c:v>
                </c:pt>
                <c:pt idx="38">
                  <c:v>95.39</c:v>
                </c:pt>
                <c:pt idx="39">
                  <c:v>40.51</c:v>
                </c:pt>
                <c:pt idx="41">
                  <c:v>42.01</c:v>
                </c:pt>
                <c:pt idx="42">
                  <c:v>377.65</c:v>
                </c:pt>
                <c:pt idx="43">
                  <c:v>129.75</c:v>
                </c:pt>
                <c:pt idx="44">
                  <c:v>152.47999999999999</c:v>
                </c:pt>
                <c:pt idx="47">
                  <c:v>101.49</c:v>
                </c:pt>
                <c:pt idx="50">
                  <c:v>58.38</c:v>
                </c:pt>
                <c:pt idx="51">
                  <c:v>47.93</c:v>
                </c:pt>
                <c:pt idx="52">
                  <c:v>53.86</c:v>
                </c:pt>
                <c:pt idx="53">
                  <c:v>80.36</c:v>
                </c:pt>
                <c:pt idx="55">
                  <c:v>83.76</c:v>
                </c:pt>
                <c:pt idx="57">
                  <c:v>40.57</c:v>
                </c:pt>
                <c:pt idx="58">
                  <c:v>62.51</c:v>
                </c:pt>
                <c:pt idx="59">
                  <c:v>120.11</c:v>
                </c:pt>
                <c:pt idx="60">
                  <c:v>50.09</c:v>
                </c:pt>
                <c:pt idx="61">
                  <c:v>53.8</c:v>
                </c:pt>
                <c:pt idx="62">
                  <c:v>95.5</c:v>
                </c:pt>
                <c:pt idx="63">
                  <c:v>147.37</c:v>
                </c:pt>
                <c:pt idx="64">
                  <c:v>63.01</c:v>
                </c:pt>
                <c:pt idx="65">
                  <c:v>172.98</c:v>
                </c:pt>
                <c:pt idx="67">
                  <c:v>62.77</c:v>
                </c:pt>
                <c:pt idx="69">
                  <c:v>82.54</c:v>
                </c:pt>
                <c:pt idx="71">
                  <c:v>81.349999999999994</c:v>
                </c:pt>
                <c:pt idx="72">
                  <c:v>49.84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9A2-494F-B309-AE98B90AA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88576"/>
        <c:axId val="71690496"/>
      </c:barChart>
      <c:catAx>
        <c:axId val="7168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Country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90496"/>
        <c:crosses val="autoZero"/>
        <c:auto val="1"/>
        <c:lblAlgn val="ctr"/>
        <c:lblOffset val="100"/>
        <c:noMultiLvlLbl val="0"/>
      </c:catAx>
      <c:valAx>
        <c:axId val="716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800"/>
                  <a:t>Deposits/GDP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8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Major Bank Capital and Assets: Australia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Sheet1!$A$10</c:f>
              <c:strCache>
                <c:ptCount val="1"/>
                <c:pt idx="0">
                  <c:v>Tier 1/RWA</c:v>
                </c:pt>
              </c:strCache>
            </c:strRef>
          </c:tx>
          <c:marker>
            <c:symbol val="none"/>
          </c:marker>
          <c:cat>
            <c:strRef>
              <c:f>Sheet1!$B$2:$BA$2</c:f>
              <c:strCache>
                <c:ptCount val="52"/>
                <c:pt idx="0">
                  <c:v>Jun 2004</c:v>
                </c:pt>
                <c:pt idx="1">
                  <c:v>Sep 2004</c:v>
                </c:pt>
                <c:pt idx="2">
                  <c:v>Dec 2004</c:v>
                </c:pt>
                <c:pt idx="3">
                  <c:v>Mar 2005</c:v>
                </c:pt>
                <c:pt idx="4">
                  <c:v>Jun 2005</c:v>
                </c:pt>
                <c:pt idx="5">
                  <c:v>Sep 2005</c:v>
                </c:pt>
                <c:pt idx="6">
                  <c:v>Dec 2005</c:v>
                </c:pt>
                <c:pt idx="7">
                  <c:v>Mar 2006</c:v>
                </c:pt>
                <c:pt idx="8">
                  <c:v>Jun 2006</c:v>
                </c:pt>
                <c:pt idx="9">
                  <c:v>Sep 2006</c:v>
                </c:pt>
                <c:pt idx="10">
                  <c:v>Dec 2006</c:v>
                </c:pt>
                <c:pt idx="11">
                  <c:v>Mar 2007</c:v>
                </c:pt>
                <c:pt idx="12">
                  <c:v>Jun 2007</c:v>
                </c:pt>
                <c:pt idx="13">
                  <c:v>Sep 2007</c:v>
                </c:pt>
                <c:pt idx="14">
                  <c:v>Dec 2007</c:v>
                </c:pt>
                <c:pt idx="15">
                  <c:v>Mar 2008</c:v>
                </c:pt>
                <c:pt idx="16">
                  <c:v>Jun 2008</c:v>
                </c:pt>
                <c:pt idx="17">
                  <c:v>Sep 2008</c:v>
                </c:pt>
                <c:pt idx="18">
                  <c:v>Dec 2008</c:v>
                </c:pt>
                <c:pt idx="19">
                  <c:v>Mar 2009</c:v>
                </c:pt>
                <c:pt idx="20">
                  <c:v>Jun 2009</c:v>
                </c:pt>
                <c:pt idx="21">
                  <c:v>Sep 2009</c:v>
                </c:pt>
                <c:pt idx="22">
                  <c:v>Dec 2009</c:v>
                </c:pt>
                <c:pt idx="23">
                  <c:v>Mar 2010</c:v>
                </c:pt>
                <c:pt idx="24">
                  <c:v>Jun 2010</c:v>
                </c:pt>
                <c:pt idx="25">
                  <c:v>Sep 2010</c:v>
                </c:pt>
                <c:pt idx="26">
                  <c:v>Dec 2010</c:v>
                </c:pt>
                <c:pt idx="27">
                  <c:v>Mar 2011</c:v>
                </c:pt>
                <c:pt idx="28">
                  <c:v>Jun 2011</c:v>
                </c:pt>
                <c:pt idx="29">
                  <c:v>Sep 2011</c:v>
                </c:pt>
                <c:pt idx="30">
                  <c:v>Dec 2011</c:v>
                </c:pt>
                <c:pt idx="31">
                  <c:v>Mar 2012</c:v>
                </c:pt>
                <c:pt idx="32">
                  <c:v>Jun 2012</c:v>
                </c:pt>
                <c:pt idx="33">
                  <c:v>Sep 2012</c:v>
                </c:pt>
                <c:pt idx="34">
                  <c:v>Dec 2012</c:v>
                </c:pt>
                <c:pt idx="35">
                  <c:v>Mar 2013</c:v>
                </c:pt>
                <c:pt idx="36">
                  <c:v>Jun 2013</c:v>
                </c:pt>
                <c:pt idx="37">
                  <c:v>Sep 2013</c:v>
                </c:pt>
                <c:pt idx="38">
                  <c:v>Dec 2013</c:v>
                </c:pt>
                <c:pt idx="39">
                  <c:v>Mar 2014</c:v>
                </c:pt>
                <c:pt idx="40">
                  <c:v>Jun 2014</c:v>
                </c:pt>
                <c:pt idx="41">
                  <c:v>Sep 2014</c:v>
                </c:pt>
                <c:pt idx="42">
                  <c:v>Dec 2014</c:v>
                </c:pt>
                <c:pt idx="43">
                  <c:v>Mar 2015</c:v>
                </c:pt>
                <c:pt idx="44">
                  <c:v>Jun 2015</c:v>
                </c:pt>
                <c:pt idx="45">
                  <c:v>Sep 2015</c:v>
                </c:pt>
                <c:pt idx="46">
                  <c:v>Dec 2015</c:v>
                </c:pt>
                <c:pt idx="47">
                  <c:v>Mar 2016</c:v>
                </c:pt>
                <c:pt idx="48">
                  <c:v>Jun 2016</c:v>
                </c:pt>
                <c:pt idx="49">
                  <c:v>Sep 2016</c:v>
                </c:pt>
                <c:pt idx="50">
                  <c:v>Dec 2016</c:v>
                </c:pt>
                <c:pt idx="51">
                  <c:v>Mar 2017</c:v>
                </c:pt>
              </c:strCache>
            </c:strRef>
          </c:cat>
          <c:val>
            <c:numRef>
              <c:f>Sheet1!$B$10:$BA$10</c:f>
              <c:numCache>
                <c:formatCode>0.0%</c:formatCode>
                <c:ptCount val="52"/>
                <c:pt idx="0">
                  <c:v>7.3002944100570885E-2</c:v>
                </c:pt>
                <c:pt idx="1">
                  <c:v>7.1547052088264743E-2</c:v>
                </c:pt>
                <c:pt idx="2">
                  <c:v>7.2397199096981835E-2</c:v>
                </c:pt>
                <c:pt idx="3">
                  <c:v>7.5637581203784401E-2</c:v>
                </c:pt>
                <c:pt idx="4">
                  <c:v>7.4590047450133867E-2</c:v>
                </c:pt>
                <c:pt idx="5">
                  <c:v>7.4087351267699872E-2</c:v>
                </c:pt>
                <c:pt idx="6">
                  <c:v>7.3130999736581312E-2</c:v>
                </c:pt>
                <c:pt idx="7">
                  <c:v>7.4379876062974429E-2</c:v>
                </c:pt>
                <c:pt idx="8">
                  <c:v>7.3060064237576244E-2</c:v>
                </c:pt>
                <c:pt idx="9">
                  <c:v>7.1303179961684712E-2</c:v>
                </c:pt>
                <c:pt idx="10">
                  <c:v>6.9618198150942986E-2</c:v>
                </c:pt>
                <c:pt idx="11">
                  <c:v>6.9495986934037343E-2</c:v>
                </c:pt>
                <c:pt idx="12">
                  <c:v>6.8059397399884147E-2</c:v>
                </c:pt>
                <c:pt idx="13">
                  <c:v>6.865691104874766E-2</c:v>
                </c:pt>
                <c:pt idx="14">
                  <c:v>6.7334230231301431E-2</c:v>
                </c:pt>
                <c:pt idx="15">
                  <c:v>6.9922948074969113E-2</c:v>
                </c:pt>
                <c:pt idx="16">
                  <c:v>7.0155450855861584E-2</c:v>
                </c:pt>
                <c:pt idx="17">
                  <c:v>7.4078376175514604E-2</c:v>
                </c:pt>
                <c:pt idx="18">
                  <c:v>8.0910677942340276E-2</c:v>
                </c:pt>
                <c:pt idx="19">
                  <c:v>8.1568747368029063E-2</c:v>
                </c:pt>
                <c:pt idx="20">
                  <c:v>8.3536370985248118E-2</c:v>
                </c:pt>
                <c:pt idx="21">
                  <c:v>8.8337396479810745E-2</c:v>
                </c:pt>
                <c:pt idx="22">
                  <c:v>9.2229948705586567E-2</c:v>
                </c:pt>
                <c:pt idx="23">
                  <c:v>9.1844291395118668E-2</c:v>
                </c:pt>
                <c:pt idx="24">
                  <c:v>9.2193828281517995E-2</c:v>
                </c:pt>
                <c:pt idx="25">
                  <c:v>9.375474337278937E-2</c:v>
                </c:pt>
                <c:pt idx="26">
                  <c:v>9.5012570675238328E-2</c:v>
                </c:pt>
                <c:pt idx="27">
                  <c:v>9.6809259018245317E-2</c:v>
                </c:pt>
                <c:pt idx="28">
                  <c:v>9.8886591459427575E-2</c:v>
                </c:pt>
                <c:pt idx="29">
                  <c:v>0.10021406497311576</c:v>
                </c:pt>
                <c:pt idx="30">
                  <c:v>0.10174829622596487</c:v>
                </c:pt>
                <c:pt idx="31">
                  <c:v>0.10231328930648023</c:v>
                </c:pt>
                <c:pt idx="32">
                  <c:v>0.10309254570601775</c:v>
                </c:pt>
                <c:pt idx="33">
                  <c:v>0.1039210797730214</c:v>
                </c:pt>
                <c:pt idx="34">
                  <c:v>0.10563818042180578</c:v>
                </c:pt>
                <c:pt idx="35">
                  <c:v>0.10170304455822095</c:v>
                </c:pt>
                <c:pt idx="36">
                  <c:v>0.10014118033129582</c:v>
                </c:pt>
                <c:pt idx="37">
                  <c:v>0.10300026443988082</c:v>
                </c:pt>
                <c:pt idx="38">
                  <c:v>0.10130714788181312</c:v>
                </c:pt>
                <c:pt idx="39">
                  <c:v>0.10452191733815829</c:v>
                </c:pt>
                <c:pt idx="40">
                  <c:v>0.1047982890133633</c:v>
                </c:pt>
                <c:pt idx="41">
                  <c:v>0.10584956153269984</c:v>
                </c:pt>
                <c:pt idx="42">
                  <c:v>0.10569637265749364</c:v>
                </c:pt>
                <c:pt idx="43">
                  <c:v>0.10740932942245827</c:v>
                </c:pt>
                <c:pt idx="44">
                  <c:v>0.11083782696005788</c:v>
                </c:pt>
                <c:pt idx="45">
                  <c:v>0.11747532895802174</c:v>
                </c:pt>
                <c:pt idx="46">
                  <c:v>0.11928001350011765</c:v>
                </c:pt>
                <c:pt idx="47">
                  <c:v>0.11842902577959397</c:v>
                </c:pt>
                <c:pt idx="48">
                  <c:v>0.11906058251149979</c:v>
                </c:pt>
                <c:pt idx="49">
                  <c:v>0.11516239358116365</c:v>
                </c:pt>
                <c:pt idx="50">
                  <c:v>0.11424765358796508</c:v>
                </c:pt>
                <c:pt idx="51">
                  <c:v>0.11966521048253327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Sheet1!$A$11</c:f>
              <c:strCache>
                <c:ptCount val="1"/>
                <c:pt idx="0">
                  <c:v>Tier 1/Assets</c:v>
                </c:pt>
              </c:strCache>
            </c:strRef>
          </c:tx>
          <c:marker>
            <c:symbol val="none"/>
          </c:marker>
          <c:cat>
            <c:strRef>
              <c:f>Sheet1!$B$2:$BA$2</c:f>
              <c:strCache>
                <c:ptCount val="52"/>
                <c:pt idx="0">
                  <c:v>Jun 2004</c:v>
                </c:pt>
                <c:pt idx="1">
                  <c:v>Sep 2004</c:v>
                </c:pt>
                <c:pt idx="2">
                  <c:v>Dec 2004</c:v>
                </c:pt>
                <c:pt idx="3">
                  <c:v>Mar 2005</c:v>
                </c:pt>
                <c:pt idx="4">
                  <c:v>Jun 2005</c:v>
                </c:pt>
                <c:pt idx="5">
                  <c:v>Sep 2005</c:v>
                </c:pt>
                <c:pt idx="6">
                  <c:v>Dec 2005</c:v>
                </c:pt>
                <c:pt idx="7">
                  <c:v>Mar 2006</c:v>
                </c:pt>
                <c:pt idx="8">
                  <c:v>Jun 2006</c:v>
                </c:pt>
                <c:pt idx="9">
                  <c:v>Sep 2006</c:v>
                </c:pt>
                <c:pt idx="10">
                  <c:v>Dec 2006</c:v>
                </c:pt>
                <c:pt idx="11">
                  <c:v>Mar 2007</c:v>
                </c:pt>
                <c:pt idx="12">
                  <c:v>Jun 2007</c:v>
                </c:pt>
                <c:pt idx="13">
                  <c:v>Sep 2007</c:v>
                </c:pt>
                <c:pt idx="14">
                  <c:v>Dec 2007</c:v>
                </c:pt>
                <c:pt idx="15">
                  <c:v>Mar 2008</c:v>
                </c:pt>
                <c:pt idx="16">
                  <c:v>Jun 2008</c:v>
                </c:pt>
                <c:pt idx="17">
                  <c:v>Sep 2008</c:v>
                </c:pt>
                <c:pt idx="18">
                  <c:v>Dec 2008</c:v>
                </c:pt>
                <c:pt idx="19">
                  <c:v>Mar 2009</c:v>
                </c:pt>
                <c:pt idx="20">
                  <c:v>Jun 2009</c:v>
                </c:pt>
                <c:pt idx="21">
                  <c:v>Sep 2009</c:v>
                </c:pt>
                <c:pt idx="22">
                  <c:v>Dec 2009</c:v>
                </c:pt>
                <c:pt idx="23">
                  <c:v>Mar 2010</c:v>
                </c:pt>
                <c:pt idx="24">
                  <c:v>Jun 2010</c:v>
                </c:pt>
                <c:pt idx="25">
                  <c:v>Sep 2010</c:v>
                </c:pt>
                <c:pt idx="26">
                  <c:v>Dec 2010</c:v>
                </c:pt>
                <c:pt idx="27">
                  <c:v>Mar 2011</c:v>
                </c:pt>
                <c:pt idx="28">
                  <c:v>Jun 2011</c:v>
                </c:pt>
                <c:pt idx="29">
                  <c:v>Sep 2011</c:v>
                </c:pt>
                <c:pt idx="30">
                  <c:v>Dec 2011</c:v>
                </c:pt>
                <c:pt idx="31">
                  <c:v>Mar 2012</c:v>
                </c:pt>
                <c:pt idx="32">
                  <c:v>Jun 2012</c:v>
                </c:pt>
                <c:pt idx="33">
                  <c:v>Sep 2012</c:v>
                </c:pt>
                <c:pt idx="34">
                  <c:v>Dec 2012</c:v>
                </c:pt>
                <c:pt idx="35">
                  <c:v>Mar 2013</c:v>
                </c:pt>
                <c:pt idx="36">
                  <c:v>Jun 2013</c:v>
                </c:pt>
                <c:pt idx="37">
                  <c:v>Sep 2013</c:v>
                </c:pt>
                <c:pt idx="38">
                  <c:v>Dec 2013</c:v>
                </c:pt>
                <c:pt idx="39">
                  <c:v>Mar 2014</c:v>
                </c:pt>
                <c:pt idx="40">
                  <c:v>Jun 2014</c:v>
                </c:pt>
                <c:pt idx="41">
                  <c:v>Sep 2014</c:v>
                </c:pt>
                <c:pt idx="42">
                  <c:v>Dec 2014</c:v>
                </c:pt>
                <c:pt idx="43">
                  <c:v>Mar 2015</c:v>
                </c:pt>
                <c:pt idx="44">
                  <c:v>Jun 2015</c:v>
                </c:pt>
                <c:pt idx="45">
                  <c:v>Sep 2015</c:v>
                </c:pt>
                <c:pt idx="46">
                  <c:v>Dec 2015</c:v>
                </c:pt>
                <c:pt idx="47">
                  <c:v>Mar 2016</c:v>
                </c:pt>
                <c:pt idx="48">
                  <c:v>Jun 2016</c:v>
                </c:pt>
                <c:pt idx="49">
                  <c:v>Sep 2016</c:v>
                </c:pt>
                <c:pt idx="50">
                  <c:v>Dec 2016</c:v>
                </c:pt>
                <c:pt idx="51">
                  <c:v>Mar 2017</c:v>
                </c:pt>
              </c:strCache>
            </c:strRef>
          </c:cat>
          <c:val>
            <c:numRef>
              <c:f>Sheet1!$B$11:$BA$11</c:f>
              <c:numCache>
                <c:formatCode>0.0%</c:formatCode>
                <c:ptCount val="52"/>
                <c:pt idx="0">
                  <c:v>4.8331187408176331E-2</c:v>
                </c:pt>
                <c:pt idx="1">
                  <c:v>4.7549155550343031E-2</c:v>
                </c:pt>
                <c:pt idx="2">
                  <c:v>4.7362174157998156E-2</c:v>
                </c:pt>
                <c:pt idx="3">
                  <c:v>4.9939892761304928E-2</c:v>
                </c:pt>
                <c:pt idx="4">
                  <c:v>4.9486646465988486E-2</c:v>
                </c:pt>
                <c:pt idx="5">
                  <c:v>4.9105656124827438E-2</c:v>
                </c:pt>
                <c:pt idx="6">
                  <c:v>4.9295779304094761E-2</c:v>
                </c:pt>
                <c:pt idx="7">
                  <c:v>4.8370045493099804E-2</c:v>
                </c:pt>
                <c:pt idx="8">
                  <c:v>4.8399613264602563E-2</c:v>
                </c:pt>
                <c:pt idx="9">
                  <c:v>4.6968503791574079E-2</c:v>
                </c:pt>
                <c:pt idx="10">
                  <c:v>4.5755206888588133E-2</c:v>
                </c:pt>
                <c:pt idx="11">
                  <c:v>4.5653889845192024E-2</c:v>
                </c:pt>
                <c:pt idx="12">
                  <c:v>4.4682872797895991E-2</c:v>
                </c:pt>
                <c:pt idx="13">
                  <c:v>4.3927744182159181E-2</c:v>
                </c:pt>
                <c:pt idx="14">
                  <c:v>4.400318521790126E-2</c:v>
                </c:pt>
                <c:pt idx="15">
                  <c:v>3.93008107678854E-2</c:v>
                </c:pt>
                <c:pt idx="16">
                  <c:v>3.8740898831472179E-2</c:v>
                </c:pt>
                <c:pt idx="17">
                  <c:v>3.8397555706746418E-2</c:v>
                </c:pt>
                <c:pt idx="18">
                  <c:v>4.0721772222790199E-2</c:v>
                </c:pt>
                <c:pt idx="19">
                  <c:v>4.209617658144707E-2</c:v>
                </c:pt>
                <c:pt idx="20">
                  <c:v>4.3101990318326733E-2</c:v>
                </c:pt>
                <c:pt idx="21">
                  <c:v>4.5275461834744464E-2</c:v>
                </c:pt>
                <c:pt idx="22">
                  <c:v>4.6242882666743104E-2</c:v>
                </c:pt>
                <c:pt idx="23">
                  <c:v>4.612414568785228E-2</c:v>
                </c:pt>
                <c:pt idx="24">
                  <c:v>4.448040150002968E-2</c:v>
                </c:pt>
                <c:pt idx="25">
                  <c:v>4.447317747725054E-2</c:v>
                </c:pt>
                <c:pt idx="26">
                  <c:v>4.5269871559186999E-2</c:v>
                </c:pt>
                <c:pt idx="27">
                  <c:v>4.5812332943016267E-2</c:v>
                </c:pt>
                <c:pt idx="28">
                  <c:v>4.5205117831531548E-2</c:v>
                </c:pt>
                <c:pt idx="29">
                  <c:v>4.4281436150649528E-2</c:v>
                </c:pt>
                <c:pt idx="30">
                  <c:v>4.582325449315762E-2</c:v>
                </c:pt>
                <c:pt idx="31">
                  <c:v>4.6541358818368864E-2</c:v>
                </c:pt>
                <c:pt idx="32">
                  <c:v>4.5531042082471829E-2</c:v>
                </c:pt>
                <c:pt idx="33">
                  <c:v>4.5937203719199654E-2</c:v>
                </c:pt>
                <c:pt idx="34">
                  <c:v>4.607537501364347E-2</c:v>
                </c:pt>
                <c:pt idx="35">
                  <c:v>4.6761901454744473E-2</c:v>
                </c:pt>
                <c:pt idx="36">
                  <c:v>4.5028515083635166E-2</c:v>
                </c:pt>
                <c:pt idx="37">
                  <c:v>4.6845378755156541E-2</c:v>
                </c:pt>
                <c:pt idx="38">
                  <c:v>4.5379204899280635E-2</c:v>
                </c:pt>
                <c:pt idx="39">
                  <c:v>4.7052952426217709E-2</c:v>
                </c:pt>
                <c:pt idx="40">
                  <c:v>4.6424149157935052E-2</c:v>
                </c:pt>
                <c:pt idx="41">
                  <c:v>4.6293968075349794E-2</c:v>
                </c:pt>
                <c:pt idx="42">
                  <c:v>4.5456204370940834E-2</c:v>
                </c:pt>
                <c:pt idx="43">
                  <c:v>4.6106529757931655E-2</c:v>
                </c:pt>
                <c:pt idx="44">
                  <c:v>4.8215217498783304E-2</c:v>
                </c:pt>
                <c:pt idx="45">
                  <c:v>5.1002522831763854E-2</c:v>
                </c:pt>
                <c:pt idx="46">
                  <c:v>5.1705862495371471E-2</c:v>
                </c:pt>
                <c:pt idx="47">
                  <c:v>5.0967570963470585E-2</c:v>
                </c:pt>
                <c:pt idx="48">
                  <c:v>5.0225194410255268E-2</c:v>
                </c:pt>
                <c:pt idx="49">
                  <c:v>5.4540099521326178E-2</c:v>
                </c:pt>
                <c:pt idx="50">
                  <c:v>5.2904495086427375E-2</c:v>
                </c:pt>
                <c:pt idx="51">
                  <c:v>5.5355997147880885E-2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71904"/>
        <c:axId val="73750016"/>
      </c:lineChar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average risk weight</c:v>
                </c:pt>
              </c:strCache>
            </c:strRef>
          </c:tx>
          <c:spPr>
            <a:ln w="57150">
              <a:prstDash val="sysDash"/>
            </a:ln>
          </c:spPr>
          <c:marker>
            <c:symbol val="none"/>
          </c:marker>
          <c:cat>
            <c:strRef>
              <c:f>Sheet1!$B$2:$BA$2</c:f>
              <c:strCache>
                <c:ptCount val="52"/>
                <c:pt idx="0">
                  <c:v>Jun 2004</c:v>
                </c:pt>
                <c:pt idx="1">
                  <c:v>Sep 2004</c:v>
                </c:pt>
                <c:pt idx="2">
                  <c:v>Dec 2004</c:v>
                </c:pt>
                <c:pt idx="3">
                  <c:v>Mar 2005</c:v>
                </c:pt>
                <c:pt idx="4">
                  <c:v>Jun 2005</c:v>
                </c:pt>
                <c:pt idx="5">
                  <c:v>Sep 2005</c:v>
                </c:pt>
                <c:pt idx="6">
                  <c:v>Dec 2005</c:v>
                </c:pt>
                <c:pt idx="7">
                  <c:v>Mar 2006</c:v>
                </c:pt>
                <c:pt idx="8">
                  <c:v>Jun 2006</c:v>
                </c:pt>
                <c:pt idx="9">
                  <c:v>Sep 2006</c:v>
                </c:pt>
                <c:pt idx="10">
                  <c:v>Dec 2006</c:v>
                </c:pt>
                <c:pt idx="11">
                  <c:v>Mar 2007</c:v>
                </c:pt>
                <c:pt idx="12">
                  <c:v>Jun 2007</c:v>
                </c:pt>
                <c:pt idx="13">
                  <c:v>Sep 2007</c:v>
                </c:pt>
                <c:pt idx="14">
                  <c:v>Dec 2007</c:v>
                </c:pt>
                <c:pt idx="15">
                  <c:v>Mar 2008</c:v>
                </c:pt>
                <c:pt idx="16">
                  <c:v>Jun 2008</c:v>
                </c:pt>
                <c:pt idx="17">
                  <c:v>Sep 2008</c:v>
                </c:pt>
                <c:pt idx="18">
                  <c:v>Dec 2008</c:v>
                </c:pt>
                <c:pt idx="19">
                  <c:v>Mar 2009</c:v>
                </c:pt>
                <c:pt idx="20">
                  <c:v>Jun 2009</c:v>
                </c:pt>
                <c:pt idx="21">
                  <c:v>Sep 2009</c:v>
                </c:pt>
                <c:pt idx="22">
                  <c:v>Dec 2009</c:v>
                </c:pt>
                <c:pt idx="23">
                  <c:v>Mar 2010</c:v>
                </c:pt>
                <c:pt idx="24">
                  <c:v>Jun 2010</c:v>
                </c:pt>
                <c:pt idx="25">
                  <c:v>Sep 2010</c:v>
                </c:pt>
                <c:pt idx="26">
                  <c:v>Dec 2010</c:v>
                </c:pt>
                <c:pt idx="27">
                  <c:v>Mar 2011</c:v>
                </c:pt>
                <c:pt idx="28">
                  <c:v>Jun 2011</c:v>
                </c:pt>
                <c:pt idx="29">
                  <c:v>Sep 2011</c:v>
                </c:pt>
                <c:pt idx="30">
                  <c:v>Dec 2011</c:v>
                </c:pt>
                <c:pt idx="31">
                  <c:v>Mar 2012</c:v>
                </c:pt>
                <c:pt idx="32">
                  <c:v>Jun 2012</c:v>
                </c:pt>
                <c:pt idx="33">
                  <c:v>Sep 2012</c:v>
                </c:pt>
                <c:pt idx="34">
                  <c:v>Dec 2012</c:v>
                </c:pt>
                <c:pt idx="35">
                  <c:v>Mar 2013</c:v>
                </c:pt>
                <c:pt idx="36">
                  <c:v>Jun 2013</c:v>
                </c:pt>
                <c:pt idx="37">
                  <c:v>Sep 2013</c:v>
                </c:pt>
                <c:pt idx="38">
                  <c:v>Dec 2013</c:v>
                </c:pt>
                <c:pt idx="39">
                  <c:v>Mar 2014</c:v>
                </c:pt>
                <c:pt idx="40">
                  <c:v>Jun 2014</c:v>
                </c:pt>
                <c:pt idx="41">
                  <c:v>Sep 2014</c:v>
                </c:pt>
                <c:pt idx="42">
                  <c:v>Dec 2014</c:v>
                </c:pt>
                <c:pt idx="43">
                  <c:v>Mar 2015</c:v>
                </c:pt>
                <c:pt idx="44">
                  <c:v>Jun 2015</c:v>
                </c:pt>
                <c:pt idx="45">
                  <c:v>Sep 2015</c:v>
                </c:pt>
                <c:pt idx="46">
                  <c:v>Dec 2015</c:v>
                </c:pt>
                <c:pt idx="47">
                  <c:v>Mar 2016</c:v>
                </c:pt>
                <c:pt idx="48">
                  <c:v>Jun 2016</c:v>
                </c:pt>
                <c:pt idx="49">
                  <c:v>Sep 2016</c:v>
                </c:pt>
                <c:pt idx="50">
                  <c:v>Dec 2016</c:v>
                </c:pt>
                <c:pt idx="51">
                  <c:v>Mar 2017</c:v>
                </c:pt>
              </c:strCache>
            </c:strRef>
          </c:cat>
          <c:val>
            <c:numRef>
              <c:f>Sheet1!$B$3:$BA$3</c:f>
              <c:numCache>
                <c:formatCode>0.0%</c:formatCode>
                <c:ptCount val="52"/>
                <c:pt idx="0">
                  <c:v>0.66204436004106826</c:v>
                </c:pt>
                <c:pt idx="1">
                  <c:v>0.66458580979246407</c:v>
                </c:pt>
                <c:pt idx="2">
                  <c:v>0.65419898488825146</c:v>
                </c:pt>
                <c:pt idx="3">
                  <c:v>0.66025237674848158</c:v>
                </c:pt>
                <c:pt idx="4">
                  <c:v>0.6634483843045158</c:v>
                </c:pt>
                <c:pt idx="5">
                  <c:v>0.66280755465793262</c:v>
                </c:pt>
                <c:pt idx="6">
                  <c:v>0.67407500897921147</c:v>
                </c:pt>
                <c:pt idx="7">
                  <c:v>0.65031091813257191</c:v>
                </c:pt>
                <c:pt idx="8">
                  <c:v>0.66246332753304205</c:v>
                </c:pt>
                <c:pt idx="9">
                  <c:v>0.65871541517240817</c:v>
                </c:pt>
                <c:pt idx="10">
                  <c:v>0.65723055327263413</c:v>
                </c:pt>
                <c:pt idx="11">
                  <c:v>0.6569284337025787</c:v>
                </c:pt>
                <c:pt idx="12">
                  <c:v>0.65652759949314576</c:v>
                </c:pt>
                <c:pt idx="13">
                  <c:v>0.63981532974837285</c:v>
                </c:pt>
                <c:pt idx="14">
                  <c:v>0.65350394690404656</c:v>
                </c:pt>
                <c:pt idx="15">
                  <c:v>0.56205883547341784</c:v>
                </c:pt>
                <c:pt idx="16">
                  <c:v>0.55221509318025175</c:v>
                </c:pt>
                <c:pt idx="17">
                  <c:v>0.51833689787922355</c:v>
                </c:pt>
                <c:pt idx="18">
                  <c:v>0.50329293065384928</c:v>
                </c:pt>
                <c:pt idx="19">
                  <c:v>0.51608217533994771</c:v>
                </c:pt>
                <c:pt idx="20">
                  <c:v>0.51596675567745476</c:v>
                </c:pt>
                <c:pt idx="21">
                  <c:v>0.51252882288750767</c:v>
                </c:pt>
                <c:pt idx="22">
                  <c:v>0.5013868414299798</c:v>
                </c:pt>
                <c:pt idx="23">
                  <c:v>0.50219937447635077</c:v>
                </c:pt>
                <c:pt idx="24">
                  <c:v>0.48246615125045866</c:v>
                </c:pt>
                <c:pt idx="25">
                  <c:v>0.47435655922405395</c:v>
                </c:pt>
                <c:pt idx="26">
                  <c:v>0.47646191695963647</c:v>
                </c:pt>
                <c:pt idx="27">
                  <c:v>0.47322263807826653</c:v>
                </c:pt>
                <c:pt idx="28">
                  <c:v>0.45714102553609476</c:v>
                </c:pt>
                <c:pt idx="29">
                  <c:v>0.44186847587241196</c:v>
                </c:pt>
                <c:pt idx="30">
                  <c:v>0.45035893663902066</c:v>
                </c:pt>
                <c:pt idx="31">
                  <c:v>0.4548906513889302</c:v>
                </c:pt>
                <c:pt idx="32">
                  <c:v>0.44165212693757433</c:v>
                </c:pt>
                <c:pt idx="33">
                  <c:v>0.442039322720021</c:v>
                </c:pt>
                <c:pt idx="34">
                  <c:v>0.43616214165813683</c:v>
                </c:pt>
                <c:pt idx="35">
                  <c:v>0.45978860965145579</c:v>
                </c:pt>
                <c:pt idx="36">
                  <c:v>0.44965033300654028</c:v>
                </c:pt>
                <c:pt idx="37">
                  <c:v>0.45480833481256983</c:v>
                </c:pt>
                <c:pt idx="38">
                  <c:v>0.44793685192105986</c:v>
                </c:pt>
                <c:pt idx="39">
                  <c:v>0.4501730701512866</c:v>
                </c:pt>
                <c:pt idx="40">
                  <c:v>0.44298575477711571</c:v>
                </c:pt>
                <c:pt idx="41">
                  <c:v>0.43735625736199496</c:v>
                </c:pt>
                <c:pt idx="42">
                  <c:v>0.43006399584061877</c:v>
                </c:pt>
                <c:pt idx="43">
                  <c:v>0.42926000940371956</c:v>
                </c:pt>
                <c:pt idx="44">
                  <c:v>0.43500688186676922</c:v>
                </c:pt>
                <c:pt idx="45">
                  <c:v>0.43415518206370746</c:v>
                </c:pt>
                <c:pt idx="46">
                  <c:v>0.43348303691565621</c:v>
                </c:pt>
                <c:pt idx="47">
                  <c:v>0.43036384558567065</c:v>
                </c:pt>
                <c:pt idx="48">
                  <c:v>0.42184569696191548</c:v>
                </c:pt>
                <c:pt idx="49">
                  <c:v>0.47359296577044174</c:v>
                </c:pt>
                <c:pt idx="50">
                  <c:v>0.46306854823669102</c:v>
                </c:pt>
                <c:pt idx="51">
                  <c:v>0.46259056349515071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891200"/>
        <c:axId val="73751936"/>
      </c:lineChart>
      <c:dateAx>
        <c:axId val="46971904"/>
        <c:scaling>
          <c:orientation val="minMax"/>
        </c:scaling>
        <c:delete val="0"/>
        <c:axPos val="b"/>
        <c:numFmt formatCode="0.0%" sourceLinked="0"/>
        <c:majorTickMark val="out"/>
        <c:minorTickMark val="out"/>
        <c:tickLblPos val="nextTo"/>
        <c:txPr>
          <a:bodyPr rot="5400000" vert="horz"/>
          <a:lstStyle/>
          <a:p>
            <a:pPr>
              <a:defRPr/>
            </a:pPr>
            <a:endParaRPr lang="en-US"/>
          </a:p>
        </c:txPr>
        <c:crossAx val="73750016"/>
        <c:crosses val="autoZero"/>
        <c:auto val="0"/>
        <c:lblOffset val="100"/>
        <c:baseTimeUnit val="days"/>
        <c:majorUnit val="8"/>
        <c:minorUnit val="1"/>
      </c:dateAx>
      <c:valAx>
        <c:axId val="73750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Capital ratios</a:t>
                </a:r>
              </a:p>
            </c:rich>
          </c:tx>
          <c:layout/>
          <c:overlay val="0"/>
        </c:title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46971904"/>
        <c:crosses val="autoZero"/>
        <c:crossBetween val="between"/>
      </c:valAx>
      <c:valAx>
        <c:axId val="7375193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Risk weight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73891200"/>
        <c:crosses val="max"/>
        <c:crossBetween val="between"/>
      </c:valAx>
      <c:catAx>
        <c:axId val="73891200"/>
        <c:scaling>
          <c:orientation val="minMax"/>
        </c:scaling>
        <c:delete val="1"/>
        <c:axPos val="b"/>
        <c:majorTickMark val="out"/>
        <c:minorTickMark val="none"/>
        <c:tickLblPos val="nextTo"/>
        <c:crossAx val="737519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8698818897637786E-2"/>
          <c:y val="0.91018026322783452"/>
          <c:w val="0.92260236220472436"/>
          <c:h val="6.744211110872912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Bank Assets/GDP (%): </a:t>
            </a:r>
            <a:r>
              <a:rPr lang="en-US" sz="2400" dirty="0" smtClean="0"/>
              <a:t>High Income Countries 2015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6469816272965882E-2"/>
          <c:y val="0.19486111111111112"/>
          <c:w val="0.89019685039370078"/>
          <c:h val="0.694637649460484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Bank Assets/GDP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69-4CDE-AB5E-917DABBA6BCB}"/>
              </c:ext>
            </c:extLst>
          </c:dPt>
          <c:cat>
            <c:strRef>
              <c:f>Sheet2!$A$3:$A$53</c:f>
              <c:strCache>
                <c:ptCount val="51"/>
                <c:pt idx="0">
                  <c:v>ATG</c:v>
                </c:pt>
                <c:pt idx="1">
                  <c:v>ABW</c:v>
                </c:pt>
                <c:pt idx="2">
                  <c:v>AUS</c:v>
                </c:pt>
                <c:pt idx="3">
                  <c:v>AUT</c:v>
                </c:pt>
                <c:pt idx="4">
                  <c:v>BHS</c:v>
                </c:pt>
                <c:pt idx="5">
                  <c:v>BHR</c:v>
                </c:pt>
                <c:pt idx="6">
                  <c:v>BEL</c:v>
                </c:pt>
                <c:pt idx="7">
                  <c:v>BRN</c:v>
                </c:pt>
                <c:pt idx="8">
                  <c:v>CHL</c:v>
                </c:pt>
                <c:pt idx="9">
                  <c:v>HRV</c:v>
                </c:pt>
                <c:pt idx="10">
                  <c:v>CYP</c:v>
                </c:pt>
                <c:pt idx="11">
                  <c:v>CZE</c:v>
                </c:pt>
                <c:pt idx="12">
                  <c:v>DNK</c:v>
                </c:pt>
                <c:pt idx="13">
                  <c:v>EST</c:v>
                </c:pt>
                <c:pt idx="14">
                  <c:v>FIN</c:v>
                </c:pt>
                <c:pt idx="15">
                  <c:v>FRA</c:v>
                </c:pt>
                <c:pt idx="16">
                  <c:v>DEU</c:v>
                </c:pt>
                <c:pt idx="17">
                  <c:v>GRC</c:v>
                </c:pt>
                <c:pt idx="18">
                  <c:v>HKG</c:v>
                </c:pt>
                <c:pt idx="19">
                  <c:v>HUN</c:v>
                </c:pt>
                <c:pt idx="20">
                  <c:v>ISL</c:v>
                </c:pt>
                <c:pt idx="21">
                  <c:v>ISR</c:v>
                </c:pt>
                <c:pt idx="22">
                  <c:v>ITA</c:v>
                </c:pt>
                <c:pt idx="23">
                  <c:v>JPN</c:v>
                </c:pt>
                <c:pt idx="24">
                  <c:v>KOR</c:v>
                </c:pt>
                <c:pt idx="25">
                  <c:v>KWT</c:v>
                </c:pt>
                <c:pt idx="26">
                  <c:v>LVA</c:v>
                </c:pt>
                <c:pt idx="27">
                  <c:v>LTU</c:v>
                </c:pt>
                <c:pt idx="28">
                  <c:v>LUX</c:v>
                </c:pt>
                <c:pt idx="29">
                  <c:v>MAC</c:v>
                </c:pt>
                <c:pt idx="30">
                  <c:v>MLT</c:v>
                </c:pt>
                <c:pt idx="31">
                  <c:v>NLD</c:v>
                </c:pt>
                <c:pt idx="32">
                  <c:v>NOR</c:v>
                </c:pt>
                <c:pt idx="33">
                  <c:v>OMN</c:v>
                </c:pt>
                <c:pt idx="34">
                  <c:v>POL</c:v>
                </c:pt>
                <c:pt idx="35">
                  <c:v>PRT</c:v>
                </c:pt>
                <c:pt idx="36">
                  <c:v>QAT</c:v>
                </c:pt>
                <c:pt idx="37">
                  <c:v>SAU</c:v>
                </c:pt>
                <c:pt idx="38">
                  <c:v>SYC</c:v>
                </c:pt>
                <c:pt idx="39">
                  <c:v>SGP</c:v>
                </c:pt>
                <c:pt idx="40">
                  <c:v>SVK</c:v>
                </c:pt>
                <c:pt idx="41">
                  <c:v>SVN</c:v>
                </c:pt>
                <c:pt idx="42">
                  <c:v>ESP</c:v>
                </c:pt>
                <c:pt idx="43">
                  <c:v>KNA</c:v>
                </c:pt>
                <c:pt idx="44">
                  <c:v>SWE</c:v>
                </c:pt>
                <c:pt idx="45">
                  <c:v>CHE</c:v>
                </c:pt>
                <c:pt idx="46">
                  <c:v>TTO</c:v>
                </c:pt>
                <c:pt idx="47">
                  <c:v>ARE</c:v>
                </c:pt>
                <c:pt idx="48">
                  <c:v>GBR</c:v>
                </c:pt>
                <c:pt idx="49">
                  <c:v>USA</c:v>
                </c:pt>
                <c:pt idx="50">
                  <c:v>URY</c:v>
                </c:pt>
              </c:strCache>
            </c:strRef>
          </c:cat>
          <c:val>
            <c:numRef>
              <c:f>Sheet2!$B$3:$B$53</c:f>
              <c:numCache>
                <c:formatCode>General</c:formatCode>
                <c:ptCount val="51"/>
                <c:pt idx="0">
                  <c:v>71.5</c:v>
                </c:pt>
                <c:pt idx="1">
                  <c:v>68.52</c:v>
                </c:pt>
                <c:pt idx="2">
                  <c:v>136.01</c:v>
                </c:pt>
                <c:pt idx="3">
                  <c:v>104.09</c:v>
                </c:pt>
                <c:pt idx="4">
                  <c:v>94.68</c:v>
                </c:pt>
                <c:pt idx="5">
                  <c:v>101.27</c:v>
                </c:pt>
                <c:pt idx="6">
                  <c:v>81.08</c:v>
                </c:pt>
                <c:pt idx="7">
                  <c:v>45.56</c:v>
                </c:pt>
                <c:pt idx="8">
                  <c:v>81.459999999999994</c:v>
                </c:pt>
                <c:pt idx="9">
                  <c:v>97.01</c:v>
                </c:pt>
                <c:pt idx="10">
                  <c:v>247.98</c:v>
                </c:pt>
                <c:pt idx="11">
                  <c:v>65.989999999999995</c:v>
                </c:pt>
                <c:pt idx="12">
                  <c:v>184.59</c:v>
                </c:pt>
                <c:pt idx="13">
                  <c:v>71.38</c:v>
                </c:pt>
                <c:pt idx="14">
                  <c:v>101.88</c:v>
                </c:pt>
                <c:pt idx="15">
                  <c:v>112.68</c:v>
                </c:pt>
                <c:pt idx="16">
                  <c:v>96.6</c:v>
                </c:pt>
                <c:pt idx="17">
                  <c:v>128.44999999999999</c:v>
                </c:pt>
                <c:pt idx="18">
                  <c:v>249.25</c:v>
                </c:pt>
                <c:pt idx="19">
                  <c:v>57.65</c:v>
                </c:pt>
                <c:pt idx="20">
                  <c:v>104.83</c:v>
                </c:pt>
                <c:pt idx="21">
                  <c:v>73.23</c:v>
                </c:pt>
                <c:pt idx="22">
                  <c:v>130.16999999999999</c:v>
                </c:pt>
                <c:pt idx="23">
                  <c:v>165.51</c:v>
                </c:pt>
                <c:pt idx="24">
                  <c:v>146.34</c:v>
                </c:pt>
                <c:pt idx="25">
                  <c:v>99.54</c:v>
                </c:pt>
                <c:pt idx="26">
                  <c:v>53.23</c:v>
                </c:pt>
                <c:pt idx="27">
                  <c:v>47.28</c:v>
                </c:pt>
                <c:pt idx="28">
                  <c:v>98.43</c:v>
                </c:pt>
                <c:pt idx="29">
                  <c:v>100.71</c:v>
                </c:pt>
                <c:pt idx="30">
                  <c:v>120.63</c:v>
                </c:pt>
                <c:pt idx="31">
                  <c:v>128.26</c:v>
                </c:pt>
                <c:pt idx="32">
                  <c:v>128.76</c:v>
                </c:pt>
                <c:pt idx="33">
                  <c:v>72.12</c:v>
                </c:pt>
                <c:pt idx="34">
                  <c:v>68.150000000000006</c:v>
                </c:pt>
                <c:pt idx="35">
                  <c:v>144.16</c:v>
                </c:pt>
                <c:pt idx="36">
                  <c:v>121.7</c:v>
                </c:pt>
                <c:pt idx="37">
                  <c:v>66.27</c:v>
                </c:pt>
                <c:pt idx="38">
                  <c:v>44.92</c:v>
                </c:pt>
                <c:pt idx="39">
                  <c:v>155.24</c:v>
                </c:pt>
                <c:pt idx="40">
                  <c:v>65.510000000000005</c:v>
                </c:pt>
                <c:pt idx="41">
                  <c:v>72</c:v>
                </c:pt>
                <c:pt idx="42">
                  <c:v>154.51</c:v>
                </c:pt>
                <c:pt idx="43">
                  <c:v>106.4</c:v>
                </c:pt>
                <c:pt idx="44">
                  <c:v>133.6</c:v>
                </c:pt>
                <c:pt idx="45">
                  <c:v>177.55</c:v>
                </c:pt>
                <c:pt idx="46">
                  <c:v>55.02</c:v>
                </c:pt>
                <c:pt idx="47">
                  <c:v>102.65</c:v>
                </c:pt>
                <c:pt idx="48">
                  <c:v>134.69</c:v>
                </c:pt>
                <c:pt idx="49">
                  <c:v>60.2</c:v>
                </c:pt>
                <c:pt idx="50">
                  <c:v>35.43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669-4CDE-AB5E-917DABBA6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529856"/>
        <c:axId val="37531648"/>
      </c:barChart>
      <c:catAx>
        <c:axId val="3752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31648"/>
        <c:crosses val="autoZero"/>
        <c:auto val="1"/>
        <c:lblAlgn val="ctr"/>
        <c:lblOffset val="100"/>
        <c:noMultiLvlLbl val="0"/>
      </c:catAx>
      <c:valAx>
        <c:axId val="3753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2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400"/>
              <a:t>Finance&amp;Insurance:</a:t>
            </a:r>
            <a:r>
              <a:rPr lang="en-AU" sz="2400" baseline="0"/>
              <a:t> Share of GDP</a:t>
            </a:r>
            <a:endParaRPr lang="en-AU"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2D-498D-A86D-DEC7567F7D60}"/>
              </c:ext>
            </c:extLst>
          </c:dPt>
          <c:dPt>
            <c:idx val="12"/>
            <c:invertIfNegative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2D-498D-A86D-DEC7567F7D60}"/>
              </c:ext>
            </c:extLst>
          </c:dPt>
          <c:cat>
            <c:strRef>
              <c:f>Sheet1!$A$2:$A$21</c:f>
              <c:strCache>
                <c:ptCount val="20"/>
                <c:pt idx="0">
                  <c:v>Australia</c:v>
                </c:pt>
                <c:pt idx="1">
                  <c:v>Brazil</c:v>
                </c:pt>
                <c:pt idx="2">
                  <c:v>Canada</c:v>
                </c:pt>
                <c:pt idx="3">
                  <c:v>China</c:v>
                </c:pt>
                <c:pt idx="4">
                  <c:v>Denmark</c:v>
                </c:pt>
                <c:pt idx="5">
                  <c:v>France</c:v>
                </c:pt>
                <c:pt idx="6">
                  <c:v>Germany</c:v>
                </c:pt>
                <c:pt idx="7">
                  <c:v>Indonesia</c:v>
                </c:pt>
                <c:pt idx="8">
                  <c:v>Ireland</c:v>
                </c:pt>
                <c:pt idx="9">
                  <c:v>Italy</c:v>
                </c:pt>
                <c:pt idx="10">
                  <c:v>Japan</c:v>
                </c:pt>
                <c:pt idx="11">
                  <c:v>Korea</c:v>
                </c:pt>
                <c:pt idx="12">
                  <c:v>Luxembourg</c:v>
                </c:pt>
                <c:pt idx="13">
                  <c:v>Netherlands</c:v>
                </c:pt>
                <c:pt idx="14">
                  <c:v>Norway</c:v>
                </c:pt>
                <c:pt idx="15">
                  <c:v>Spain</c:v>
                </c:pt>
                <c:pt idx="16">
                  <c:v>Switzerland</c:v>
                </c:pt>
                <c:pt idx="17">
                  <c:v>UK</c:v>
                </c:pt>
                <c:pt idx="18">
                  <c:v>USA</c:v>
                </c:pt>
                <c:pt idx="19">
                  <c:v>Euro area</c:v>
                </c:pt>
              </c:strCache>
            </c:strRef>
          </c:cat>
          <c:val>
            <c:numRef>
              <c:f>Sheet1!$B$2:$B$21</c:f>
              <c:numCache>
                <c:formatCode>0.0%</c:formatCode>
                <c:ptCount val="20"/>
                <c:pt idx="0">
                  <c:v>8.8755329743108805E-2</c:v>
                </c:pt>
                <c:pt idx="1">
                  <c:v>5.5144937153840841E-2</c:v>
                </c:pt>
                <c:pt idx="2">
                  <c:v>6.4971797562200562E-2</c:v>
                </c:pt>
                <c:pt idx="3">
                  <c:v>8.387983616475865E-2</c:v>
                </c:pt>
                <c:pt idx="4">
                  <c:v>5.1400902827182834E-2</c:v>
                </c:pt>
                <c:pt idx="5">
                  <c:v>3.6822012358800948E-2</c:v>
                </c:pt>
                <c:pt idx="6">
                  <c:v>3.5361686241851653E-2</c:v>
                </c:pt>
                <c:pt idx="7">
                  <c:v>4.0268873106067665E-2</c:v>
                </c:pt>
                <c:pt idx="8">
                  <c:v>5.5940925539998645E-2</c:v>
                </c:pt>
                <c:pt idx="9">
                  <c:v>4.7176636742288801E-2</c:v>
                </c:pt>
                <c:pt idx="10">
                  <c:v>4.440111794433349E-2</c:v>
                </c:pt>
                <c:pt idx="11">
                  <c:v>5.0039214891187657E-2</c:v>
                </c:pt>
                <c:pt idx="12">
                  <c:v>0.24723682996586402</c:v>
                </c:pt>
                <c:pt idx="13">
                  <c:v>6.3154583919811116E-2</c:v>
                </c:pt>
                <c:pt idx="14">
                  <c:v>4.4435398994305861E-2</c:v>
                </c:pt>
                <c:pt idx="15">
                  <c:v>3.5568491656424422E-2</c:v>
                </c:pt>
                <c:pt idx="16">
                  <c:v>9.3590157631680118E-2</c:v>
                </c:pt>
                <c:pt idx="17">
                  <c:v>6.4009915257339386E-2</c:v>
                </c:pt>
                <c:pt idx="18">
                  <c:v>7.0209497906706386E-2</c:v>
                </c:pt>
                <c:pt idx="19">
                  <c:v>4.1822993177083601E-2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B2D-498D-A86D-DEC7567F7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68736"/>
        <c:axId val="44870272"/>
      </c:barChart>
      <c:catAx>
        <c:axId val="4486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70272"/>
        <c:crosses val="autoZero"/>
        <c:auto val="1"/>
        <c:lblAlgn val="ctr"/>
        <c:lblOffset val="100"/>
        <c:noMultiLvlLbl val="0"/>
      </c:catAx>
      <c:valAx>
        <c:axId val="44870272"/>
        <c:scaling>
          <c:orientation val="minMax"/>
          <c:max val="0.1500000000000000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6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dirty="0"/>
              <a:t>Bank Concentration Ratios: 2015 High Income Countries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Sheet1!$C$4</c:f>
              <c:strCache>
                <c:ptCount val="1"/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rgbClr val="C00000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Sheet1!$B$5:$B$76</c:f>
              <c:numCache>
                <c:formatCode>General</c:formatCode>
                <c:ptCount val="72"/>
                <c:pt idx="0">
                  <c:v>71.63</c:v>
                </c:pt>
                <c:pt idx="1">
                  <c:v>68.36</c:v>
                </c:pt>
                <c:pt idx="2">
                  <c:v>82.67</c:v>
                </c:pt>
                <c:pt idx="3">
                  <c:v>80.12</c:v>
                </c:pt>
                <c:pt idx="4">
                  <c:v>100</c:v>
                </c:pt>
                <c:pt idx="5">
                  <c:v>70.86</c:v>
                </c:pt>
                <c:pt idx="6">
                  <c:v>100</c:v>
                </c:pt>
                <c:pt idx="8">
                  <c:v>60.29</c:v>
                </c:pt>
                <c:pt idx="11">
                  <c:v>42.09</c:v>
                </c:pt>
                <c:pt idx="12">
                  <c:v>63.08</c:v>
                </c:pt>
                <c:pt idx="13">
                  <c:v>92.9</c:v>
                </c:pt>
                <c:pt idx="14">
                  <c:v>78.680000000000007</c:v>
                </c:pt>
                <c:pt idx="15">
                  <c:v>61.25</c:v>
                </c:pt>
                <c:pt idx="16">
                  <c:v>82.71</c:v>
                </c:pt>
                <c:pt idx="17">
                  <c:v>92.79</c:v>
                </c:pt>
                <c:pt idx="19">
                  <c:v>87.21</c:v>
                </c:pt>
                <c:pt idx="20">
                  <c:v>57.95</c:v>
                </c:pt>
                <c:pt idx="22">
                  <c:v>74.81</c:v>
                </c:pt>
                <c:pt idx="24">
                  <c:v>78.78</c:v>
                </c:pt>
                <c:pt idx="27">
                  <c:v>66.78</c:v>
                </c:pt>
                <c:pt idx="28">
                  <c:v>56.99</c:v>
                </c:pt>
                <c:pt idx="29">
                  <c:v>100</c:v>
                </c:pt>
                <c:pt idx="30">
                  <c:v>73.459999999999994</c:v>
                </c:pt>
                <c:pt idx="32">
                  <c:v>70.42</c:v>
                </c:pt>
                <c:pt idx="33">
                  <c:v>66.41</c:v>
                </c:pt>
                <c:pt idx="34">
                  <c:v>45.94</c:v>
                </c:pt>
                <c:pt idx="35">
                  <c:v>52.09</c:v>
                </c:pt>
                <c:pt idx="36">
                  <c:v>81.03</c:v>
                </c:pt>
                <c:pt idx="37">
                  <c:v>49.95</c:v>
                </c:pt>
                <c:pt idx="39">
                  <c:v>88.16</c:v>
                </c:pt>
                <c:pt idx="40">
                  <c:v>36.67</c:v>
                </c:pt>
                <c:pt idx="41">
                  <c:v>77.34</c:v>
                </c:pt>
                <c:pt idx="42">
                  <c:v>92.33</c:v>
                </c:pt>
                <c:pt idx="45">
                  <c:v>88.01</c:v>
                </c:pt>
                <c:pt idx="47">
                  <c:v>60.55</c:v>
                </c:pt>
                <c:pt idx="48">
                  <c:v>93.3</c:v>
                </c:pt>
                <c:pt idx="49">
                  <c:v>75.22</c:v>
                </c:pt>
                <c:pt idx="50">
                  <c:v>38.18</c:v>
                </c:pt>
                <c:pt idx="51">
                  <c:v>83.81</c:v>
                </c:pt>
                <c:pt idx="53">
                  <c:v>86.05</c:v>
                </c:pt>
                <c:pt idx="55">
                  <c:v>54.97</c:v>
                </c:pt>
                <c:pt idx="57">
                  <c:v>89.97</c:v>
                </c:pt>
                <c:pt idx="58">
                  <c:v>75.34</c:v>
                </c:pt>
                <c:pt idx="59">
                  <c:v>65.650000000000006</c:v>
                </c:pt>
                <c:pt idx="60">
                  <c:v>77.290000000000006</c:v>
                </c:pt>
                <c:pt idx="62">
                  <c:v>94.28</c:v>
                </c:pt>
                <c:pt idx="63">
                  <c:v>79.650000000000006</c:v>
                </c:pt>
                <c:pt idx="64">
                  <c:v>26.09</c:v>
                </c:pt>
                <c:pt idx="65">
                  <c:v>97.48</c:v>
                </c:pt>
                <c:pt idx="67">
                  <c:v>55.33</c:v>
                </c:pt>
                <c:pt idx="68">
                  <c:v>48.37</c:v>
                </c:pt>
                <c:pt idx="69">
                  <c:v>34.92</c:v>
                </c:pt>
                <c:pt idx="70">
                  <c:v>66.319999999999993</c:v>
                </c:pt>
              </c:numCache>
            </c:numRef>
          </c:xVal>
          <c:yVal>
            <c:numRef>
              <c:f>Sheet1!$C$5:$C$76</c:f>
              <c:numCache>
                <c:formatCode>General</c:formatCode>
                <c:ptCount val="72"/>
                <c:pt idx="0">
                  <c:v>94.24</c:v>
                </c:pt>
                <c:pt idx="1">
                  <c:v>80.66</c:v>
                </c:pt>
                <c:pt idx="2">
                  <c:v>97</c:v>
                </c:pt>
                <c:pt idx="3">
                  <c:v>96.52</c:v>
                </c:pt>
                <c:pt idx="5">
                  <c:v>90.73</c:v>
                </c:pt>
                <c:pt idx="8">
                  <c:v>82.25</c:v>
                </c:pt>
                <c:pt idx="11">
                  <c:v>67.72</c:v>
                </c:pt>
                <c:pt idx="12">
                  <c:v>77.349999999999994</c:v>
                </c:pt>
                <c:pt idx="14">
                  <c:v>92.53</c:v>
                </c:pt>
                <c:pt idx="15">
                  <c:v>78.84</c:v>
                </c:pt>
                <c:pt idx="16">
                  <c:v>93.55</c:v>
                </c:pt>
                <c:pt idx="17">
                  <c:v>96.97</c:v>
                </c:pt>
                <c:pt idx="19">
                  <c:v>95.25</c:v>
                </c:pt>
                <c:pt idx="20">
                  <c:v>72.89</c:v>
                </c:pt>
                <c:pt idx="22">
                  <c:v>83.77</c:v>
                </c:pt>
                <c:pt idx="24">
                  <c:v>99.89</c:v>
                </c:pt>
                <c:pt idx="27">
                  <c:v>77.78</c:v>
                </c:pt>
                <c:pt idx="28">
                  <c:v>72.53</c:v>
                </c:pt>
                <c:pt idx="30">
                  <c:v>88.36</c:v>
                </c:pt>
                <c:pt idx="32">
                  <c:v>92.44</c:v>
                </c:pt>
                <c:pt idx="33">
                  <c:v>75.989999999999995</c:v>
                </c:pt>
                <c:pt idx="34">
                  <c:v>62</c:v>
                </c:pt>
                <c:pt idx="35">
                  <c:v>83.35</c:v>
                </c:pt>
                <c:pt idx="36">
                  <c:v>100</c:v>
                </c:pt>
                <c:pt idx="37">
                  <c:v>72.849999999999994</c:v>
                </c:pt>
                <c:pt idx="39">
                  <c:v>98.77</c:v>
                </c:pt>
                <c:pt idx="40">
                  <c:v>49.2</c:v>
                </c:pt>
                <c:pt idx="41">
                  <c:v>96.13</c:v>
                </c:pt>
                <c:pt idx="42">
                  <c:v>98.78</c:v>
                </c:pt>
                <c:pt idx="45">
                  <c:v>92.67</c:v>
                </c:pt>
                <c:pt idx="47">
                  <c:v>90.75</c:v>
                </c:pt>
                <c:pt idx="48">
                  <c:v>95.74</c:v>
                </c:pt>
                <c:pt idx="49">
                  <c:v>92.31</c:v>
                </c:pt>
                <c:pt idx="50">
                  <c:v>54.05</c:v>
                </c:pt>
                <c:pt idx="51">
                  <c:v>93.92</c:v>
                </c:pt>
                <c:pt idx="53">
                  <c:v>96.32</c:v>
                </c:pt>
                <c:pt idx="55">
                  <c:v>77.47</c:v>
                </c:pt>
                <c:pt idx="57">
                  <c:v>95.35</c:v>
                </c:pt>
                <c:pt idx="58">
                  <c:v>90.17</c:v>
                </c:pt>
                <c:pt idx="59">
                  <c:v>83.09</c:v>
                </c:pt>
                <c:pt idx="60">
                  <c:v>90.49</c:v>
                </c:pt>
                <c:pt idx="62">
                  <c:v>96.26</c:v>
                </c:pt>
                <c:pt idx="63">
                  <c:v>89.23</c:v>
                </c:pt>
                <c:pt idx="64">
                  <c:v>37.409999999999997</c:v>
                </c:pt>
                <c:pt idx="67">
                  <c:v>75.510000000000005</c:v>
                </c:pt>
                <c:pt idx="68">
                  <c:v>71.42</c:v>
                </c:pt>
                <c:pt idx="69">
                  <c:v>46.53</c:v>
                </c:pt>
                <c:pt idx="70">
                  <c:v>84.2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7C6-4626-8E6F-65BF98AD9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404864"/>
        <c:axId val="80407168"/>
      </c:scatterChart>
      <c:valAx>
        <c:axId val="80404864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600"/>
                  <a:t>3 Bank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07168"/>
        <c:crosses val="autoZero"/>
        <c:crossBetween val="midCat"/>
      </c:valAx>
      <c:valAx>
        <c:axId val="8040716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600"/>
                  <a:t>5</a:t>
                </a:r>
                <a:r>
                  <a:rPr lang="en-AU" sz="1600" baseline="0"/>
                  <a:t> BANK</a:t>
                </a:r>
              </a:p>
              <a:p>
                <a:pPr>
                  <a:defRPr sz="16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AU" sz="16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048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400" dirty="0"/>
              <a:t>Major</a:t>
            </a:r>
            <a:r>
              <a:rPr lang="en-AU" sz="2400" baseline="0" dirty="0"/>
              <a:t> Bank Stock Prices 2014-16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400" baseline="0" dirty="0"/>
              <a:t>(Index: 2 Jan 2014 =1)</a:t>
            </a:r>
            <a:endParaRPr lang="en-A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Sheet2!$G$1</c:f>
              <c:strCache>
                <c:ptCount val="1"/>
                <c:pt idx="0">
                  <c:v>ANZ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Sheet2!$F$2:$F$761</c:f>
              <c:numCache>
                <c:formatCode>dd\-mmm\-yy</c:formatCode>
                <c:ptCount val="760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41667</c:v>
                </c:pt>
                <c:pt idx="18">
                  <c:v>41668</c:v>
                </c:pt>
                <c:pt idx="19">
                  <c:v>41669</c:v>
                </c:pt>
                <c:pt idx="20">
                  <c:v>41670</c:v>
                </c:pt>
                <c:pt idx="21">
                  <c:v>41673</c:v>
                </c:pt>
                <c:pt idx="22">
                  <c:v>41674</c:v>
                </c:pt>
                <c:pt idx="23">
                  <c:v>41675</c:v>
                </c:pt>
                <c:pt idx="24">
                  <c:v>41676</c:v>
                </c:pt>
                <c:pt idx="25">
                  <c:v>41677</c:v>
                </c:pt>
                <c:pt idx="26">
                  <c:v>41680</c:v>
                </c:pt>
                <c:pt idx="27">
                  <c:v>41681</c:v>
                </c:pt>
                <c:pt idx="28">
                  <c:v>41682</c:v>
                </c:pt>
                <c:pt idx="29">
                  <c:v>41683</c:v>
                </c:pt>
                <c:pt idx="30">
                  <c:v>41684</c:v>
                </c:pt>
                <c:pt idx="31">
                  <c:v>41687</c:v>
                </c:pt>
                <c:pt idx="32">
                  <c:v>41688</c:v>
                </c:pt>
                <c:pt idx="33">
                  <c:v>41689</c:v>
                </c:pt>
                <c:pt idx="34">
                  <c:v>41690</c:v>
                </c:pt>
                <c:pt idx="35">
                  <c:v>41691</c:v>
                </c:pt>
                <c:pt idx="36">
                  <c:v>41694</c:v>
                </c:pt>
                <c:pt idx="37">
                  <c:v>41695</c:v>
                </c:pt>
                <c:pt idx="38">
                  <c:v>41696</c:v>
                </c:pt>
                <c:pt idx="39">
                  <c:v>41697</c:v>
                </c:pt>
                <c:pt idx="40">
                  <c:v>41698</c:v>
                </c:pt>
                <c:pt idx="41">
                  <c:v>41701</c:v>
                </c:pt>
                <c:pt idx="42">
                  <c:v>41702</c:v>
                </c:pt>
                <c:pt idx="43">
                  <c:v>41703</c:v>
                </c:pt>
                <c:pt idx="44">
                  <c:v>41704</c:v>
                </c:pt>
                <c:pt idx="45">
                  <c:v>41705</c:v>
                </c:pt>
                <c:pt idx="46">
                  <c:v>41708</c:v>
                </c:pt>
                <c:pt idx="47">
                  <c:v>41709</c:v>
                </c:pt>
                <c:pt idx="48">
                  <c:v>41710</c:v>
                </c:pt>
                <c:pt idx="49">
                  <c:v>41711</c:v>
                </c:pt>
                <c:pt idx="50">
                  <c:v>41712</c:v>
                </c:pt>
                <c:pt idx="51">
                  <c:v>41715</c:v>
                </c:pt>
                <c:pt idx="52">
                  <c:v>41716</c:v>
                </c:pt>
                <c:pt idx="53">
                  <c:v>41717</c:v>
                </c:pt>
                <c:pt idx="54">
                  <c:v>41718</c:v>
                </c:pt>
                <c:pt idx="55">
                  <c:v>41719</c:v>
                </c:pt>
                <c:pt idx="56">
                  <c:v>41722</c:v>
                </c:pt>
                <c:pt idx="57">
                  <c:v>41723</c:v>
                </c:pt>
                <c:pt idx="58">
                  <c:v>41724</c:v>
                </c:pt>
                <c:pt idx="59">
                  <c:v>41725</c:v>
                </c:pt>
                <c:pt idx="60">
                  <c:v>41726</c:v>
                </c:pt>
                <c:pt idx="61">
                  <c:v>41729</c:v>
                </c:pt>
                <c:pt idx="62">
                  <c:v>41730</c:v>
                </c:pt>
                <c:pt idx="63">
                  <c:v>41731</c:v>
                </c:pt>
                <c:pt idx="64">
                  <c:v>41732</c:v>
                </c:pt>
                <c:pt idx="65">
                  <c:v>41733</c:v>
                </c:pt>
                <c:pt idx="66">
                  <c:v>41736</c:v>
                </c:pt>
                <c:pt idx="67">
                  <c:v>41737</c:v>
                </c:pt>
                <c:pt idx="68">
                  <c:v>41738</c:v>
                </c:pt>
                <c:pt idx="69">
                  <c:v>41739</c:v>
                </c:pt>
                <c:pt idx="70">
                  <c:v>41740</c:v>
                </c:pt>
                <c:pt idx="71">
                  <c:v>41743</c:v>
                </c:pt>
                <c:pt idx="72">
                  <c:v>41744</c:v>
                </c:pt>
                <c:pt idx="73">
                  <c:v>41745</c:v>
                </c:pt>
                <c:pt idx="74">
                  <c:v>41746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41757</c:v>
                </c:pt>
                <c:pt idx="79">
                  <c:v>41758</c:v>
                </c:pt>
                <c:pt idx="80">
                  <c:v>41759</c:v>
                </c:pt>
                <c:pt idx="81">
                  <c:v>41760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41788</c:v>
                </c:pt>
                <c:pt idx="102">
                  <c:v>41789</c:v>
                </c:pt>
                <c:pt idx="103">
                  <c:v>41792</c:v>
                </c:pt>
                <c:pt idx="104">
                  <c:v>41793</c:v>
                </c:pt>
                <c:pt idx="105">
                  <c:v>41794</c:v>
                </c:pt>
                <c:pt idx="106">
                  <c:v>41795</c:v>
                </c:pt>
                <c:pt idx="107">
                  <c:v>41796</c:v>
                </c:pt>
                <c:pt idx="108">
                  <c:v>41800</c:v>
                </c:pt>
                <c:pt idx="109">
                  <c:v>41801</c:v>
                </c:pt>
                <c:pt idx="110">
                  <c:v>41802</c:v>
                </c:pt>
                <c:pt idx="111">
                  <c:v>41803</c:v>
                </c:pt>
                <c:pt idx="112">
                  <c:v>41806</c:v>
                </c:pt>
                <c:pt idx="113">
                  <c:v>41807</c:v>
                </c:pt>
                <c:pt idx="114">
                  <c:v>41808</c:v>
                </c:pt>
                <c:pt idx="115">
                  <c:v>41809</c:v>
                </c:pt>
                <c:pt idx="116">
                  <c:v>41810</c:v>
                </c:pt>
                <c:pt idx="117">
                  <c:v>41813</c:v>
                </c:pt>
                <c:pt idx="118">
                  <c:v>41814</c:v>
                </c:pt>
                <c:pt idx="119">
                  <c:v>41815</c:v>
                </c:pt>
                <c:pt idx="120">
                  <c:v>41816</c:v>
                </c:pt>
                <c:pt idx="121">
                  <c:v>41817</c:v>
                </c:pt>
                <c:pt idx="122">
                  <c:v>41820</c:v>
                </c:pt>
                <c:pt idx="123">
                  <c:v>41821</c:v>
                </c:pt>
                <c:pt idx="124">
                  <c:v>41822</c:v>
                </c:pt>
                <c:pt idx="125">
                  <c:v>41823</c:v>
                </c:pt>
                <c:pt idx="126">
                  <c:v>41824</c:v>
                </c:pt>
                <c:pt idx="127">
                  <c:v>41827</c:v>
                </c:pt>
                <c:pt idx="128">
                  <c:v>41828</c:v>
                </c:pt>
                <c:pt idx="129">
                  <c:v>41829</c:v>
                </c:pt>
                <c:pt idx="130">
                  <c:v>41830</c:v>
                </c:pt>
                <c:pt idx="131">
                  <c:v>41831</c:v>
                </c:pt>
                <c:pt idx="132">
                  <c:v>41834</c:v>
                </c:pt>
                <c:pt idx="133">
                  <c:v>41835</c:v>
                </c:pt>
                <c:pt idx="134">
                  <c:v>41836</c:v>
                </c:pt>
                <c:pt idx="135">
                  <c:v>41837</c:v>
                </c:pt>
                <c:pt idx="136">
                  <c:v>41838</c:v>
                </c:pt>
                <c:pt idx="137">
                  <c:v>41841</c:v>
                </c:pt>
                <c:pt idx="138">
                  <c:v>41842</c:v>
                </c:pt>
                <c:pt idx="139">
                  <c:v>41843</c:v>
                </c:pt>
                <c:pt idx="140">
                  <c:v>41844</c:v>
                </c:pt>
                <c:pt idx="141">
                  <c:v>41845</c:v>
                </c:pt>
                <c:pt idx="142">
                  <c:v>41848</c:v>
                </c:pt>
                <c:pt idx="143">
                  <c:v>41849</c:v>
                </c:pt>
                <c:pt idx="144">
                  <c:v>41850</c:v>
                </c:pt>
                <c:pt idx="145">
                  <c:v>41851</c:v>
                </c:pt>
                <c:pt idx="146">
                  <c:v>41852</c:v>
                </c:pt>
                <c:pt idx="147">
                  <c:v>41855</c:v>
                </c:pt>
                <c:pt idx="148">
                  <c:v>41856</c:v>
                </c:pt>
                <c:pt idx="149">
                  <c:v>41857</c:v>
                </c:pt>
                <c:pt idx="150">
                  <c:v>41858</c:v>
                </c:pt>
                <c:pt idx="151">
                  <c:v>41859</c:v>
                </c:pt>
                <c:pt idx="152">
                  <c:v>41862</c:v>
                </c:pt>
                <c:pt idx="153">
                  <c:v>41863</c:v>
                </c:pt>
                <c:pt idx="154">
                  <c:v>41864</c:v>
                </c:pt>
                <c:pt idx="155">
                  <c:v>41865</c:v>
                </c:pt>
                <c:pt idx="156">
                  <c:v>41866</c:v>
                </c:pt>
                <c:pt idx="157">
                  <c:v>41869</c:v>
                </c:pt>
                <c:pt idx="158">
                  <c:v>41870</c:v>
                </c:pt>
                <c:pt idx="159">
                  <c:v>41871</c:v>
                </c:pt>
                <c:pt idx="160">
                  <c:v>41872</c:v>
                </c:pt>
                <c:pt idx="161">
                  <c:v>41873</c:v>
                </c:pt>
                <c:pt idx="162">
                  <c:v>41876</c:v>
                </c:pt>
                <c:pt idx="163">
                  <c:v>41877</c:v>
                </c:pt>
                <c:pt idx="164">
                  <c:v>41878</c:v>
                </c:pt>
                <c:pt idx="165">
                  <c:v>41879</c:v>
                </c:pt>
                <c:pt idx="166">
                  <c:v>41880</c:v>
                </c:pt>
                <c:pt idx="167">
                  <c:v>41883</c:v>
                </c:pt>
                <c:pt idx="168">
                  <c:v>41884</c:v>
                </c:pt>
                <c:pt idx="169">
                  <c:v>41885</c:v>
                </c:pt>
                <c:pt idx="170">
                  <c:v>41886</c:v>
                </c:pt>
                <c:pt idx="171">
                  <c:v>41887</c:v>
                </c:pt>
                <c:pt idx="172">
                  <c:v>41890</c:v>
                </c:pt>
                <c:pt idx="173">
                  <c:v>41891</c:v>
                </c:pt>
                <c:pt idx="174">
                  <c:v>41892</c:v>
                </c:pt>
                <c:pt idx="175">
                  <c:v>41893</c:v>
                </c:pt>
                <c:pt idx="176">
                  <c:v>41894</c:v>
                </c:pt>
                <c:pt idx="177">
                  <c:v>41897</c:v>
                </c:pt>
                <c:pt idx="178">
                  <c:v>41898</c:v>
                </c:pt>
                <c:pt idx="179">
                  <c:v>41899</c:v>
                </c:pt>
                <c:pt idx="180">
                  <c:v>41900</c:v>
                </c:pt>
                <c:pt idx="181">
                  <c:v>41901</c:v>
                </c:pt>
                <c:pt idx="182">
                  <c:v>41904</c:v>
                </c:pt>
                <c:pt idx="183">
                  <c:v>41905</c:v>
                </c:pt>
                <c:pt idx="184">
                  <c:v>41906</c:v>
                </c:pt>
                <c:pt idx="185">
                  <c:v>41907</c:v>
                </c:pt>
                <c:pt idx="186">
                  <c:v>41908</c:v>
                </c:pt>
                <c:pt idx="187">
                  <c:v>41911</c:v>
                </c:pt>
                <c:pt idx="188">
                  <c:v>41912</c:v>
                </c:pt>
                <c:pt idx="189">
                  <c:v>41913</c:v>
                </c:pt>
                <c:pt idx="190">
                  <c:v>41914</c:v>
                </c:pt>
                <c:pt idx="191">
                  <c:v>41915</c:v>
                </c:pt>
                <c:pt idx="192">
                  <c:v>41918</c:v>
                </c:pt>
                <c:pt idx="193">
                  <c:v>41919</c:v>
                </c:pt>
                <c:pt idx="194">
                  <c:v>41920</c:v>
                </c:pt>
                <c:pt idx="195">
                  <c:v>41921</c:v>
                </c:pt>
                <c:pt idx="196">
                  <c:v>41922</c:v>
                </c:pt>
                <c:pt idx="197">
                  <c:v>41925</c:v>
                </c:pt>
                <c:pt idx="198">
                  <c:v>41926</c:v>
                </c:pt>
                <c:pt idx="199">
                  <c:v>41927</c:v>
                </c:pt>
                <c:pt idx="200">
                  <c:v>41928</c:v>
                </c:pt>
                <c:pt idx="201">
                  <c:v>41929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41939</c:v>
                </c:pt>
                <c:pt idx="208">
                  <c:v>41940</c:v>
                </c:pt>
                <c:pt idx="209">
                  <c:v>41941</c:v>
                </c:pt>
                <c:pt idx="210">
                  <c:v>41942</c:v>
                </c:pt>
                <c:pt idx="211">
                  <c:v>41943</c:v>
                </c:pt>
                <c:pt idx="212">
                  <c:v>41946</c:v>
                </c:pt>
                <c:pt idx="213">
                  <c:v>41947</c:v>
                </c:pt>
                <c:pt idx="214">
                  <c:v>41948</c:v>
                </c:pt>
                <c:pt idx="215">
                  <c:v>41949</c:v>
                </c:pt>
                <c:pt idx="216">
                  <c:v>41950</c:v>
                </c:pt>
                <c:pt idx="217">
                  <c:v>41953</c:v>
                </c:pt>
                <c:pt idx="218">
                  <c:v>41954</c:v>
                </c:pt>
                <c:pt idx="219">
                  <c:v>41955</c:v>
                </c:pt>
                <c:pt idx="220">
                  <c:v>41956</c:v>
                </c:pt>
                <c:pt idx="221">
                  <c:v>41957</c:v>
                </c:pt>
                <c:pt idx="222">
                  <c:v>41960</c:v>
                </c:pt>
                <c:pt idx="223">
                  <c:v>41961</c:v>
                </c:pt>
                <c:pt idx="224">
                  <c:v>41962</c:v>
                </c:pt>
                <c:pt idx="225">
                  <c:v>41963</c:v>
                </c:pt>
                <c:pt idx="226">
                  <c:v>41964</c:v>
                </c:pt>
                <c:pt idx="227">
                  <c:v>41967</c:v>
                </c:pt>
                <c:pt idx="228">
                  <c:v>41968</c:v>
                </c:pt>
                <c:pt idx="229">
                  <c:v>41969</c:v>
                </c:pt>
                <c:pt idx="230">
                  <c:v>41970</c:v>
                </c:pt>
                <c:pt idx="231">
                  <c:v>41971</c:v>
                </c:pt>
                <c:pt idx="232">
                  <c:v>41974</c:v>
                </c:pt>
                <c:pt idx="233">
                  <c:v>41975</c:v>
                </c:pt>
                <c:pt idx="234">
                  <c:v>41976</c:v>
                </c:pt>
                <c:pt idx="235">
                  <c:v>41977</c:v>
                </c:pt>
                <c:pt idx="236">
                  <c:v>41978</c:v>
                </c:pt>
                <c:pt idx="237">
                  <c:v>41981</c:v>
                </c:pt>
                <c:pt idx="238">
                  <c:v>41982</c:v>
                </c:pt>
                <c:pt idx="239">
                  <c:v>41983</c:v>
                </c:pt>
                <c:pt idx="240">
                  <c:v>41984</c:v>
                </c:pt>
                <c:pt idx="241">
                  <c:v>41985</c:v>
                </c:pt>
                <c:pt idx="242">
                  <c:v>41988</c:v>
                </c:pt>
                <c:pt idx="243">
                  <c:v>41989</c:v>
                </c:pt>
                <c:pt idx="244">
                  <c:v>41990</c:v>
                </c:pt>
                <c:pt idx="245">
                  <c:v>41991</c:v>
                </c:pt>
                <c:pt idx="246">
                  <c:v>41992</c:v>
                </c:pt>
                <c:pt idx="247">
                  <c:v>41995</c:v>
                </c:pt>
                <c:pt idx="248">
                  <c:v>41996</c:v>
                </c:pt>
                <c:pt idx="249">
                  <c:v>41997</c:v>
                </c:pt>
                <c:pt idx="250">
                  <c:v>42002</c:v>
                </c:pt>
                <c:pt idx="251">
                  <c:v>42003</c:v>
                </c:pt>
                <c:pt idx="252">
                  <c:v>42004</c:v>
                </c:pt>
                <c:pt idx="253">
                  <c:v>42006</c:v>
                </c:pt>
                <c:pt idx="254">
                  <c:v>42009</c:v>
                </c:pt>
                <c:pt idx="255">
                  <c:v>42010</c:v>
                </c:pt>
                <c:pt idx="256">
                  <c:v>42011</c:v>
                </c:pt>
                <c:pt idx="257">
                  <c:v>42012</c:v>
                </c:pt>
                <c:pt idx="258">
                  <c:v>42013</c:v>
                </c:pt>
                <c:pt idx="259">
                  <c:v>42016</c:v>
                </c:pt>
                <c:pt idx="260">
                  <c:v>42017</c:v>
                </c:pt>
                <c:pt idx="261">
                  <c:v>42018</c:v>
                </c:pt>
                <c:pt idx="262">
                  <c:v>42019</c:v>
                </c:pt>
                <c:pt idx="263">
                  <c:v>42020</c:v>
                </c:pt>
                <c:pt idx="264">
                  <c:v>42023</c:v>
                </c:pt>
                <c:pt idx="265">
                  <c:v>42024</c:v>
                </c:pt>
                <c:pt idx="266">
                  <c:v>42025</c:v>
                </c:pt>
                <c:pt idx="267">
                  <c:v>42026</c:v>
                </c:pt>
                <c:pt idx="268">
                  <c:v>42027</c:v>
                </c:pt>
                <c:pt idx="269">
                  <c:v>42031</c:v>
                </c:pt>
                <c:pt idx="270">
                  <c:v>42032</c:v>
                </c:pt>
                <c:pt idx="271">
                  <c:v>42033</c:v>
                </c:pt>
                <c:pt idx="272">
                  <c:v>42034</c:v>
                </c:pt>
                <c:pt idx="273">
                  <c:v>42037</c:v>
                </c:pt>
                <c:pt idx="274">
                  <c:v>42038</c:v>
                </c:pt>
                <c:pt idx="275">
                  <c:v>42039</c:v>
                </c:pt>
                <c:pt idx="276">
                  <c:v>42040</c:v>
                </c:pt>
                <c:pt idx="277">
                  <c:v>42041</c:v>
                </c:pt>
                <c:pt idx="278">
                  <c:v>42044</c:v>
                </c:pt>
                <c:pt idx="279">
                  <c:v>42045</c:v>
                </c:pt>
                <c:pt idx="280">
                  <c:v>42046</c:v>
                </c:pt>
                <c:pt idx="281">
                  <c:v>42047</c:v>
                </c:pt>
                <c:pt idx="282">
                  <c:v>42048</c:v>
                </c:pt>
                <c:pt idx="283">
                  <c:v>42051</c:v>
                </c:pt>
                <c:pt idx="284">
                  <c:v>42052</c:v>
                </c:pt>
                <c:pt idx="285">
                  <c:v>42053</c:v>
                </c:pt>
                <c:pt idx="286">
                  <c:v>42054</c:v>
                </c:pt>
                <c:pt idx="287">
                  <c:v>42055</c:v>
                </c:pt>
                <c:pt idx="288">
                  <c:v>42058</c:v>
                </c:pt>
                <c:pt idx="289">
                  <c:v>42059</c:v>
                </c:pt>
                <c:pt idx="290">
                  <c:v>42060</c:v>
                </c:pt>
                <c:pt idx="291">
                  <c:v>42061</c:v>
                </c:pt>
                <c:pt idx="292">
                  <c:v>42062</c:v>
                </c:pt>
                <c:pt idx="293">
                  <c:v>42065</c:v>
                </c:pt>
                <c:pt idx="294">
                  <c:v>42066</c:v>
                </c:pt>
                <c:pt idx="295">
                  <c:v>42067</c:v>
                </c:pt>
                <c:pt idx="296">
                  <c:v>42068</c:v>
                </c:pt>
                <c:pt idx="297">
                  <c:v>42069</c:v>
                </c:pt>
                <c:pt idx="298">
                  <c:v>42072</c:v>
                </c:pt>
                <c:pt idx="299">
                  <c:v>42073</c:v>
                </c:pt>
                <c:pt idx="300">
                  <c:v>42074</c:v>
                </c:pt>
                <c:pt idx="301">
                  <c:v>42075</c:v>
                </c:pt>
                <c:pt idx="302">
                  <c:v>42076</c:v>
                </c:pt>
                <c:pt idx="303">
                  <c:v>42079</c:v>
                </c:pt>
                <c:pt idx="304">
                  <c:v>42080</c:v>
                </c:pt>
                <c:pt idx="305">
                  <c:v>42081</c:v>
                </c:pt>
                <c:pt idx="306">
                  <c:v>42082</c:v>
                </c:pt>
                <c:pt idx="307">
                  <c:v>42083</c:v>
                </c:pt>
                <c:pt idx="308">
                  <c:v>42086</c:v>
                </c:pt>
                <c:pt idx="309">
                  <c:v>42087</c:v>
                </c:pt>
                <c:pt idx="310">
                  <c:v>42088</c:v>
                </c:pt>
                <c:pt idx="311">
                  <c:v>42089</c:v>
                </c:pt>
                <c:pt idx="312">
                  <c:v>42090</c:v>
                </c:pt>
                <c:pt idx="313">
                  <c:v>42093</c:v>
                </c:pt>
                <c:pt idx="314">
                  <c:v>42094</c:v>
                </c:pt>
                <c:pt idx="315">
                  <c:v>42095</c:v>
                </c:pt>
                <c:pt idx="316">
                  <c:v>42096</c:v>
                </c:pt>
                <c:pt idx="317">
                  <c:v>42101</c:v>
                </c:pt>
                <c:pt idx="318">
                  <c:v>42102</c:v>
                </c:pt>
                <c:pt idx="319">
                  <c:v>42103</c:v>
                </c:pt>
                <c:pt idx="320">
                  <c:v>42104</c:v>
                </c:pt>
                <c:pt idx="321">
                  <c:v>42107</c:v>
                </c:pt>
                <c:pt idx="322">
                  <c:v>42108</c:v>
                </c:pt>
                <c:pt idx="323">
                  <c:v>42109</c:v>
                </c:pt>
                <c:pt idx="324">
                  <c:v>42110</c:v>
                </c:pt>
                <c:pt idx="325">
                  <c:v>42111</c:v>
                </c:pt>
                <c:pt idx="326">
                  <c:v>42114</c:v>
                </c:pt>
                <c:pt idx="327">
                  <c:v>42115</c:v>
                </c:pt>
                <c:pt idx="328">
                  <c:v>42116</c:v>
                </c:pt>
                <c:pt idx="329">
                  <c:v>42117</c:v>
                </c:pt>
                <c:pt idx="330">
                  <c:v>42118</c:v>
                </c:pt>
                <c:pt idx="331">
                  <c:v>42121</c:v>
                </c:pt>
                <c:pt idx="332">
                  <c:v>42122</c:v>
                </c:pt>
                <c:pt idx="333">
                  <c:v>42123</c:v>
                </c:pt>
                <c:pt idx="334">
                  <c:v>42124</c:v>
                </c:pt>
                <c:pt idx="335">
                  <c:v>42125</c:v>
                </c:pt>
                <c:pt idx="336">
                  <c:v>42128</c:v>
                </c:pt>
                <c:pt idx="337">
                  <c:v>42129</c:v>
                </c:pt>
                <c:pt idx="338">
                  <c:v>42130</c:v>
                </c:pt>
                <c:pt idx="339">
                  <c:v>42131</c:v>
                </c:pt>
                <c:pt idx="340">
                  <c:v>42132</c:v>
                </c:pt>
                <c:pt idx="341">
                  <c:v>42135</c:v>
                </c:pt>
                <c:pt idx="342">
                  <c:v>42136</c:v>
                </c:pt>
                <c:pt idx="343">
                  <c:v>42137</c:v>
                </c:pt>
                <c:pt idx="344">
                  <c:v>42138</c:v>
                </c:pt>
                <c:pt idx="345">
                  <c:v>42139</c:v>
                </c:pt>
                <c:pt idx="346">
                  <c:v>42142</c:v>
                </c:pt>
                <c:pt idx="347">
                  <c:v>42143</c:v>
                </c:pt>
                <c:pt idx="348">
                  <c:v>42144</c:v>
                </c:pt>
                <c:pt idx="349">
                  <c:v>42145</c:v>
                </c:pt>
                <c:pt idx="350">
                  <c:v>42146</c:v>
                </c:pt>
                <c:pt idx="351">
                  <c:v>42149</c:v>
                </c:pt>
                <c:pt idx="352">
                  <c:v>42150</c:v>
                </c:pt>
                <c:pt idx="353">
                  <c:v>42151</c:v>
                </c:pt>
                <c:pt idx="354">
                  <c:v>42152</c:v>
                </c:pt>
                <c:pt idx="355">
                  <c:v>42153</c:v>
                </c:pt>
                <c:pt idx="356">
                  <c:v>42156</c:v>
                </c:pt>
                <c:pt idx="357">
                  <c:v>42157</c:v>
                </c:pt>
                <c:pt idx="358">
                  <c:v>42158</c:v>
                </c:pt>
                <c:pt idx="359">
                  <c:v>42159</c:v>
                </c:pt>
                <c:pt idx="360">
                  <c:v>42160</c:v>
                </c:pt>
                <c:pt idx="361">
                  <c:v>42164</c:v>
                </c:pt>
                <c:pt idx="362">
                  <c:v>42165</c:v>
                </c:pt>
                <c:pt idx="363">
                  <c:v>42166</c:v>
                </c:pt>
                <c:pt idx="364">
                  <c:v>42167</c:v>
                </c:pt>
                <c:pt idx="365">
                  <c:v>42170</c:v>
                </c:pt>
                <c:pt idx="366">
                  <c:v>42171</c:v>
                </c:pt>
                <c:pt idx="367">
                  <c:v>42172</c:v>
                </c:pt>
                <c:pt idx="368">
                  <c:v>42173</c:v>
                </c:pt>
                <c:pt idx="369">
                  <c:v>42174</c:v>
                </c:pt>
                <c:pt idx="370">
                  <c:v>42177</c:v>
                </c:pt>
                <c:pt idx="371">
                  <c:v>42178</c:v>
                </c:pt>
                <c:pt idx="372">
                  <c:v>42179</c:v>
                </c:pt>
                <c:pt idx="373">
                  <c:v>42180</c:v>
                </c:pt>
                <c:pt idx="374">
                  <c:v>42181</c:v>
                </c:pt>
                <c:pt idx="375">
                  <c:v>42184</c:v>
                </c:pt>
                <c:pt idx="376">
                  <c:v>42185</c:v>
                </c:pt>
                <c:pt idx="377">
                  <c:v>42186</c:v>
                </c:pt>
                <c:pt idx="378">
                  <c:v>42187</c:v>
                </c:pt>
                <c:pt idx="379">
                  <c:v>42188</c:v>
                </c:pt>
                <c:pt idx="380">
                  <c:v>42191</c:v>
                </c:pt>
                <c:pt idx="381">
                  <c:v>42192</c:v>
                </c:pt>
                <c:pt idx="382">
                  <c:v>42193</c:v>
                </c:pt>
                <c:pt idx="383">
                  <c:v>42194</c:v>
                </c:pt>
                <c:pt idx="384">
                  <c:v>42195</c:v>
                </c:pt>
                <c:pt idx="385">
                  <c:v>42198</c:v>
                </c:pt>
                <c:pt idx="386">
                  <c:v>42199</c:v>
                </c:pt>
                <c:pt idx="387">
                  <c:v>42200</c:v>
                </c:pt>
                <c:pt idx="388">
                  <c:v>42201</c:v>
                </c:pt>
                <c:pt idx="389">
                  <c:v>42202</c:v>
                </c:pt>
                <c:pt idx="390">
                  <c:v>42205</c:v>
                </c:pt>
                <c:pt idx="391">
                  <c:v>42206</c:v>
                </c:pt>
                <c:pt idx="392">
                  <c:v>42207</c:v>
                </c:pt>
                <c:pt idx="393">
                  <c:v>42208</c:v>
                </c:pt>
                <c:pt idx="394">
                  <c:v>42209</c:v>
                </c:pt>
                <c:pt idx="395">
                  <c:v>42212</c:v>
                </c:pt>
                <c:pt idx="396">
                  <c:v>42213</c:v>
                </c:pt>
                <c:pt idx="397">
                  <c:v>42214</c:v>
                </c:pt>
                <c:pt idx="398">
                  <c:v>42215</c:v>
                </c:pt>
                <c:pt idx="399">
                  <c:v>42216</c:v>
                </c:pt>
                <c:pt idx="400">
                  <c:v>42219</c:v>
                </c:pt>
                <c:pt idx="401">
                  <c:v>42220</c:v>
                </c:pt>
                <c:pt idx="402">
                  <c:v>42221</c:v>
                </c:pt>
                <c:pt idx="404">
                  <c:v>42223</c:v>
                </c:pt>
                <c:pt idx="405">
                  <c:v>42226</c:v>
                </c:pt>
                <c:pt idx="406">
                  <c:v>42227</c:v>
                </c:pt>
                <c:pt idx="407">
                  <c:v>42228</c:v>
                </c:pt>
                <c:pt idx="408">
                  <c:v>42229</c:v>
                </c:pt>
                <c:pt idx="409">
                  <c:v>42230</c:v>
                </c:pt>
                <c:pt idx="410">
                  <c:v>42233</c:v>
                </c:pt>
                <c:pt idx="411">
                  <c:v>42234</c:v>
                </c:pt>
                <c:pt idx="412">
                  <c:v>42235</c:v>
                </c:pt>
                <c:pt idx="413">
                  <c:v>42236</c:v>
                </c:pt>
                <c:pt idx="414">
                  <c:v>42237</c:v>
                </c:pt>
                <c:pt idx="415">
                  <c:v>42240</c:v>
                </c:pt>
                <c:pt idx="416">
                  <c:v>42241</c:v>
                </c:pt>
                <c:pt idx="417">
                  <c:v>42242</c:v>
                </c:pt>
                <c:pt idx="418">
                  <c:v>42243</c:v>
                </c:pt>
                <c:pt idx="419">
                  <c:v>42244</c:v>
                </c:pt>
                <c:pt idx="420">
                  <c:v>42247</c:v>
                </c:pt>
                <c:pt idx="421">
                  <c:v>42248</c:v>
                </c:pt>
                <c:pt idx="422">
                  <c:v>42249</c:v>
                </c:pt>
                <c:pt idx="423">
                  <c:v>42250</c:v>
                </c:pt>
                <c:pt idx="424">
                  <c:v>42251</c:v>
                </c:pt>
                <c:pt idx="425">
                  <c:v>42254</c:v>
                </c:pt>
                <c:pt idx="426">
                  <c:v>42255</c:v>
                </c:pt>
                <c:pt idx="427">
                  <c:v>42256</c:v>
                </c:pt>
                <c:pt idx="428">
                  <c:v>42257</c:v>
                </c:pt>
                <c:pt idx="429">
                  <c:v>42258</c:v>
                </c:pt>
                <c:pt idx="430">
                  <c:v>42261</c:v>
                </c:pt>
                <c:pt idx="431">
                  <c:v>42262</c:v>
                </c:pt>
                <c:pt idx="432">
                  <c:v>42263</c:v>
                </c:pt>
                <c:pt idx="433">
                  <c:v>42264</c:v>
                </c:pt>
                <c:pt idx="434">
                  <c:v>42265</c:v>
                </c:pt>
                <c:pt idx="435">
                  <c:v>42268</c:v>
                </c:pt>
                <c:pt idx="436">
                  <c:v>42269</c:v>
                </c:pt>
                <c:pt idx="437">
                  <c:v>42270</c:v>
                </c:pt>
                <c:pt idx="438">
                  <c:v>42271</c:v>
                </c:pt>
                <c:pt idx="439">
                  <c:v>42272</c:v>
                </c:pt>
                <c:pt idx="440">
                  <c:v>42275</c:v>
                </c:pt>
                <c:pt idx="441">
                  <c:v>42276</c:v>
                </c:pt>
                <c:pt idx="442">
                  <c:v>42277</c:v>
                </c:pt>
                <c:pt idx="443">
                  <c:v>42278</c:v>
                </c:pt>
                <c:pt idx="444">
                  <c:v>42279</c:v>
                </c:pt>
                <c:pt idx="445">
                  <c:v>42282</c:v>
                </c:pt>
                <c:pt idx="446">
                  <c:v>42283</c:v>
                </c:pt>
                <c:pt idx="447">
                  <c:v>42284</c:v>
                </c:pt>
                <c:pt idx="448">
                  <c:v>42285</c:v>
                </c:pt>
                <c:pt idx="449">
                  <c:v>42286</c:v>
                </c:pt>
                <c:pt idx="450">
                  <c:v>42289</c:v>
                </c:pt>
                <c:pt idx="451">
                  <c:v>42290</c:v>
                </c:pt>
                <c:pt idx="452">
                  <c:v>42291</c:v>
                </c:pt>
                <c:pt idx="453">
                  <c:v>42292</c:v>
                </c:pt>
                <c:pt idx="454">
                  <c:v>42293</c:v>
                </c:pt>
                <c:pt idx="455">
                  <c:v>42296</c:v>
                </c:pt>
                <c:pt idx="456">
                  <c:v>42297</c:v>
                </c:pt>
                <c:pt idx="457">
                  <c:v>42298</c:v>
                </c:pt>
                <c:pt idx="458">
                  <c:v>42299</c:v>
                </c:pt>
                <c:pt idx="459">
                  <c:v>42300</c:v>
                </c:pt>
                <c:pt idx="460">
                  <c:v>42303</c:v>
                </c:pt>
                <c:pt idx="461">
                  <c:v>42304</c:v>
                </c:pt>
                <c:pt idx="462">
                  <c:v>42305</c:v>
                </c:pt>
                <c:pt idx="463">
                  <c:v>42306</c:v>
                </c:pt>
                <c:pt idx="464">
                  <c:v>42307</c:v>
                </c:pt>
                <c:pt idx="465">
                  <c:v>42310</c:v>
                </c:pt>
                <c:pt idx="466">
                  <c:v>42311</c:v>
                </c:pt>
                <c:pt idx="467">
                  <c:v>42312</c:v>
                </c:pt>
                <c:pt idx="468">
                  <c:v>42313</c:v>
                </c:pt>
                <c:pt idx="469">
                  <c:v>42314</c:v>
                </c:pt>
                <c:pt idx="470">
                  <c:v>42317</c:v>
                </c:pt>
                <c:pt idx="471">
                  <c:v>42318</c:v>
                </c:pt>
                <c:pt idx="472">
                  <c:v>42319</c:v>
                </c:pt>
                <c:pt idx="473">
                  <c:v>42320</c:v>
                </c:pt>
                <c:pt idx="474">
                  <c:v>42321</c:v>
                </c:pt>
                <c:pt idx="475">
                  <c:v>42324</c:v>
                </c:pt>
                <c:pt idx="476">
                  <c:v>42325</c:v>
                </c:pt>
                <c:pt idx="477">
                  <c:v>42326</c:v>
                </c:pt>
                <c:pt idx="478">
                  <c:v>42327</c:v>
                </c:pt>
                <c:pt idx="479">
                  <c:v>42328</c:v>
                </c:pt>
                <c:pt idx="480">
                  <c:v>42331</c:v>
                </c:pt>
                <c:pt idx="481">
                  <c:v>42332</c:v>
                </c:pt>
                <c:pt idx="482">
                  <c:v>42333</c:v>
                </c:pt>
                <c:pt idx="483">
                  <c:v>42334</c:v>
                </c:pt>
                <c:pt idx="484">
                  <c:v>42335</c:v>
                </c:pt>
                <c:pt idx="485">
                  <c:v>42338</c:v>
                </c:pt>
                <c:pt idx="486">
                  <c:v>42339</c:v>
                </c:pt>
                <c:pt idx="487">
                  <c:v>42340</c:v>
                </c:pt>
                <c:pt idx="488">
                  <c:v>42341</c:v>
                </c:pt>
                <c:pt idx="489">
                  <c:v>42342</c:v>
                </c:pt>
                <c:pt idx="490">
                  <c:v>42345</c:v>
                </c:pt>
                <c:pt idx="491">
                  <c:v>42346</c:v>
                </c:pt>
                <c:pt idx="492">
                  <c:v>42347</c:v>
                </c:pt>
                <c:pt idx="493">
                  <c:v>42348</c:v>
                </c:pt>
                <c:pt idx="494">
                  <c:v>42349</c:v>
                </c:pt>
                <c:pt idx="495">
                  <c:v>42352</c:v>
                </c:pt>
                <c:pt idx="496">
                  <c:v>42353</c:v>
                </c:pt>
                <c:pt idx="497">
                  <c:v>42354</c:v>
                </c:pt>
                <c:pt idx="498">
                  <c:v>42355</c:v>
                </c:pt>
                <c:pt idx="499">
                  <c:v>42356</c:v>
                </c:pt>
                <c:pt idx="500">
                  <c:v>42359</c:v>
                </c:pt>
                <c:pt idx="501">
                  <c:v>42360</c:v>
                </c:pt>
                <c:pt idx="502">
                  <c:v>42361</c:v>
                </c:pt>
                <c:pt idx="503">
                  <c:v>42362</c:v>
                </c:pt>
                <c:pt idx="504">
                  <c:v>42367</c:v>
                </c:pt>
                <c:pt idx="505">
                  <c:v>42368</c:v>
                </c:pt>
                <c:pt idx="506">
                  <c:v>42369</c:v>
                </c:pt>
                <c:pt idx="507">
                  <c:v>42373</c:v>
                </c:pt>
                <c:pt idx="508">
                  <c:v>42374</c:v>
                </c:pt>
                <c:pt idx="509">
                  <c:v>42375</c:v>
                </c:pt>
                <c:pt idx="510">
                  <c:v>42376</c:v>
                </c:pt>
                <c:pt idx="511">
                  <c:v>42377</c:v>
                </c:pt>
                <c:pt idx="512">
                  <c:v>42380</c:v>
                </c:pt>
                <c:pt idx="513">
                  <c:v>42381</c:v>
                </c:pt>
                <c:pt idx="514">
                  <c:v>42382</c:v>
                </c:pt>
                <c:pt idx="515">
                  <c:v>42383</c:v>
                </c:pt>
                <c:pt idx="516">
                  <c:v>42384</c:v>
                </c:pt>
                <c:pt idx="517">
                  <c:v>42387</c:v>
                </c:pt>
                <c:pt idx="518">
                  <c:v>42388</c:v>
                </c:pt>
                <c:pt idx="519">
                  <c:v>42389</c:v>
                </c:pt>
                <c:pt idx="520">
                  <c:v>42390</c:v>
                </c:pt>
                <c:pt idx="521">
                  <c:v>42391</c:v>
                </c:pt>
                <c:pt idx="522">
                  <c:v>42394</c:v>
                </c:pt>
                <c:pt idx="523">
                  <c:v>42396</c:v>
                </c:pt>
                <c:pt idx="524">
                  <c:v>42397</c:v>
                </c:pt>
                <c:pt idx="525">
                  <c:v>42398</c:v>
                </c:pt>
                <c:pt idx="526">
                  <c:v>42401</c:v>
                </c:pt>
                <c:pt idx="527">
                  <c:v>42402</c:v>
                </c:pt>
                <c:pt idx="528">
                  <c:v>42403</c:v>
                </c:pt>
                <c:pt idx="529">
                  <c:v>42404</c:v>
                </c:pt>
                <c:pt idx="530">
                  <c:v>42405</c:v>
                </c:pt>
                <c:pt idx="531">
                  <c:v>42408</c:v>
                </c:pt>
                <c:pt idx="532">
                  <c:v>42409</c:v>
                </c:pt>
                <c:pt idx="533">
                  <c:v>42410</c:v>
                </c:pt>
                <c:pt idx="534">
                  <c:v>42411</c:v>
                </c:pt>
                <c:pt idx="535">
                  <c:v>42412</c:v>
                </c:pt>
                <c:pt idx="536">
                  <c:v>42415</c:v>
                </c:pt>
                <c:pt idx="537">
                  <c:v>42416</c:v>
                </c:pt>
                <c:pt idx="538">
                  <c:v>42417</c:v>
                </c:pt>
                <c:pt idx="539">
                  <c:v>42418</c:v>
                </c:pt>
                <c:pt idx="540">
                  <c:v>42419</c:v>
                </c:pt>
                <c:pt idx="541">
                  <c:v>42422</c:v>
                </c:pt>
                <c:pt idx="542">
                  <c:v>42423</c:v>
                </c:pt>
                <c:pt idx="543">
                  <c:v>42424</c:v>
                </c:pt>
                <c:pt idx="544">
                  <c:v>42425</c:v>
                </c:pt>
                <c:pt idx="545">
                  <c:v>42426</c:v>
                </c:pt>
                <c:pt idx="546">
                  <c:v>42429</c:v>
                </c:pt>
                <c:pt idx="547">
                  <c:v>42430</c:v>
                </c:pt>
                <c:pt idx="548">
                  <c:v>42431</c:v>
                </c:pt>
                <c:pt idx="549">
                  <c:v>42432</c:v>
                </c:pt>
                <c:pt idx="550">
                  <c:v>42433</c:v>
                </c:pt>
                <c:pt idx="551">
                  <c:v>42436</c:v>
                </c:pt>
                <c:pt idx="552">
                  <c:v>42437</c:v>
                </c:pt>
                <c:pt idx="553">
                  <c:v>42438</c:v>
                </c:pt>
                <c:pt idx="554">
                  <c:v>42439</c:v>
                </c:pt>
                <c:pt idx="555">
                  <c:v>42440</c:v>
                </c:pt>
                <c:pt idx="556">
                  <c:v>42443</c:v>
                </c:pt>
                <c:pt idx="557">
                  <c:v>42444</c:v>
                </c:pt>
                <c:pt idx="558">
                  <c:v>42445</c:v>
                </c:pt>
                <c:pt idx="559">
                  <c:v>42446</c:v>
                </c:pt>
                <c:pt idx="560">
                  <c:v>42447</c:v>
                </c:pt>
                <c:pt idx="561">
                  <c:v>42450</c:v>
                </c:pt>
                <c:pt idx="562">
                  <c:v>42451</c:v>
                </c:pt>
                <c:pt idx="563">
                  <c:v>42452</c:v>
                </c:pt>
                <c:pt idx="564">
                  <c:v>42453</c:v>
                </c:pt>
                <c:pt idx="565">
                  <c:v>42458</c:v>
                </c:pt>
                <c:pt idx="566">
                  <c:v>42459</c:v>
                </c:pt>
                <c:pt idx="567">
                  <c:v>42460</c:v>
                </c:pt>
                <c:pt idx="568">
                  <c:v>42461</c:v>
                </c:pt>
                <c:pt idx="569">
                  <c:v>42464</c:v>
                </c:pt>
                <c:pt idx="570">
                  <c:v>42465</c:v>
                </c:pt>
                <c:pt idx="571">
                  <c:v>42466</c:v>
                </c:pt>
                <c:pt idx="572">
                  <c:v>42467</c:v>
                </c:pt>
                <c:pt idx="573">
                  <c:v>42468</c:v>
                </c:pt>
                <c:pt idx="574">
                  <c:v>42471</c:v>
                </c:pt>
                <c:pt idx="575">
                  <c:v>42472</c:v>
                </c:pt>
                <c:pt idx="576">
                  <c:v>42473</c:v>
                </c:pt>
                <c:pt idx="577">
                  <c:v>42474</c:v>
                </c:pt>
                <c:pt idx="578">
                  <c:v>42475</c:v>
                </c:pt>
                <c:pt idx="579">
                  <c:v>42478</c:v>
                </c:pt>
                <c:pt idx="580">
                  <c:v>42479</c:v>
                </c:pt>
                <c:pt idx="581">
                  <c:v>42480</c:v>
                </c:pt>
                <c:pt idx="582">
                  <c:v>42481</c:v>
                </c:pt>
                <c:pt idx="583">
                  <c:v>42482</c:v>
                </c:pt>
                <c:pt idx="584">
                  <c:v>42486</c:v>
                </c:pt>
                <c:pt idx="585">
                  <c:v>42487</c:v>
                </c:pt>
                <c:pt idx="586">
                  <c:v>42488</c:v>
                </c:pt>
                <c:pt idx="587">
                  <c:v>42489</c:v>
                </c:pt>
                <c:pt idx="588">
                  <c:v>42492</c:v>
                </c:pt>
                <c:pt idx="589">
                  <c:v>42493</c:v>
                </c:pt>
                <c:pt idx="590">
                  <c:v>42494</c:v>
                </c:pt>
                <c:pt idx="591">
                  <c:v>42495</c:v>
                </c:pt>
                <c:pt idx="592">
                  <c:v>42496</c:v>
                </c:pt>
                <c:pt idx="593">
                  <c:v>42499</c:v>
                </c:pt>
                <c:pt idx="594">
                  <c:v>42500</c:v>
                </c:pt>
                <c:pt idx="595">
                  <c:v>42501</c:v>
                </c:pt>
                <c:pt idx="596">
                  <c:v>42502</c:v>
                </c:pt>
                <c:pt idx="597">
                  <c:v>42503</c:v>
                </c:pt>
                <c:pt idx="598">
                  <c:v>42506</c:v>
                </c:pt>
                <c:pt idx="599">
                  <c:v>42507</c:v>
                </c:pt>
                <c:pt idx="600">
                  <c:v>42508</c:v>
                </c:pt>
                <c:pt idx="601">
                  <c:v>42509</c:v>
                </c:pt>
                <c:pt idx="602">
                  <c:v>42510</c:v>
                </c:pt>
                <c:pt idx="603">
                  <c:v>42513</c:v>
                </c:pt>
                <c:pt idx="604">
                  <c:v>42514</c:v>
                </c:pt>
                <c:pt idx="605">
                  <c:v>42515</c:v>
                </c:pt>
                <c:pt idx="606">
                  <c:v>42516</c:v>
                </c:pt>
                <c:pt idx="607">
                  <c:v>42517</c:v>
                </c:pt>
                <c:pt idx="608">
                  <c:v>42520</c:v>
                </c:pt>
                <c:pt idx="609">
                  <c:v>42521</c:v>
                </c:pt>
                <c:pt idx="610">
                  <c:v>42522</c:v>
                </c:pt>
                <c:pt idx="611">
                  <c:v>42523</c:v>
                </c:pt>
                <c:pt idx="612">
                  <c:v>42524</c:v>
                </c:pt>
                <c:pt idx="613">
                  <c:v>42527</c:v>
                </c:pt>
                <c:pt idx="614">
                  <c:v>42528</c:v>
                </c:pt>
                <c:pt idx="615">
                  <c:v>42529</c:v>
                </c:pt>
                <c:pt idx="616">
                  <c:v>42530</c:v>
                </c:pt>
                <c:pt idx="617">
                  <c:v>42531</c:v>
                </c:pt>
                <c:pt idx="618">
                  <c:v>42535</c:v>
                </c:pt>
                <c:pt idx="619">
                  <c:v>42536</c:v>
                </c:pt>
                <c:pt idx="620">
                  <c:v>42537</c:v>
                </c:pt>
                <c:pt idx="621">
                  <c:v>42538</c:v>
                </c:pt>
                <c:pt idx="622">
                  <c:v>42541</c:v>
                </c:pt>
                <c:pt idx="623">
                  <c:v>42542</c:v>
                </c:pt>
                <c:pt idx="624">
                  <c:v>42543</c:v>
                </c:pt>
                <c:pt idx="625">
                  <c:v>42544</c:v>
                </c:pt>
                <c:pt idx="626">
                  <c:v>42545</c:v>
                </c:pt>
                <c:pt idx="627">
                  <c:v>42548</c:v>
                </c:pt>
                <c:pt idx="628">
                  <c:v>42549</c:v>
                </c:pt>
                <c:pt idx="629">
                  <c:v>42550</c:v>
                </c:pt>
                <c:pt idx="630">
                  <c:v>42551</c:v>
                </c:pt>
                <c:pt idx="631">
                  <c:v>42552</c:v>
                </c:pt>
                <c:pt idx="632">
                  <c:v>42555</c:v>
                </c:pt>
                <c:pt idx="633">
                  <c:v>42556</c:v>
                </c:pt>
                <c:pt idx="634">
                  <c:v>42557</c:v>
                </c:pt>
                <c:pt idx="635">
                  <c:v>42558</c:v>
                </c:pt>
                <c:pt idx="636">
                  <c:v>42559</c:v>
                </c:pt>
                <c:pt idx="637">
                  <c:v>42562</c:v>
                </c:pt>
                <c:pt idx="638">
                  <c:v>42563</c:v>
                </c:pt>
                <c:pt idx="639">
                  <c:v>42564</c:v>
                </c:pt>
                <c:pt idx="640">
                  <c:v>42565</c:v>
                </c:pt>
                <c:pt idx="641">
                  <c:v>42566</c:v>
                </c:pt>
                <c:pt idx="642">
                  <c:v>42569</c:v>
                </c:pt>
                <c:pt idx="643">
                  <c:v>42570</c:v>
                </c:pt>
                <c:pt idx="644">
                  <c:v>42571</c:v>
                </c:pt>
                <c:pt idx="645">
                  <c:v>42572</c:v>
                </c:pt>
                <c:pt idx="646">
                  <c:v>42573</c:v>
                </c:pt>
                <c:pt idx="647">
                  <c:v>42576</c:v>
                </c:pt>
                <c:pt idx="648">
                  <c:v>42577</c:v>
                </c:pt>
                <c:pt idx="649">
                  <c:v>42578</c:v>
                </c:pt>
                <c:pt idx="650">
                  <c:v>42579</c:v>
                </c:pt>
                <c:pt idx="651">
                  <c:v>42580</c:v>
                </c:pt>
                <c:pt idx="652">
                  <c:v>42583</c:v>
                </c:pt>
                <c:pt idx="653">
                  <c:v>42584</c:v>
                </c:pt>
                <c:pt idx="654">
                  <c:v>42585</c:v>
                </c:pt>
                <c:pt idx="655">
                  <c:v>42586</c:v>
                </c:pt>
                <c:pt idx="656">
                  <c:v>42587</c:v>
                </c:pt>
                <c:pt idx="657">
                  <c:v>42590</c:v>
                </c:pt>
                <c:pt idx="658">
                  <c:v>42591</c:v>
                </c:pt>
                <c:pt idx="659">
                  <c:v>42592</c:v>
                </c:pt>
                <c:pt idx="660">
                  <c:v>42593</c:v>
                </c:pt>
                <c:pt idx="661">
                  <c:v>42594</c:v>
                </c:pt>
                <c:pt idx="662">
                  <c:v>42597</c:v>
                </c:pt>
                <c:pt idx="663">
                  <c:v>42598</c:v>
                </c:pt>
                <c:pt idx="664">
                  <c:v>42599</c:v>
                </c:pt>
                <c:pt idx="665">
                  <c:v>42600</c:v>
                </c:pt>
                <c:pt idx="666">
                  <c:v>42601</c:v>
                </c:pt>
                <c:pt idx="667">
                  <c:v>42604</c:v>
                </c:pt>
                <c:pt idx="668">
                  <c:v>42605</c:v>
                </c:pt>
                <c:pt idx="669">
                  <c:v>42606</c:v>
                </c:pt>
                <c:pt idx="670">
                  <c:v>42607</c:v>
                </c:pt>
                <c:pt idx="671">
                  <c:v>42608</c:v>
                </c:pt>
                <c:pt idx="672">
                  <c:v>42611</c:v>
                </c:pt>
                <c:pt idx="673">
                  <c:v>42612</c:v>
                </c:pt>
                <c:pt idx="674">
                  <c:v>42613</c:v>
                </c:pt>
                <c:pt idx="675">
                  <c:v>42614</c:v>
                </c:pt>
                <c:pt idx="676">
                  <c:v>42615</c:v>
                </c:pt>
                <c:pt idx="677">
                  <c:v>42618</c:v>
                </c:pt>
                <c:pt idx="678">
                  <c:v>42619</c:v>
                </c:pt>
                <c:pt idx="679">
                  <c:v>42620</c:v>
                </c:pt>
                <c:pt idx="680">
                  <c:v>42621</c:v>
                </c:pt>
                <c:pt idx="681">
                  <c:v>42622</c:v>
                </c:pt>
                <c:pt idx="682">
                  <c:v>42625</c:v>
                </c:pt>
                <c:pt idx="683">
                  <c:v>42626</c:v>
                </c:pt>
                <c:pt idx="684">
                  <c:v>42627</c:v>
                </c:pt>
                <c:pt idx="685">
                  <c:v>42628</c:v>
                </c:pt>
                <c:pt idx="686">
                  <c:v>42629</c:v>
                </c:pt>
                <c:pt idx="687">
                  <c:v>42632</c:v>
                </c:pt>
                <c:pt idx="688">
                  <c:v>42633</c:v>
                </c:pt>
                <c:pt idx="689">
                  <c:v>42634</c:v>
                </c:pt>
                <c:pt idx="690">
                  <c:v>42635</c:v>
                </c:pt>
                <c:pt idx="691">
                  <c:v>42636</c:v>
                </c:pt>
                <c:pt idx="692">
                  <c:v>42639</c:v>
                </c:pt>
                <c:pt idx="693">
                  <c:v>42640</c:v>
                </c:pt>
                <c:pt idx="694">
                  <c:v>42641</c:v>
                </c:pt>
                <c:pt idx="695">
                  <c:v>42642</c:v>
                </c:pt>
                <c:pt idx="696">
                  <c:v>42643</c:v>
                </c:pt>
                <c:pt idx="697">
                  <c:v>42646</c:v>
                </c:pt>
                <c:pt idx="698">
                  <c:v>42647</c:v>
                </c:pt>
                <c:pt idx="699">
                  <c:v>42648</c:v>
                </c:pt>
                <c:pt idx="700">
                  <c:v>42649</c:v>
                </c:pt>
                <c:pt idx="701">
                  <c:v>42650</c:v>
                </c:pt>
                <c:pt idx="702">
                  <c:v>42653</c:v>
                </c:pt>
                <c:pt idx="703">
                  <c:v>42654</c:v>
                </c:pt>
                <c:pt idx="704">
                  <c:v>42655</c:v>
                </c:pt>
                <c:pt idx="705">
                  <c:v>42656</c:v>
                </c:pt>
                <c:pt idx="706">
                  <c:v>42657</c:v>
                </c:pt>
                <c:pt idx="707">
                  <c:v>42660</c:v>
                </c:pt>
                <c:pt idx="708">
                  <c:v>42661</c:v>
                </c:pt>
                <c:pt idx="709">
                  <c:v>42662</c:v>
                </c:pt>
                <c:pt idx="710">
                  <c:v>42663</c:v>
                </c:pt>
                <c:pt idx="711">
                  <c:v>42664</c:v>
                </c:pt>
                <c:pt idx="712">
                  <c:v>42667</c:v>
                </c:pt>
                <c:pt idx="713">
                  <c:v>42668</c:v>
                </c:pt>
                <c:pt idx="714">
                  <c:v>42669</c:v>
                </c:pt>
                <c:pt idx="715">
                  <c:v>42670</c:v>
                </c:pt>
                <c:pt idx="716">
                  <c:v>42671</c:v>
                </c:pt>
                <c:pt idx="717">
                  <c:v>42674</c:v>
                </c:pt>
                <c:pt idx="718">
                  <c:v>42675</c:v>
                </c:pt>
                <c:pt idx="719">
                  <c:v>42676</c:v>
                </c:pt>
                <c:pt idx="720">
                  <c:v>42677</c:v>
                </c:pt>
                <c:pt idx="721">
                  <c:v>42678</c:v>
                </c:pt>
                <c:pt idx="722">
                  <c:v>42681</c:v>
                </c:pt>
                <c:pt idx="723">
                  <c:v>42682</c:v>
                </c:pt>
                <c:pt idx="724">
                  <c:v>42683</c:v>
                </c:pt>
                <c:pt idx="725">
                  <c:v>42684</c:v>
                </c:pt>
                <c:pt idx="726">
                  <c:v>42685</c:v>
                </c:pt>
                <c:pt idx="727">
                  <c:v>42688</c:v>
                </c:pt>
                <c:pt idx="728">
                  <c:v>42689</c:v>
                </c:pt>
                <c:pt idx="729">
                  <c:v>42690</c:v>
                </c:pt>
                <c:pt idx="730">
                  <c:v>42691</c:v>
                </c:pt>
                <c:pt idx="731">
                  <c:v>42692</c:v>
                </c:pt>
                <c:pt idx="732">
                  <c:v>42695</c:v>
                </c:pt>
                <c:pt idx="733">
                  <c:v>42696</c:v>
                </c:pt>
                <c:pt idx="734">
                  <c:v>42697</c:v>
                </c:pt>
                <c:pt idx="735">
                  <c:v>42698</c:v>
                </c:pt>
                <c:pt idx="736">
                  <c:v>42699</c:v>
                </c:pt>
                <c:pt idx="737">
                  <c:v>42702</c:v>
                </c:pt>
                <c:pt idx="738">
                  <c:v>42703</c:v>
                </c:pt>
                <c:pt idx="739">
                  <c:v>42704</c:v>
                </c:pt>
                <c:pt idx="740">
                  <c:v>42705</c:v>
                </c:pt>
                <c:pt idx="741">
                  <c:v>42706</c:v>
                </c:pt>
                <c:pt idx="742">
                  <c:v>42709</c:v>
                </c:pt>
                <c:pt idx="743">
                  <c:v>42710</c:v>
                </c:pt>
                <c:pt idx="744">
                  <c:v>42711</c:v>
                </c:pt>
                <c:pt idx="745">
                  <c:v>42712</c:v>
                </c:pt>
                <c:pt idx="746">
                  <c:v>42713</c:v>
                </c:pt>
                <c:pt idx="747">
                  <c:v>42716</c:v>
                </c:pt>
                <c:pt idx="748">
                  <c:v>42717</c:v>
                </c:pt>
                <c:pt idx="749">
                  <c:v>42718</c:v>
                </c:pt>
                <c:pt idx="750">
                  <c:v>42719</c:v>
                </c:pt>
                <c:pt idx="751">
                  <c:v>42720</c:v>
                </c:pt>
                <c:pt idx="752">
                  <c:v>42723</c:v>
                </c:pt>
                <c:pt idx="753">
                  <c:v>42724</c:v>
                </c:pt>
                <c:pt idx="754">
                  <c:v>42725</c:v>
                </c:pt>
                <c:pt idx="755">
                  <c:v>42726</c:v>
                </c:pt>
                <c:pt idx="756">
                  <c:v>42727</c:v>
                </c:pt>
                <c:pt idx="757">
                  <c:v>42732</c:v>
                </c:pt>
                <c:pt idx="758">
                  <c:v>42733</c:v>
                </c:pt>
                <c:pt idx="759">
                  <c:v>42734</c:v>
                </c:pt>
              </c:numCache>
            </c:numRef>
          </c:xVal>
          <c:yVal>
            <c:numRef>
              <c:f>Sheet2!$G$2:$G$761</c:f>
              <c:numCache>
                <c:formatCode>0.00</c:formatCode>
                <c:ptCount val="760"/>
                <c:pt idx="0">
                  <c:v>1</c:v>
                </c:pt>
                <c:pt idx="1">
                  <c:v>0.99968963376784614</c:v>
                </c:pt>
                <c:pt idx="2">
                  <c:v>0.99286157666045938</c:v>
                </c:pt>
                <c:pt idx="3">
                  <c:v>0.98882681564245811</c:v>
                </c:pt>
                <c:pt idx="4">
                  <c:v>0.98417132216014902</c:v>
                </c:pt>
                <c:pt idx="5">
                  <c:v>0.98044692737430172</c:v>
                </c:pt>
                <c:pt idx="6">
                  <c:v>0.97951582867783982</c:v>
                </c:pt>
                <c:pt idx="7">
                  <c:v>0.97237740533829919</c:v>
                </c:pt>
                <c:pt idx="8">
                  <c:v>0.95561762880198631</c:v>
                </c:pt>
                <c:pt idx="9">
                  <c:v>0.96120422098075731</c:v>
                </c:pt>
                <c:pt idx="10">
                  <c:v>0.9649286157666046</c:v>
                </c:pt>
                <c:pt idx="11">
                  <c:v>0.96306641837368101</c:v>
                </c:pt>
                <c:pt idx="12">
                  <c:v>0.95810055865921795</c:v>
                </c:pt>
                <c:pt idx="13">
                  <c:v>0.9667908131595282</c:v>
                </c:pt>
                <c:pt idx="14">
                  <c:v>0.97454996896337676</c:v>
                </c:pt>
                <c:pt idx="15">
                  <c:v>0.96120422098075731</c:v>
                </c:pt>
                <c:pt idx="16">
                  <c:v>0.95127250155183118</c:v>
                </c:pt>
                <c:pt idx="17">
                  <c:v>0.9354438237119802</c:v>
                </c:pt>
                <c:pt idx="18">
                  <c:v>0.94258224705152083</c:v>
                </c:pt>
                <c:pt idx="19">
                  <c:v>0.9326505276225947</c:v>
                </c:pt>
                <c:pt idx="20">
                  <c:v>0.93513345747982624</c:v>
                </c:pt>
                <c:pt idx="21">
                  <c:v>0.92582247051520794</c:v>
                </c:pt>
                <c:pt idx="22">
                  <c:v>0.90937306021104913</c:v>
                </c:pt>
                <c:pt idx="23">
                  <c:v>0.90068280571073867</c:v>
                </c:pt>
                <c:pt idx="24">
                  <c:v>0.91340782122905029</c:v>
                </c:pt>
                <c:pt idx="25">
                  <c:v>0.91402855369335823</c:v>
                </c:pt>
                <c:pt idx="26">
                  <c:v>0.92830540037243947</c:v>
                </c:pt>
                <c:pt idx="27">
                  <c:v>0.94847920546244568</c:v>
                </c:pt>
                <c:pt idx="28">
                  <c:v>0.96151458721291128</c:v>
                </c:pt>
                <c:pt idx="29">
                  <c:v>0.96182495344506513</c:v>
                </c:pt>
                <c:pt idx="30">
                  <c:v>0.97268777157045316</c:v>
                </c:pt>
                <c:pt idx="31">
                  <c:v>0.98137802607076352</c:v>
                </c:pt>
                <c:pt idx="32">
                  <c:v>0.98199875853507146</c:v>
                </c:pt>
                <c:pt idx="33">
                  <c:v>0.98851644941030425</c:v>
                </c:pt>
                <c:pt idx="34">
                  <c:v>0.98075729360645569</c:v>
                </c:pt>
                <c:pt idx="35">
                  <c:v>0.98758535071384235</c:v>
                </c:pt>
                <c:pt idx="36">
                  <c:v>0.99317194289261335</c:v>
                </c:pt>
                <c:pt idx="37">
                  <c:v>0.99379267535692128</c:v>
                </c:pt>
                <c:pt idx="38">
                  <c:v>0.99565487274984477</c:v>
                </c:pt>
                <c:pt idx="39">
                  <c:v>0.99782743637492244</c:v>
                </c:pt>
                <c:pt idx="40">
                  <c:v>0.99751707014276847</c:v>
                </c:pt>
                <c:pt idx="41">
                  <c:v>0.99162011173184361</c:v>
                </c:pt>
                <c:pt idx="42">
                  <c:v>0.99875853507138423</c:v>
                </c:pt>
                <c:pt idx="43">
                  <c:v>1.0093109869646184</c:v>
                </c:pt>
                <c:pt idx="44">
                  <c:v>1.010862818125388</c:v>
                </c:pt>
                <c:pt idx="45">
                  <c:v>1.0111731843575418</c:v>
                </c:pt>
                <c:pt idx="46">
                  <c:v>1.0027932960893855</c:v>
                </c:pt>
                <c:pt idx="47">
                  <c:v>1.0037243947858474</c:v>
                </c:pt>
                <c:pt idx="48">
                  <c:v>0.99875853507138423</c:v>
                </c:pt>
                <c:pt idx="49">
                  <c:v>1.000310366232154</c:v>
                </c:pt>
                <c:pt idx="50">
                  <c:v>0.98913718187461208</c:v>
                </c:pt>
                <c:pt idx="51">
                  <c:v>0.99503414028553705</c:v>
                </c:pt>
                <c:pt idx="52">
                  <c:v>1.0012414649286157</c:v>
                </c:pt>
                <c:pt idx="53">
                  <c:v>1.0065176908752329</c:v>
                </c:pt>
                <c:pt idx="54">
                  <c:v>0.99689633767846053</c:v>
                </c:pt>
                <c:pt idx="55">
                  <c:v>1.0009310986964619</c:v>
                </c:pt>
                <c:pt idx="56">
                  <c:v>1.005586592178771</c:v>
                </c:pt>
                <c:pt idx="57">
                  <c:v>1.0027932960893855</c:v>
                </c:pt>
                <c:pt idx="58">
                  <c:v>1.0102420856610801</c:v>
                </c:pt>
                <c:pt idx="59">
                  <c:v>1.0102420856610801</c:v>
                </c:pt>
                <c:pt idx="60">
                  <c:v>1.0186219739292366</c:v>
                </c:pt>
                <c:pt idx="61">
                  <c:v>1.0260707635009312</c:v>
                </c:pt>
                <c:pt idx="62">
                  <c:v>1.0263811297330852</c:v>
                </c:pt>
                <c:pt idx="63">
                  <c:v>1.0273122284295468</c:v>
                </c:pt>
                <c:pt idx="64">
                  <c:v>1.0307262569832403</c:v>
                </c:pt>
                <c:pt idx="65">
                  <c:v>1.0356921166977033</c:v>
                </c:pt>
                <c:pt idx="66">
                  <c:v>1.0391061452513966</c:v>
                </c:pt>
                <c:pt idx="67">
                  <c:v>1.0412787088764741</c:v>
                </c:pt>
                <c:pt idx="68">
                  <c:v>1.0509000620732465</c:v>
                </c:pt>
                <c:pt idx="69">
                  <c:v>1.0611421477343266</c:v>
                </c:pt>
                <c:pt idx="70">
                  <c:v>1.0505896958410925</c:v>
                </c:pt>
                <c:pt idx="71">
                  <c:v>1.0347610180012417</c:v>
                </c:pt>
                <c:pt idx="72">
                  <c:v>1.0403476101800126</c:v>
                </c:pt>
                <c:pt idx="73">
                  <c:v>1.0443823711980136</c:v>
                </c:pt>
                <c:pt idx="74">
                  <c:v>1.0515207945375544</c:v>
                </c:pt>
                <c:pt idx="75">
                  <c:v>1.0639354438237121</c:v>
                </c:pt>
                <c:pt idx="76">
                  <c:v>1.0735567970204842</c:v>
                </c:pt>
                <c:pt idx="77">
                  <c:v>1.0760397268777158</c:v>
                </c:pt>
                <c:pt idx="78">
                  <c:v>1.084419615145872</c:v>
                </c:pt>
                <c:pt idx="79">
                  <c:v>1.0738671632526382</c:v>
                </c:pt>
                <c:pt idx="80">
                  <c:v>1.0698324022346368</c:v>
                </c:pt>
                <c:pt idx="81">
                  <c:v>1.0574177529484792</c:v>
                </c:pt>
                <c:pt idx="82">
                  <c:v>1.0657976412166357</c:v>
                </c:pt>
                <c:pt idx="83">
                  <c:v>1.0543140906269397</c:v>
                </c:pt>
                <c:pt idx="84">
                  <c:v>1.0577281191806331</c:v>
                </c:pt>
                <c:pt idx="85">
                  <c:v>1.048106765983861</c:v>
                </c:pt>
                <c:pt idx="86">
                  <c:v>1.0490378646803227</c:v>
                </c:pt>
                <c:pt idx="87">
                  <c:v>1.0155183116076971</c:v>
                </c:pt>
                <c:pt idx="88">
                  <c:v>1.0142768466790812</c:v>
                </c:pt>
                <c:pt idx="89">
                  <c:v>1.0211049037864681</c:v>
                </c:pt>
                <c:pt idx="90">
                  <c:v>1.0288640595903165</c:v>
                </c:pt>
                <c:pt idx="91">
                  <c:v>1.0304158907510863</c:v>
                </c:pt>
                <c:pt idx="92">
                  <c:v>1.0223463687150838</c:v>
                </c:pt>
                <c:pt idx="93">
                  <c:v>1.0136561142147733</c:v>
                </c:pt>
                <c:pt idx="94">
                  <c:v>1.016449410304159</c:v>
                </c:pt>
                <c:pt idx="95">
                  <c:v>1.0251396648044693</c:v>
                </c:pt>
                <c:pt idx="96">
                  <c:v>1.036933581626319</c:v>
                </c:pt>
                <c:pt idx="97">
                  <c:v>1.042830540037244</c:v>
                </c:pt>
                <c:pt idx="98">
                  <c:v>1.0450031036623215</c:v>
                </c:pt>
                <c:pt idx="99">
                  <c:v>1.0412787088764741</c:v>
                </c:pt>
                <c:pt idx="100">
                  <c:v>1.0456238361266295</c:v>
                </c:pt>
                <c:pt idx="101">
                  <c:v>1.0468653010552451</c:v>
                </c:pt>
                <c:pt idx="102">
                  <c:v>1.0394165114835507</c:v>
                </c:pt>
                <c:pt idx="103">
                  <c:v>1.0462445685909374</c:v>
                </c:pt>
                <c:pt idx="104">
                  <c:v>1.0462445685909374</c:v>
                </c:pt>
                <c:pt idx="105">
                  <c:v>1.0363128491620113</c:v>
                </c:pt>
                <c:pt idx="106">
                  <c:v>1.031346989447548</c:v>
                </c:pt>
                <c:pt idx="107">
                  <c:v>1.0450031036623215</c:v>
                </c:pt>
                <c:pt idx="108">
                  <c:v>1.047796399751707</c:v>
                </c:pt>
                <c:pt idx="109">
                  <c:v>1.0521415270018621</c:v>
                </c:pt>
                <c:pt idx="110">
                  <c:v>1.0499689633767846</c:v>
                </c:pt>
                <c:pt idx="111">
                  <c:v>1.0474860335195531</c:v>
                </c:pt>
                <c:pt idx="112">
                  <c:v>1.0571073867163254</c:v>
                </c:pt>
                <c:pt idx="113">
                  <c:v>1.053072625698324</c:v>
                </c:pt>
                <c:pt idx="114">
                  <c:v>1.0471756672873993</c:v>
                </c:pt>
                <c:pt idx="115">
                  <c:v>1.0639354438237121</c:v>
                </c:pt>
                <c:pt idx="116">
                  <c:v>1.0546244568590937</c:v>
                </c:pt>
                <c:pt idx="117">
                  <c:v>1.0546244568590937</c:v>
                </c:pt>
                <c:pt idx="118">
                  <c:v>1.0434512725015519</c:v>
                </c:pt>
                <c:pt idx="119">
                  <c:v>1.0372439478584732</c:v>
                </c:pt>
                <c:pt idx="120">
                  <c:v>1.0521415270018621</c:v>
                </c:pt>
                <c:pt idx="121">
                  <c:v>1.042830540037244</c:v>
                </c:pt>
                <c:pt idx="122">
                  <c:v>1.0347610180012417</c:v>
                </c:pt>
                <c:pt idx="123">
                  <c:v>1.0192427063935445</c:v>
                </c:pt>
                <c:pt idx="124">
                  <c:v>1.0363128491620113</c:v>
                </c:pt>
                <c:pt idx="125">
                  <c:v>1.0440720049658598</c:v>
                </c:pt>
                <c:pt idx="126">
                  <c:v>1.048417132216015</c:v>
                </c:pt>
                <c:pt idx="127">
                  <c:v>1.0512104283054002</c:v>
                </c:pt>
                <c:pt idx="128">
                  <c:v>1.0425201738050902</c:v>
                </c:pt>
                <c:pt idx="129">
                  <c:v>1.0297951582867784</c:v>
                </c:pt>
                <c:pt idx="130">
                  <c:v>1.0291744258224704</c:v>
                </c:pt>
                <c:pt idx="131">
                  <c:v>1.0350713842333954</c:v>
                </c:pt>
                <c:pt idx="132">
                  <c:v>1.0409683426443204</c:v>
                </c:pt>
                <c:pt idx="133">
                  <c:v>1.031346989447548</c:v>
                </c:pt>
                <c:pt idx="134">
                  <c:v>1.0288640595903165</c:v>
                </c:pt>
                <c:pt idx="135">
                  <c:v>1.0307262569832403</c:v>
                </c:pt>
                <c:pt idx="136">
                  <c:v>1.0372439478584732</c:v>
                </c:pt>
                <c:pt idx="137">
                  <c:v>1.0363128491620113</c:v>
                </c:pt>
                <c:pt idx="138">
                  <c:v>1.0356921166977033</c:v>
                </c:pt>
                <c:pt idx="139">
                  <c:v>1.0397268777157045</c:v>
                </c:pt>
                <c:pt idx="140">
                  <c:v>1.042209807572936</c:v>
                </c:pt>
                <c:pt idx="141">
                  <c:v>1.0474860335195531</c:v>
                </c:pt>
                <c:pt idx="142">
                  <c:v>1.0403476101800126</c:v>
                </c:pt>
                <c:pt idx="143">
                  <c:v>1.0456238361266295</c:v>
                </c:pt>
                <c:pt idx="144">
                  <c:v>1.0509000620732465</c:v>
                </c:pt>
                <c:pt idx="145">
                  <c:v>1.0543140906269397</c:v>
                </c:pt>
                <c:pt idx="146">
                  <c:v>1.0415890751086283</c:v>
                </c:pt>
                <c:pt idx="147">
                  <c:v>1.0347610180012417</c:v>
                </c:pt>
                <c:pt idx="148">
                  <c:v>1.0285536933581627</c:v>
                </c:pt>
                <c:pt idx="149">
                  <c:v>1.0235878336436994</c:v>
                </c:pt>
                <c:pt idx="150">
                  <c:v>1.0195530726256985</c:v>
                </c:pt>
                <c:pt idx="151">
                  <c:v>1.0012414649286157</c:v>
                </c:pt>
                <c:pt idx="152">
                  <c:v>1.0068280571073867</c:v>
                </c:pt>
                <c:pt idx="153">
                  <c:v>1.0204841713221602</c:v>
                </c:pt>
                <c:pt idx="154">
                  <c:v>1.0161390440720051</c:v>
                </c:pt>
                <c:pt idx="155">
                  <c:v>1.0161390440720051</c:v>
                </c:pt>
                <c:pt idx="156">
                  <c:v>1.005276225946617</c:v>
                </c:pt>
                <c:pt idx="157">
                  <c:v>1.0102420856610801</c:v>
                </c:pt>
                <c:pt idx="158">
                  <c:v>1.0186219739292366</c:v>
                </c:pt>
                <c:pt idx="159">
                  <c:v>1.0325884543761641</c:v>
                </c:pt>
                <c:pt idx="160">
                  <c:v>1.0307262569832403</c:v>
                </c:pt>
                <c:pt idx="161">
                  <c:v>1.0387957790192428</c:v>
                </c:pt>
                <c:pt idx="162">
                  <c:v>1.0310366232153942</c:v>
                </c:pt>
                <c:pt idx="163">
                  <c:v>1.0335195530726256</c:v>
                </c:pt>
                <c:pt idx="164">
                  <c:v>1.0409683426443204</c:v>
                </c:pt>
                <c:pt idx="165">
                  <c:v>1.0356921166977033</c:v>
                </c:pt>
                <c:pt idx="166">
                  <c:v>1.0375543140906269</c:v>
                </c:pt>
                <c:pt idx="167">
                  <c:v>1.0375543140906269</c:v>
                </c:pt>
                <c:pt idx="168">
                  <c:v>1.0431409062693979</c:v>
                </c:pt>
                <c:pt idx="169">
                  <c:v>1.0450031036623215</c:v>
                </c:pt>
                <c:pt idx="170">
                  <c:v>1.0403476101800126</c:v>
                </c:pt>
                <c:pt idx="171">
                  <c:v>1.0347610180012417</c:v>
                </c:pt>
                <c:pt idx="172">
                  <c:v>1.0328988206083178</c:v>
                </c:pt>
                <c:pt idx="173">
                  <c:v>1.0391061452513966</c:v>
                </c:pt>
                <c:pt idx="174">
                  <c:v>1.0353817504655494</c:v>
                </c:pt>
                <c:pt idx="175">
                  <c:v>1.0285536933581627</c:v>
                </c:pt>
                <c:pt idx="176">
                  <c:v>1.0189323401613903</c:v>
                </c:pt>
                <c:pt idx="177">
                  <c:v>1.0046554934823091</c:v>
                </c:pt>
                <c:pt idx="178">
                  <c:v>0.99689633767846053</c:v>
                </c:pt>
                <c:pt idx="179">
                  <c:v>0.97548106765983866</c:v>
                </c:pt>
                <c:pt idx="180">
                  <c:v>0.97517070142768481</c:v>
                </c:pt>
                <c:pt idx="181">
                  <c:v>0.99068901303538182</c:v>
                </c:pt>
                <c:pt idx="182">
                  <c:v>0.9686530105524519</c:v>
                </c:pt>
                <c:pt idx="183">
                  <c:v>0.98230912476722532</c:v>
                </c:pt>
                <c:pt idx="184">
                  <c:v>0.97392923649906893</c:v>
                </c:pt>
                <c:pt idx="185">
                  <c:v>0.97206703910614534</c:v>
                </c:pt>
                <c:pt idx="186">
                  <c:v>0.96182495344506513</c:v>
                </c:pt>
                <c:pt idx="187">
                  <c:v>0.94754810676598389</c:v>
                </c:pt>
                <c:pt idx="188">
                  <c:v>0.95965238981998768</c:v>
                </c:pt>
                <c:pt idx="189">
                  <c:v>0.97548106765983866</c:v>
                </c:pt>
                <c:pt idx="190">
                  <c:v>0.96896337678460587</c:v>
                </c:pt>
                <c:pt idx="191">
                  <c:v>0.98199875853507146</c:v>
                </c:pt>
                <c:pt idx="192">
                  <c:v>0.97920546244568596</c:v>
                </c:pt>
                <c:pt idx="193">
                  <c:v>0.97796399751707019</c:v>
                </c:pt>
                <c:pt idx="194">
                  <c:v>0.9714463066418374</c:v>
                </c:pt>
                <c:pt idx="195">
                  <c:v>0.98758535071384235</c:v>
                </c:pt>
                <c:pt idx="196">
                  <c:v>0.96896337678460587</c:v>
                </c:pt>
                <c:pt idx="197">
                  <c:v>0.96244568590937318</c:v>
                </c:pt>
                <c:pt idx="198">
                  <c:v>0.9667908131595282</c:v>
                </c:pt>
                <c:pt idx="199">
                  <c:v>0.97361887026691507</c:v>
                </c:pt>
                <c:pt idx="200">
                  <c:v>0.98013656114214776</c:v>
                </c:pt>
                <c:pt idx="201">
                  <c:v>0.99099937926753567</c:v>
                </c:pt>
                <c:pt idx="202">
                  <c:v>1.0071384233395408</c:v>
                </c:pt>
                <c:pt idx="203">
                  <c:v>1.0077591558038486</c:v>
                </c:pt>
                <c:pt idx="204">
                  <c:v>1.0204841713221602</c:v>
                </c:pt>
                <c:pt idx="205">
                  <c:v>1.0220360024829298</c:v>
                </c:pt>
                <c:pt idx="206">
                  <c:v>1.0248292985723155</c:v>
                </c:pt>
                <c:pt idx="207">
                  <c:v>1.0349162011173185</c:v>
                </c:pt>
                <c:pt idx="208">
                  <c:v>1.036933581626319</c:v>
                </c:pt>
                <c:pt idx="209">
                  <c:v>1.0220360024829298</c:v>
                </c:pt>
                <c:pt idx="210">
                  <c:v>1.0322780881440099</c:v>
                </c:pt>
                <c:pt idx="211">
                  <c:v>1.0397268777157045</c:v>
                </c:pt>
                <c:pt idx="212">
                  <c:v>1.042209807572936</c:v>
                </c:pt>
                <c:pt idx="213">
                  <c:v>1.0443823711980136</c:v>
                </c:pt>
                <c:pt idx="214">
                  <c:v>1.0487274984481689</c:v>
                </c:pt>
                <c:pt idx="215">
                  <c:v>1.042830540037244</c:v>
                </c:pt>
                <c:pt idx="216">
                  <c:v>1.0204841713221602</c:v>
                </c:pt>
                <c:pt idx="217">
                  <c:v>1.0093109869646184</c:v>
                </c:pt>
                <c:pt idx="218">
                  <c:v>1.0090006207324642</c:v>
                </c:pt>
                <c:pt idx="219">
                  <c:v>0.99968963376784614</c:v>
                </c:pt>
                <c:pt idx="220">
                  <c:v>0.99472377405338297</c:v>
                </c:pt>
                <c:pt idx="221">
                  <c:v>1.0034140285536934</c:v>
                </c:pt>
                <c:pt idx="222">
                  <c:v>0.99006828057107388</c:v>
                </c:pt>
                <c:pt idx="223">
                  <c:v>0.98789571694599621</c:v>
                </c:pt>
                <c:pt idx="224">
                  <c:v>0.98603351955307261</c:v>
                </c:pt>
                <c:pt idx="225">
                  <c:v>0.99130974549968975</c:v>
                </c:pt>
                <c:pt idx="226">
                  <c:v>0.98758535071384235</c:v>
                </c:pt>
                <c:pt idx="227">
                  <c:v>0.98913718187461208</c:v>
                </c:pt>
                <c:pt idx="228">
                  <c:v>0.99627560521415282</c:v>
                </c:pt>
                <c:pt idx="229">
                  <c:v>1.0049658597144633</c:v>
                </c:pt>
                <c:pt idx="230">
                  <c:v>1.0071384233395408</c:v>
                </c:pt>
                <c:pt idx="231">
                  <c:v>0.99068901303538182</c:v>
                </c:pt>
                <c:pt idx="232">
                  <c:v>0.98261949099937929</c:v>
                </c:pt>
                <c:pt idx="233">
                  <c:v>0.98448168839230288</c:v>
                </c:pt>
                <c:pt idx="234">
                  <c:v>0.98603351955307261</c:v>
                </c:pt>
                <c:pt idx="235">
                  <c:v>1</c:v>
                </c:pt>
                <c:pt idx="236">
                  <c:v>0.99627560521415282</c:v>
                </c:pt>
                <c:pt idx="237">
                  <c:v>1.005586592178771</c:v>
                </c:pt>
                <c:pt idx="238">
                  <c:v>0.98944754810676594</c:v>
                </c:pt>
                <c:pt idx="239">
                  <c:v>0.97734326505276226</c:v>
                </c:pt>
                <c:pt idx="240">
                  <c:v>0.9686530105524519</c:v>
                </c:pt>
                <c:pt idx="241">
                  <c:v>0.9621353196772191</c:v>
                </c:pt>
                <c:pt idx="242">
                  <c:v>0.95468653010552462</c:v>
                </c:pt>
                <c:pt idx="243">
                  <c:v>0.95406579764121657</c:v>
                </c:pt>
                <c:pt idx="244">
                  <c:v>0.94568590937306019</c:v>
                </c:pt>
                <c:pt idx="245">
                  <c:v>0.96151458721291128</c:v>
                </c:pt>
                <c:pt idx="246">
                  <c:v>0.98324022346368722</c:v>
                </c:pt>
                <c:pt idx="247">
                  <c:v>0.99596523898199885</c:v>
                </c:pt>
                <c:pt idx="248">
                  <c:v>0.98913718187461208</c:v>
                </c:pt>
                <c:pt idx="249">
                  <c:v>0.99317194289261335</c:v>
                </c:pt>
                <c:pt idx="250">
                  <c:v>1.000310366232154</c:v>
                </c:pt>
                <c:pt idx="251">
                  <c:v>0.99441340782122911</c:v>
                </c:pt>
                <c:pt idx="252">
                  <c:v>0.99596523898199885</c:v>
                </c:pt>
                <c:pt idx="253">
                  <c:v>1.000310366232154</c:v>
                </c:pt>
                <c:pt idx="254">
                  <c:v>0.99844816883923038</c:v>
                </c:pt>
                <c:pt idx="255">
                  <c:v>0.98634388578522669</c:v>
                </c:pt>
                <c:pt idx="256">
                  <c:v>0.98448168839230288</c:v>
                </c:pt>
                <c:pt idx="257">
                  <c:v>0.99037864680322785</c:v>
                </c:pt>
                <c:pt idx="258">
                  <c:v>1.005276225946617</c:v>
                </c:pt>
                <c:pt idx="259">
                  <c:v>1.000310366232154</c:v>
                </c:pt>
                <c:pt idx="260">
                  <c:v>0.9981378026070763</c:v>
                </c:pt>
                <c:pt idx="261">
                  <c:v>0.98292985723153325</c:v>
                </c:pt>
                <c:pt idx="262">
                  <c:v>0.97765363128491622</c:v>
                </c:pt>
                <c:pt idx="263">
                  <c:v>0.97020484171322163</c:v>
                </c:pt>
                <c:pt idx="264">
                  <c:v>0.97082557417752957</c:v>
                </c:pt>
                <c:pt idx="265">
                  <c:v>0.97796399751707019</c:v>
                </c:pt>
                <c:pt idx="266">
                  <c:v>0.98168839230291749</c:v>
                </c:pt>
                <c:pt idx="267">
                  <c:v>0.98603351955307261</c:v>
                </c:pt>
                <c:pt idx="268">
                  <c:v>0.99937926753569228</c:v>
                </c:pt>
                <c:pt idx="269">
                  <c:v>1.010862818125388</c:v>
                </c:pt>
                <c:pt idx="270">
                  <c:v>1.0130353817504656</c:v>
                </c:pt>
                <c:pt idx="271">
                  <c:v>1.022656734947238</c:v>
                </c:pt>
                <c:pt idx="272">
                  <c:v>1.0242085661080076</c:v>
                </c:pt>
                <c:pt idx="273">
                  <c:v>1.0356921166977033</c:v>
                </c:pt>
                <c:pt idx="274">
                  <c:v>1.058659217877095</c:v>
                </c:pt>
                <c:pt idx="275">
                  <c:v>1.0744878957169459</c:v>
                </c:pt>
                <c:pt idx="276">
                  <c:v>1.0856610800744879</c:v>
                </c:pt>
                <c:pt idx="277">
                  <c:v>1.0831781502172564</c:v>
                </c:pt>
                <c:pt idx="278">
                  <c:v>1.0856610800744879</c:v>
                </c:pt>
                <c:pt idx="279">
                  <c:v>1.0831781502172564</c:v>
                </c:pt>
                <c:pt idx="280">
                  <c:v>1.0890751086281814</c:v>
                </c:pt>
                <c:pt idx="281">
                  <c:v>1.0856610800744879</c:v>
                </c:pt>
                <c:pt idx="282">
                  <c:v>1.1092489137181876</c:v>
                </c:pt>
                <c:pt idx="283">
                  <c:v>1.1132836747361887</c:v>
                </c:pt>
                <c:pt idx="284">
                  <c:v>1.0859714463066419</c:v>
                </c:pt>
                <c:pt idx="285">
                  <c:v>1.0903165735567972</c:v>
                </c:pt>
                <c:pt idx="286">
                  <c:v>1.0862818125387959</c:v>
                </c:pt>
                <c:pt idx="287">
                  <c:v>1.0803848541278709</c:v>
                </c:pt>
                <c:pt idx="288">
                  <c:v>1.0875232774674115</c:v>
                </c:pt>
                <c:pt idx="289">
                  <c:v>1.0952824332712601</c:v>
                </c:pt>
                <c:pt idx="290">
                  <c:v>1.095903165735568</c:v>
                </c:pt>
                <c:pt idx="291">
                  <c:v>1.0912476722532587</c:v>
                </c:pt>
                <c:pt idx="292">
                  <c:v>1.0968342644320299</c:v>
                </c:pt>
                <c:pt idx="293">
                  <c:v>1.1080074487895719</c:v>
                </c:pt>
                <c:pt idx="294">
                  <c:v>1.1067659838609558</c:v>
                </c:pt>
                <c:pt idx="295">
                  <c:v>1.1024208566108009</c:v>
                </c:pt>
                <c:pt idx="296">
                  <c:v>1.101800124146493</c:v>
                </c:pt>
                <c:pt idx="297">
                  <c:v>1.0983860955927995</c:v>
                </c:pt>
                <c:pt idx="298">
                  <c:v>1.0912476722532587</c:v>
                </c:pt>
                <c:pt idx="299">
                  <c:v>1.095592799503414</c:v>
                </c:pt>
                <c:pt idx="300">
                  <c:v>1.0931098696461825</c:v>
                </c:pt>
                <c:pt idx="301">
                  <c:v>1.1061452513966481</c:v>
                </c:pt>
                <c:pt idx="302">
                  <c:v>1.0999379267535692</c:v>
                </c:pt>
                <c:pt idx="303">
                  <c:v>1.1033519553072626</c:v>
                </c:pt>
                <c:pt idx="304">
                  <c:v>1.1145251396648044</c:v>
                </c:pt>
                <c:pt idx="305">
                  <c:v>1.1148355058969586</c:v>
                </c:pt>
                <c:pt idx="306">
                  <c:v>1.1368715083798884</c:v>
                </c:pt>
                <c:pt idx="307">
                  <c:v>1.1418373680943514</c:v>
                </c:pt>
                <c:pt idx="308">
                  <c:v>1.1421477343265052</c:v>
                </c:pt>
                <c:pt idx="309">
                  <c:v>1.1449410304158909</c:v>
                </c:pt>
                <c:pt idx="310">
                  <c:v>1.1542520173805089</c:v>
                </c:pt>
                <c:pt idx="311">
                  <c:v>1.1297330850403475</c:v>
                </c:pt>
                <c:pt idx="312">
                  <c:v>1.1421477343265052</c:v>
                </c:pt>
                <c:pt idx="313">
                  <c:v>1.1284916201117319</c:v>
                </c:pt>
                <c:pt idx="314">
                  <c:v>1.1371818746120423</c:v>
                </c:pt>
                <c:pt idx="315">
                  <c:v>1.1312849162011174</c:v>
                </c:pt>
                <c:pt idx="316">
                  <c:v>1.138112973308504</c:v>
                </c:pt>
                <c:pt idx="317">
                  <c:v>1.1452513966480447</c:v>
                </c:pt>
                <c:pt idx="318">
                  <c:v>1.1418373680943514</c:v>
                </c:pt>
                <c:pt idx="319">
                  <c:v>1.1365611421477342</c:v>
                </c:pt>
                <c:pt idx="320">
                  <c:v>1.1421477343265052</c:v>
                </c:pt>
                <c:pt idx="321">
                  <c:v>1.1402855369335818</c:v>
                </c:pt>
                <c:pt idx="322">
                  <c:v>1.1272501551831162</c:v>
                </c:pt>
                <c:pt idx="323">
                  <c:v>1.1154562383612663</c:v>
                </c:pt>
                <c:pt idx="324">
                  <c:v>1.117939168218498</c:v>
                </c:pt>
                <c:pt idx="325">
                  <c:v>1.1049037864680324</c:v>
                </c:pt>
                <c:pt idx="326">
                  <c:v>1.1061452513966481</c:v>
                </c:pt>
                <c:pt idx="327">
                  <c:v>1.1098696461824953</c:v>
                </c:pt>
                <c:pt idx="328">
                  <c:v>1.101489757914339</c:v>
                </c:pt>
                <c:pt idx="329">
                  <c:v>1.0943513345747982</c:v>
                </c:pt>
                <c:pt idx="330">
                  <c:v>1.1086281812538796</c:v>
                </c:pt>
                <c:pt idx="331">
                  <c:v>1.1042830540037243</c:v>
                </c:pt>
                <c:pt idx="332">
                  <c:v>1.0990068280571073</c:v>
                </c:pt>
                <c:pt idx="333">
                  <c:v>1.0785226567349473</c:v>
                </c:pt>
                <c:pt idx="334">
                  <c:v>1.0549348230912479</c:v>
                </c:pt>
                <c:pt idx="335">
                  <c:v>1.0599006828057107</c:v>
                </c:pt>
                <c:pt idx="336">
                  <c:v>1.0316573556797022</c:v>
                </c:pt>
                <c:pt idx="337">
                  <c:v>1.0589695841092488</c:v>
                </c:pt>
                <c:pt idx="338">
                  <c:v>1.0307262569832403</c:v>
                </c:pt>
                <c:pt idx="339">
                  <c:v>1.0245189323401613</c:v>
                </c:pt>
                <c:pt idx="340">
                  <c:v>1.0040347610180014</c:v>
                </c:pt>
                <c:pt idx="341">
                  <c:v>0.99068901303538182</c:v>
                </c:pt>
                <c:pt idx="342">
                  <c:v>1.0058969584109247</c:v>
                </c:pt>
                <c:pt idx="343">
                  <c:v>1.0276225946617008</c:v>
                </c:pt>
                <c:pt idx="344">
                  <c:v>1.0248292985723155</c:v>
                </c:pt>
                <c:pt idx="345">
                  <c:v>1.0279329608938548</c:v>
                </c:pt>
                <c:pt idx="346">
                  <c:v>1.0018621973929238</c:v>
                </c:pt>
                <c:pt idx="347">
                  <c:v>0.99317194289261335</c:v>
                </c:pt>
                <c:pt idx="348">
                  <c:v>0.98975791433892002</c:v>
                </c:pt>
                <c:pt idx="349">
                  <c:v>1</c:v>
                </c:pt>
                <c:pt idx="350">
                  <c:v>0.99472377405338297</c:v>
                </c:pt>
                <c:pt idx="351">
                  <c:v>1.0031036623215395</c:v>
                </c:pt>
                <c:pt idx="352">
                  <c:v>1.0145872129112352</c:v>
                </c:pt>
                <c:pt idx="353">
                  <c:v>1.0093109869646184</c:v>
                </c:pt>
                <c:pt idx="354">
                  <c:v>1.0155183116076971</c:v>
                </c:pt>
                <c:pt idx="355">
                  <c:v>1.0301055245189323</c:v>
                </c:pt>
                <c:pt idx="356">
                  <c:v>1.0155183116076971</c:v>
                </c:pt>
                <c:pt idx="357">
                  <c:v>1.0024829298572315</c:v>
                </c:pt>
                <c:pt idx="358">
                  <c:v>0.99068901303538182</c:v>
                </c:pt>
                <c:pt idx="359">
                  <c:v>0.97765363128491622</c:v>
                </c:pt>
                <c:pt idx="360">
                  <c:v>0.96741154562383624</c:v>
                </c:pt>
                <c:pt idx="361">
                  <c:v>0.96710117939168228</c:v>
                </c:pt>
                <c:pt idx="362">
                  <c:v>0.9649286157666046</c:v>
                </c:pt>
                <c:pt idx="363">
                  <c:v>0.98727498448168838</c:v>
                </c:pt>
                <c:pt idx="364">
                  <c:v>0.98417132216014902</c:v>
                </c:pt>
                <c:pt idx="365">
                  <c:v>0.98851644941030425</c:v>
                </c:pt>
                <c:pt idx="366">
                  <c:v>0.99844816883923038</c:v>
                </c:pt>
                <c:pt idx="367">
                  <c:v>1.0198634388578522</c:v>
                </c:pt>
                <c:pt idx="368">
                  <c:v>1.0046554934823091</c:v>
                </c:pt>
                <c:pt idx="369">
                  <c:v>1.0167597765363128</c:v>
                </c:pt>
                <c:pt idx="370">
                  <c:v>1.0217256362507761</c:v>
                </c:pt>
                <c:pt idx="371">
                  <c:v>1.0375543140906269</c:v>
                </c:pt>
                <c:pt idx="372">
                  <c:v>1.0440720049658598</c:v>
                </c:pt>
                <c:pt idx="373">
                  <c:v>1.0378646803227809</c:v>
                </c:pt>
                <c:pt idx="374">
                  <c:v>1.0273122284295468</c:v>
                </c:pt>
                <c:pt idx="375">
                  <c:v>0.99534450651769091</c:v>
                </c:pt>
                <c:pt idx="376">
                  <c:v>0.99937926753569228</c:v>
                </c:pt>
                <c:pt idx="377">
                  <c:v>1.0086902545003105</c:v>
                </c:pt>
                <c:pt idx="378">
                  <c:v>1.0214152700186219</c:v>
                </c:pt>
                <c:pt idx="379">
                  <c:v>1.0074487895716946</c:v>
                </c:pt>
                <c:pt idx="380">
                  <c:v>0.99968963376784614</c:v>
                </c:pt>
                <c:pt idx="381">
                  <c:v>1.0251396648044693</c:v>
                </c:pt>
                <c:pt idx="382">
                  <c:v>1.0015518311607698</c:v>
                </c:pt>
                <c:pt idx="383">
                  <c:v>0.99968963376784614</c:v>
                </c:pt>
                <c:pt idx="384">
                  <c:v>1.0009310986964619</c:v>
                </c:pt>
                <c:pt idx="385">
                  <c:v>0.99006828057107388</c:v>
                </c:pt>
                <c:pt idx="386">
                  <c:v>0.99937926753569228</c:v>
                </c:pt>
                <c:pt idx="387">
                  <c:v>1.0062073246430789</c:v>
                </c:pt>
                <c:pt idx="388">
                  <c:v>1.0130353817504656</c:v>
                </c:pt>
                <c:pt idx="389">
                  <c:v>1.0068280571073867</c:v>
                </c:pt>
                <c:pt idx="390">
                  <c:v>1.0195530726256985</c:v>
                </c:pt>
                <c:pt idx="391">
                  <c:v>1.0257603972687772</c:v>
                </c:pt>
                <c:pt idx="392">
                  <c:v>1.0099317194289261</c:v>
                </c:pt>
                <c:pt idx="393">
                  <c:v>0.99782743637492244</c:v>
                </c:pt>
                <c:pt idx="394">
                  <c:v>0.99472377405338297</c:v>
                </c:pt>
                <c:pt idx="395">
                  <c:v>0.99658597144630667</c:v>
                </c:pt>
                <c:pt idx="396">
                  <c:v>1</c:v>
                </c:pt>
                <c:pt idx="397">
                  <c:v>1.0009310986964619</c:v>
                </c:pt>
                <c:pt idx="398">
                  <c:v>1.0077591558038486</c:v>
                </c:pt>
                <c:pt idx="399">
                  <c:v>1.0142768466790812</c:v>
                </c:pt>
                <c:pt idx="400">
                  <c:v>1.0142768466790812</c:v>
                </c:pt>
                <c:pt idx="401">
                  <c:v>1.0173805090006207</c:v>
                </c:pt>
                <c:pt idx="402">
                  <c:v>1.0111731843575418</c:v>
                </c:pt>
                <c:pt idx="403">
                  <c:v>0</c:v>
                </c:pt>
                <c:pt idx="404">
                  <c:v>0.9354438237119802</c:v>
                </c:pt>
                <c:pt idx="405">
                  <c:v>0.94972067039106156</c:v>
                </c:pt>
                <c:pt idx="406">
                  <c:v>0.93327126008690253</c:v>
                </c:pt>
                <c:pt idx="407">
                  <c:v>0.91558038485412785</c:v>
                </c:pt>
                <c:pt idx="408">
                  <c:v>0.92364990689013049</c:v>
                </c:pt>
                <c:pt idx="409">
                  <c:v>0.90906269397889505</c:v>
                </c:pt>
                <c:pt idx="410">
                  <c:v>0.91620111731843579</c:v>
                </c:pt>
                <c:pt idx="411">
                  <c:v>0.89913097454996893</c:v>
                </c:pt>
                <c:pt idx="412">
                  <c:v>0.92613283674736191</c:v>
                </c:pt>
                <c:pt idx="413">
                  <c:v>0.90409683426443199</c:v>
                </c:pt>
                <c:pt idx="414">
                  <c:v>0.87957790192427066</c:v>
                </c:pt>
                <c:pt idx="415">
                  <c:v>0.83519553072625696</c:v>
                </c:pt>
                <c:pt idx="416">
                  <c:v>0.86871508379888263</c:v>
                </c:pt>
                <c:pt idx="417">
                  <c:v>0.87119801365611427</c:v>
                </c:pt>
                <c:pt idx="418">
                  <c:v>0.88671632526381139</c:v>
                </c:pt>
                <c:pt idx="419">
                  <c:v>0.88547486033519562</c:v>
                </c:pt>
                <c:pt idx="420">
                  <c:v>0.86685288640595903</c:v>
                </c:pt>
                <c:pt idx="421">
                  <c:v>0.84016139044072013</c:v>
                </c:pt>
                <c:pt idx="422">
                  <c:v>0.85102420856610805</c:v>
                </c:pt>
                <c:pt idx="423">
                  <c:v>0.8367473618870267</c:v>
                </c:pt>
                <c:pt idx="424">
                  <c:v>0.83364369956548734</c:v>
                </c:pt>
                <c:pt idx="425">
                  <c:v>0.82898820608317825</c:v>
                </c:pt>
                <c:pt idx="426">
                  <c:v>0.85443823711980138</c:v>
                </c:pt>
                <c:pt idx="427">
                  <c:v>0.88578522656734948</c:v>
                </c:pt>
                <c:pt idx="428">
                  <c:v>0.85816263190564868</c:v>
                </c:pt>
                <c:pt idx="429">
                  <c:v>0.85412787088764741</c:v>
                </c:pt>
                <c:pt idx="430">
                  <c:v>0.86219739292364994</c:v>
                </c:pt>
                <c:pt idx="431">
                  <c:v>0.8423339540657977</c:v>
                </c:pt>
                <c:pt idx="432">
                  <c:v>0.8653010552451893</c:v>
                </c:pt>
                <c:pt idx="433">
                  <c:v>0.87461204220980759</c:v>
                </c:pt>
                <c:pt idx="434">
                  <c:v>0.88144009931719425</c:v>
                </c:pt>
                <c:pt idx="435">
                  <c:v>0.86033519553072624</c:v>
                </c:pt>
                <c:pt idx="436">
                  <c:v>0.86374922408441956</c:v>
                </c:pt>
                <c:pt idx="437">
                  <c:v>0.83767846058348849</c:v>
                </c:pt>
                <c:pt idx="438">
                  <c:v>0.84854127870887652</c:v>
                </c:pt>
                <c:pt idx="439">
                  <c:v>0.83798882681564246</c:v>
                </c:pt>
                <c:pt idx="440">
                  <c:v>0.85040347610180012</c:v>
                </c:pt>
                <c:pt idx="441">
                  <c:v>0.81874612042209804</c:v>
                </c:pt>
                <c:pt idx="442">
                  <c:v>0.84047175667287399</c:v>
                </c:pt>
                <c:pt idx="443">
                  <c:v>0.85412787088764741</c:v>
                </c:pt>
                <c:pt idx="444">
                  <c:v>0.8358162631905649</c:v>
                </c:pt>
                <c:pt idx="445">
                  <c:v>0.85009310986964626</c:v>
                </c:pt>
                <c:pt idx="446">
                  <c:v>0.85288640595903165</c:v>
                </c:pt>
                <c:pt idx="447">
                  <c:v>0.86033519553072624</c:v>
                </c:pt>
                <c:pt idx="448">
                  <c:v>0.86685288640595903</c:v>
                </c:pt>
                <c:pt idx="449">
                  <c:v>0.88330229671011795</c:v>
                </c:pt>
                <c:pt idx="450">
                  <c:v>0.87988826815642462</c:v>
                </c:pt>
                <c:pt idx="451">
                  <c:v>0.88485412787088769</c:v>
                </c:pt>
                <c:pt idx="452">
                  <c:v>0.88919925512104281</c:v>
                </c:pt>
                <c:pt idx="453">
                  <c:v>0.88640595903165731</c:v>
                </c:pt>
                <c:pt idx="454">
                  <c:v>0.88981998758535075</c:v>
                </c:pt>
                <c:pt idx="455">
                  <c:v>0.8957169459962756</c:v>
                </c:pt>
                <c:pt idx="456">
                  <c:v>0.88144009931719425</c:v>
                </c:pt>
                <c:pt idx="457">
                  <c:v>0.88640595903165731</c:v>
                </c:pt>
                <c:pt idx="458">
                  <c:v>0.88764742396027319</c:v>
                </c:pt>
                <c:pt idx="459">
                  <c:v>0.89695841092489137</c:v>
                </c:pt>
                <c:pt idx="460">
                  <c:v>0.89695841092489137</c:v>
                </c:pt>
                <c:pt idx="461">
                  <c:v>0.89819987585350725</c:v>
                </c:pt>
                <c:pt idx="462">
                  <c:v>0.89230291744258228</c:v>
                </c:pt>
                <c:pt idx="463">
                  <c:v>0.87430167597765374</c:v>
                </c:pt>
                <c:pt idx="464">
                  <c:v>0.84450651769087526</c:v>
                </c:pt>
                <c:pt idx="465">
                  <c:v>0.82495344506517687</c:v>
                </c:pt>
                <c:pt idx="466">
                  <c:v>0.83798882681564246</c:v>
                </c:pt>
                <c:pt idx="467">
                  <c:v>0.83395406579764131</c:v>
                </c:pt>
                <c:pt idx="468">
                  <c:v>0.82712600869025443</c:v>
                </c:pt>
                <c:pt idx="469">
                  <c:v>0.80602110490378642</c:v>
                </c:pt>
                <c:pt idx="470">
                  <c:v>0.78708876474239609</c:v>
                </c:pt>
                <c:pt idx="471">
                  <c:v>0.79267535692116697</c:v>
                </c:pt>
                <c:pt idx="472">
                  <c:v>0.81409062693978895</c:v>
                </c:pt>
                <c:pt idx="473">
                  <c:v>0.82681564245810057</c:v>
                </c:pt>
                <c:pt idx="474">
                  <c:v>0.81657355679702048</c:v>
                </c:pt>
                <c:pt idx="475">
                  <c:v>0.80415890751086283</c:v>
                </c:pt>
                <c:pt idx="476">
                  <c:v>0.82216014897579137</c:v>
                </c:pt>
                <c:pt idx="477">
                  <c:v>0.8302296710117939</c:v>
                </c:pt>
                <c:pt idx="478">
                  <c:v>0.85412787088764741</c:v>
                </c:pt>
                <c:pt idx="479">
                  <c:v>0.86095592799503418</c:v>
                </c:pt>
                <c:pt idx="480">
                  <c:v>0.86436995654872761</c:v>
                </c:pt>
                <c:pt idx="481">
                  <c:v>0.86188702669149597</c:v>
                </c:pt>
                <c:pt idx="482">
                  <c:v>0.85164494103041599</c:v>
                </c:pt>
                <c:pt idx="483">
                  <c:v>0.85536933581626318</c:v>
                </c:pt>
                <c:pt idx="484">
                  <c:v>0.84854127870887652</c:v>
                </c:pt>
                <c:pt idx="485">
                  <c:v>0.84264432029795155</c:v>
                </c:pt>
                <c:pt idx="486">
                  <c:v>0.8625077591558038</c:v>
                </c:pt>
                <c:pt idx="487">
                  <c:v>0.86592178770949724</c:v>
                </c:pt>
                <c:pt idx="488">
                  <c:v>0.86312849162011174</c:v>
                </c:pt>
                <c:pt idx="489">
                  <c:v>0.84140285536933579</c:v>
                </c:pt>
                <c:pt idx="490">
                  <c:v>0.84636871508379885</c:v>
                </c:pt>
                <c:pt idx="491">
                  <c:v>0.83240223463687157</c:v>
                </c:pt>
                <c:pt idx="492">
                  <c:v>0.82029795158286778</c:v>
                </c:pt>
                <c:pt idx="493">
                  <c:v>0.8128491620111733</c:v>
                </c:pt>
                <c:pt idx="494">
                  <c:v>0.81378026070763498</c:v>
                </c:pt>
                <c:pt idx="495">
                  <c:v>0.79702048417132221</c:v>
                </c:pt>
                <c:pt idx="496">
                  <c:v>0.78615766604593418</c:v>
                </c:pt>
                <c:pt idx="497">
                  <c:v>0.8072625698324023</c:v>
                </c:pt>
                <c:pt idx="498">
                  <c:v>0.82340161390440725</c:v>
                </c:pt>
                <c:pt idx="499">
                  <c:v>0.82184978274363751</c:v>
                </c:pt>
                <c:pt idx="500">
                  <c:v>0.83147113594040967</c:v>
                </c:pt>
                <c:pt idx="501">
                  <c:v>0.82805710738671634</c:v>
                </c:pt>
                <c:pt idx="502">
                  <c:v>0.83426443202979517</c:v>
                </c:pt>
                <c:pt idx="503">
                  <c:v>0.84574798261949102</c:v>
                </c:pt>
                <c:pt idx="504">
                  <c:v>0.85754189944134074</c:v>
                </c:pt>
                <c:pt idx="505">
                  <c:v>0.86778398510242094</c:v>
                </c:pt>
                <c:pt idx="506">
                  <c:v>0.86685288640595903</c:v>
                </c:pt>
                <c:pt idx="507">
                  <c:v>0.85443823711980138</c:v>
                </c:pt>
                <c:pt idx="508">
                  <c:v>0.84016139044072013</c:v>
                </c:pt>
                <c:pt idx="509">
                  <c:v>0.82898820608317825</c:v>
                </c:pt>
                <c:pt idx="510">
                  <c:v>0.8026070763500931</c:v>
                </c:pt>
                <c:pt idx="511">
                  <c:v>0.79267535692116697</c:v>
                </c:pt>
                <c:pt idx="512">
                  <c:v>0.78057107386716329</c:v>
                </c:pt>
                <c:pt idx="513">
                  <c:v>0.77746741154562393</c:v>
                </c:pt>
                <c:pt idx="514">
                  <c:v>0.78988206083178147</c:v>
                </c:pt>
                <c:pt idx="515">
                  <c:v>0.77746741154562393</c:v>
                </c:pt>
                <c:pt idx="516">
                  <c:v>0.7731222842954687</c:v>
                </c:pt>
                <c:pt idx="517">
                  <c:v>0.75760397268777158</c:v>
                </c:pt>
                <c:pt idx="518">
                  <c:v>0.76319056486654258</c:v>
                </c:pt>
                <c:pt idx="519">
                  <c:v>0.72936064556176294</c:v>
                </c:pt>
                <c:pt idx="520">
                  <c:v>0.71725636250775915</c:v>
                </c:pt>
                <c:pt idx="521">
                  <c:v>0.72470515207945385</c:v>
                </c:pt>
                <c:pt idx="522">
                  <c:v>0.74953445065176905</c:v>
                </c:pt>
                <c:pt idx="523">
                  <c:v>0.73494723774053383</c:v>
                </c:pt>
                <c:pt idx="524">
                  <c:v>0.74612042209807572</c:v>
                </c:pt>
                <c:pt idx="525">
                  <c:v>0.75046554934823095</c:v>
                </c:pt>
                <c:pt idx="526">
                  <c:v>0.76319056486654258</c:v>
                </c:pt>
                <c:pt idx="527">
                  <c:v>0.75729360645561761</c:v>
                </c:pt>
                <c:pt idx="528">
                  <c:v>0.73463687150837997</c:v>
                </c:pt>
                <c:pt idx="529">
                  <c:v>0.75418994413407825</c:v>
                </c:pt>
                <c:pt idx="530">
                  <c:v>0.74767225325884545</c:v>
                </c:pt>
                <c:pt idx="531">
                  <c:v>0.73649906890130357</c:v>
                </c:pt>
                <c:pt idx="532">
                  <c:v>0.70732464307883303</c:v>
                </c:pt>
                <c:pt idx="533">
                  <c:v>0.69584109248913728</c:v>
                </c:pt>
                <c:pt idx="534">
                  <c:v>0.7048417132216015</c:v>
                </c:pt>
                <c:pt idx="535">
                  <c:v>0.68839230291744258</c:v>
                </c:pt>
                <c:pt idx="536">
                  <c:v>0.70887647423960276</c:v>
                </c:pt>
                <c:pt idx="537">
                  <c:v>0.72222222222222221</c:v>
                </c:pt>
                <c:pt idx="538">
                  <c:v>0.71818746120422106</c:v>
                </c:pt>
                <c:pt idx="539">
                  <c:v>0.73711980136561139</c:v>
                </c:pt>
                <c:pt idx="540">
                  <c:v>0.72625698324022347</c:v>
                </c:pt>
                <c:pt idx="541">
                  <c:v>0.72377405338299194</c:v>
                </c:pt>
                <c:pt idx="542">
                  <c:v>0.71756672873991312</c:v>
                </c:pt>
                <c:pt idx="543">
                  <c:v>0.69273743016759781</c:v>
                </c:pt>
                <c:pt idx="544">
                  <c:v>0.69987585350713843</c:v>
                </c:pt>
                <c:pt idx="545">
                  <c:v>0.7001862197392924</c:v>
                </c:pt>
                <c:pt idx="546">
                  <c:v>0.69522036002482923</c:v>
                </c:pt>
                <c:pt idx="547">
                  <c:v>0.71601489757914338</c:v>
                </c:pt>
                <c:pt idx="548">
                  <c:v>0.74798261949099942</c:v>
                </c:pt>
                <c:pt idx="549">
                  <c:v>0.76970825574177537</c:v>
                </c:pt>
                <c:pt idx="550">
                  <c:v>0.77653631284916202</c:v>
                </c:pt>
                <c:pt idx="551">
                  <c:v>0.79081315952824338</c:v>
                </c:pt>
                <c:pt idx="552">
                  <c:v>0.77529484792054626</c:v>
                </c:pt>
                <c:pt idx="553">
                  <c:v>0.79081315952824338</c:v>
                </c:pt>
                <c:pt idx="554">
                  <c:v>0.79112352576039724</c:v>
                </c:pt>
                <c:pt idx="555">
                  <c:v>0.78895096213531979</c:v>
                </c:pt>
                <c:pt idx="556">
                  <c:v>0.79919304779639977</c:v>
                </c:pt>
                <c:pt idx="557">
                  <c:v>0.78801986343885788</c:v>
                </c:pt>
                <c:pt idx="558">
                  <c:v>0.79422718808193671</c:v>
                </c:pt>
                <c:pt idx="559">
                  <c:v>0.8026070763500931</c:v>
                </c:pt>
                <c:pt idx="560">
                  <c:v>0.80850403476101806</c:v>
                </c:pt>
                <c:pt idx="561">
                  <c:v>0.80291744258224707</c:v>
                </c:pt>
                <c:pt idx="562">
                  <c:v>0.78957169459962762</c:v>
                </c:pt>
                <c:pt idx="563">
                  <c:v>0.78646803227808815</c:v>
                </c:pt>
                <c:pt idx="564">
                  <c:v>0.74549968963376789</c:v>
                </c:pt>
                <c:pt idx="565">
                  <c:v>0.72004965859714465</c:v>
                </c:pt>
                <c:pt idx="566">
                  <c:v>0.71725636250775915</c:v>
                </c:pt>
                <c:pt idx="567">
                  <c:v>0.72811918063314718</c:v>
                </c:pt>
                <c:pt idx="568">
                  <c:v>0.70794537554314085</c:v>
                </c:pt>
                <c:pt idx="569">
                  <c:v>0.70794537554314085</c:v>
                </c:pt>
                <c:pt idx="570">
                  <c:v>0.6973929236499069</c:v>
                </c:pt>
                <c:pt idx="571">
                  <c:v>0.69987585350713843</c:v>
                </c:pt>
                <c:pt idx="572">
                  <c:v>0.70204841713221611</c:v>
                </c:pt>
                <c:pt idx="573">
                  <c:v>0.69149596523898205</c:v>
                </c:pt>
                <c:pt idx="574">
                  <c:v>0.69056486654252025</c:v>
                </c:pt>
                <c:pt idx="575">
                  <c:v>0.70887647423960276</c:v>
                </c:pt>
                <c:pt idx="576">
                  <c:v>0.72439478584729988</c:v>
                </c:pt>
                <c:pt idx="577">
                  <c:v>0.73774053382991933</c:v>
                </c:pt>
                <c:pt idx="578">
                  <c:v>0.74022346368715086</c:v>
                </c:pt>
                <c:pt idx="579">
                  <c:v>0.73556797020484177</c:v>
                </c:pt>
                <c:pt idx="580">
                  <c:v>0.74674115456238355</c:v>
                </c:pt>
                <c:pt idx="581">
                  <c:v>0.74177529484792049</c:v>
                </c:pt>
                <c:pt idx="582">
                  <c:v>0.75418994413407825</c:v>
                </c:pt>
                <c:pt idx="583">
                  <c:v>0.75574177529484798</c:v>
                </c:pt>
                <c:pt idx="584">
                  <c:v>0.75263811297330852</c:v>
                </c:pt>
                <c:pt idx="585">
                  <c:v>0.74115456238361266</c:v>
                </c:pt>
                <c:pt idx="586">
                  <c:v>0.74549968963376789</c:v>
                </c:pt>
                <c:pt idx="587">
                  <c:v>0.75325884543761645</c:v>
                </c:pt>
                <c:pt idx="588">
                  <c:v>0.73649906890130357</c:v>
                </c:pt>
                <c:pt idx="589">
                  <c:v>0.77746741154562393</c:v>
                </c:pt>
                <c:pt idx="590">
                  <c:v>0.77281191806331473</c:v>
                </c:pt>
                <c:pt idx="591">
                  <c:v>0.78646803227808815</c:v>
                </c:pt>
                <c:pt idx="592">
                  <c:v>0.78026070763500932</c:v>
                </c:pt>
                <c:pt idx="593">
                  <c:v>0.75667287399130978</c:v>
                </c:pt>
                <c:pt idx="594">
                  <c:v>0.7666045934202359</c:v>
                </c:pt>
                <c:pt idx="595">
                  <c:v>0.75822470515207951</c:v>
                </c:pt>
                <c:pt idx="596">
                  <c:v>0.75418994413407825</c:v>
                </c:pt>
                <c:pt idx="597">
                  <c:v>0.74829298572315328</c:v>
                </c:pt>
                <c:pt idx="598">
                  <c:v>0.75450031036623211</c:v>
                </c:pt>
                <c:pt idx="599">
                  <c:v>0.76070763500931105</c:v>
                </c:pt>
                <c:pt idx="600">
                  <c:v>0.7666045934202359</c:v>
                </c:pt>
                <c:pt idx="601">
                  <c:v>0.7731222842954687</c:v>
                </c:pt>
                <c:pt idx="602">
                  <c:v>0.77870887647423959</c:v>
                </c:pt>
                <c:pt idx="603">
                  <c:v>0.77436374922408446</c:v>
                </c:pt>
                <c:pt idx="604">
                  <c:v>0.76908752327746743</c:v>
                </c:pt>
                <c:pt idx="605">
                  <c:v>0.78460583488516455</c:v>
                </c:pt>
                <c:pt idx="606">
                  <c:v>0.79267535692116697</c:v>
                </c:pt>
                <c:pt idx="607">
                  <c:v>0.80229671011793924</c:v>
                </c:pt>
                <c:pt idx="608">
                  <c:v>0.79733085040347618</c:v>
                </c:pt>
                <c:pt idx="609">
                  <c:v>0.79081315952824338</c:v>
                </c:pt>
                <c:pt idx="610">
                  <c:v>0.78212290502793291</c:v>
                </c:pt>
                <c:pt idx="611">
                  <c:v>0.76846679081315961</c:v>
                </c:pt>
                <c:pt idx="612">
                  <c:v>0.77870887647423959</c:v>
                </c:pt>
                <c:pt idx="613">
                  <c:v>0.77467411545623843</c:v>
                </c:pt>
                <c:pt idx="614">
                  <c:v>0.77157045313469896</c:v>
                </c:pt>
                <c:pt idx="615">
                  <c:v>0.7675356921166977</c:v>
                </c:pt>
                <c:pt idx="616">
                  <c:v>0.76039726877715708</c:v>
                </c:pt>
                <c:pt idx="617">
                  <c:v>0.75387957790192428</c:v>
                </c:pt>
                <c:pt idx="618">
                  <c:v>0.73401613904407204</c:v>
                </c:pt>
                <c:pt idx="619">
                  <c:v>0.72067039106145248</c:v>
                </c:pt>
                <c:pt idx="620">
                  <c:v>0.71570453134698941</c:v>
                </c:pt>
                <c:pt idx="621">
                  <c:v>0.72098075729360644</c:v>
                </c:pt>
                <c:pt idx="622">
                  <c:v>0.74053382991930483</c:v>
                </c:pt>
                <c:pt idx="623">
                  <c:v>0.75263811297330852</c:v>
                </c:pt>
                <c:pt idx="624">
                  <c:v>0.75729360645561761</c:v>
                </c:pt>
                <c:pt idx="625">
                  <c:v>0.75853507138423348</c:v>
                </c:pt>
                <c:pt idx="626">
                  <c:v>0.72749844816883924</c:v>
                </c:pt>
                <c:pt idx="627">
                  <c:v>0.72222222222222221</c:v>
                </c:pt>
                <c:pt idx="628">
                  <c:v>0.72284295468653015</c:v>
                </c:pt>
                <c:pt idx="629">
                  <c:v>0.73246430788330241</c:v>
                </c:pt>
                <c:pt idx="630">
                  <c:v>0.74860335195530736</c:v>
                </c:pt>
                <c:pt idx="631">
                  <c:v>0.74332712600869022</c:v>
                </c:pt>
                <c:pt idx="632">
                  <c:v>0.73711980136561139</c:v>
                </c:pt>
                <c:pt idx="633">
                  <c:v>0.72625698324022347</c:v>
                </c:pt>
                <c:pt idx="634">
                  <c:v>0.71260086902545006</c:v>
                </c:pt>
                <c:pt idx="635">
                  <c:v>0.71570453134698941</c:v>
                </c:pt>
                <c:pt idx="636">
                  <c:v>0.71756672873991312</c:v>
                </c:pt>
                <c:pt idx="637">
                  <c:v>0.74239602731222853</c:v>
                </c:pt>
                <c:pt idx="638">
                  <c:v>0.75108628181253878</c:v>
                </c:pt>
                <c:pt idx="639">
                  <c:v>0.76039726877715708</c:v>
                </c:pt>
                <c:pt idx="640">
                  <c:v>0.76815642458100564</c:v>
                </c:pt>
                <c:pt idx="641">
                  <c:v>0.77126008690254511</c:v>
                </c:pt>
                <c:pt idx="642">
                  <c:v>0.77467411545623843</c:v>
                </c:pt>
                <c:pt idx="643">
                  <c:v>0.77560521415270012</c:v>
                </c:pt>
                <c:pt idx="644">
                  <c:v>0.78305400372439482</c:v>
                </c:pt>
                <c:pt idx="645">
                  <c:v>0.78895096213531979</c:v>
                </c:pt>
                <c:pt idx="646">
                  <c:v>0.78553693358162635</c:v>
                </c:pt>
                <c:pt idx="647">
                  <c:v>0.78957169459962762</c:v>
                </c:pt>
                <c:pt idx="648">
                  <c:v>0.79639975170701427</c:v>
                </c:pt>
                <c:pt idx="649">
                  <c:v>0.79733085040347618</c:v>
                </c:pt>
                <c:pt idx="650">
                  <c:v>0.7998137802607076</c:v>
                </c:pt>
                <c:pt idx="651">
                  <c:v>0.80198634388578527</c:v>
                </c:pt>
                <c:pt idx="652">
                  <c:v>0.80012414649286168</c:v>
                </c:pt>
                <c:pt idx="653">
                  <c:v>0.79857231533209194</c:v>
                </c:pt>
                <c:pt idx="654">
                  <c:v>0.78305400372439482</c:v>
                </c:pt>
                <c:pt idx="655">
                  <c:v>0.78212290502793291</c:v>
                </c:pt>
                <c:pt idx="656">
                  <c:v>0.78367473618870265</c:v>
                </c:pt>
                <c:pt idx="657">
                  <c:v>0.79764121663563003</c:v>
                </c:pt>
                <c:pt idx="658">
                  <c:v>0.82060831781502175</c:v>
                </c:pt>
                <c:pt idx="659">
                  <c:v>0.8302296710117939</c:v>
                </c:pt>
                <c:pt idx="660">
                  <c:v>0.82184978274363751</c:v>
                </c:pt>
                <c:pt idx="661">
                  <c:v>0.82433271260086904</c:v>
                </c:pt>
                <c:pt idx="662">
                  <c:v>0.82588454376163878</c:v>
                </c:pt>
                <c:pt idx="663">
                  <c:v>0.82495344506517687</c:v>
                </c:pt>
                <c:pt idx="664">
                  <c:v>0.83085040347610184</c:v>
                </c:pt>
                <c:pt idx="665">
                  <c:v>0.82929857231533211</c:v>
                </c:pt>
                <c:pt idx="666">
                  <c:v>0.82805710738671634</c:v>
                </c:pt>
                <c:pt idx="667">
                  <c:v>0.82619490999379275</c:v>
                </c:pt>
                <c:pt idx="668">
                  <c:v>0.83550589695841104</c:v>
                </c:pt>
                <c:pt idx="669">
                  <c:v>0.84016139044072013</c:v>
                </c:pt>
                <c:pt idx="670">
                  <c:v>0.83333333333333337</c:v>
                </c:pt>
                <c:pt idx="671">
                  <c:v>0.82774674115456248</c:v>
                </c:pt>
                <c:pt idx="672">
                  <c:v>0.82184978274363751</c:v>
                </c:pt>
                <c:pt idx="673">
                  <c:v>0.82371198013656111</c:v>
                </c:pt>
                <c:pt idx="674">
                  <c:v>0.83488516449410299</c:v>
                </c:pt>
                <c:pt idx="675">
                  <c:v>0.83985102420856605</c:v>
                </c:pt>
                <c:pt idx="676">
                  <c:v>0.8330229671011794</c:v>
                </c:pt>
                <c:pt idx="677">
                  <c:v>0.84574798261949102</c:v>
                </c:pt>
                <c:pt idx="678">
                  <c:v>0.84543761638733705</c:v>
                </c:pt>
                <c:pt idx="679">
                  <c:v>0.84978274363749229</c:v>
                </c:pt>
                <c:pt idx="680">
                  <c:v>0.84047175667287399</c:v>
                </c:pt>
                <c:pt idx="681">
                  <c:v>0.83054003724394798</c:v>
                </c:pt>
                <c:pt idx="682">
                  <c:v>0.8128491620111733</c:v>
                </c:pt>
                <c:pt idx="683">
                  <c:v>0.80229671011793924</c:v>
                </c:pt>
                <c:pt idx="684">
                  <c:v>0.8072625698324023</c:v>
                </c:pt>
                <c:pt idx="685">
                  <c:v>0.80912476722532589</c:v>
                </c:pt>
                <c:pt idx="686">
                  <c:v>0.81812538795779022</c:v>
                </c:pt>
                <c:pt idx="687">
                  <c:v>0.82774674115456248</c:v>
                </c:pt>
                <c:pt idx="688">
                  <c:v>0.83147113594040967</c:v>
                </c:pt>
                <c:pt idx="689">
                  <c:v>0.84543761638733705</c:v>
                </c:pt>
                <c:pt idx="690">
                  <c:v>0.8451272501551832</c:v>
                </c:pt>
                <c:pt idx="691">
                  <c:v>0.85630043451272508</c:v>
                </c:pt>
                <c:pt idx="692">
                  <c:v>0.85661080074487905</c:v>
                </c:pt>
                <c:pt idx="693">
                  <c:v>0.85195530726256985</c:v>
                </c:pt>
                <c:pt idx="694">
                  <c:v>0.85754189944134074</c:v>
                </c:pt>
                <c:pt idx="695">
                  <c:v>0.86343885785226571</c:v>
                </c:pt>
                <c:pt idx="696">
                  <c:v>0.85754189944134074</c:v>
                </c:pt>
                <c:pt idx="697">
                  <c:v>0.867163252638113</c:v>
                </c:pt>
                <c:pt idx="698">
                  <c:v>0.87212911235257606</c:v>
                </c:pt>
                <c:pt idx="699">
                  <c:v>0.87057728119180633</c:v>
                </c:pt>
                <c:pt idx="700">
                  <c:v>0.87678460583488516</c:v>
                </c:pt>
                <c:pt idx="701">
                  <c:v>0.87709497206703924</c:v>
                </c:pt>
                <c:pt idx="702">
                  <c:v>0.87771570453134706</c:v>
                </c:pt>
                <c:pt idx="703">
                  <c:v>0.87523277467411542</c:v>
                </c:pt>
                <c:pt idx="704">
                  <c:v>0.87616387337057733</c:v>
                </c:pt>
                <c:pt idx="705">
                  <c:v>0.8625077591558038</c:v>
                </c:pt>
                <c:pt idx="706">
                  <c:v>0.85443823711980138</c:v>
                </c:pt>
                <c:pt idx="707">
                  <c:v>0.85661080074487905</c:v>
                </c:pt>
                <c:pt idx="708">
                  <c:v>0.86374922408441956</c:v>
                </c:pt>
                <c:pt idx="709">
                  <c:v>0.86499068901303544</c:v>
                </c:pt>
                <c:pt idx="710">
                  <c:v>0.8699565487274985</c:v>
                </c:pt>
                <c:pt idx="711">
                  <c:v>0.87678460583488516</c:v>
                </c:pt>
                <c:pt idx="712">
                  <c:v>0.87926753569211669</c:v>
                </c:pt>
                <c:pt idx="713">
                  <c:v>0.88516449410304165</c:v>
                </c:pt>
                <c:pt idx="714">
                  <c:v>0.87709497206703924</c:v>
                </c:pt>
                <c:pt idx="715">
                  <c:v>0.87212911235257606</c:v>
                </c:pt>
                <c:pt idx="716">
                  <c:v>0.85723153320918688</c:v>
                </c:pt>
                <c:pt idx="717">
                  <c:v>0.86436995654872761</c:v>
                </c:pt>
                <c:pt idx="718">
                  <c:v>0.85505896958410932</c:v>
                </c:pt>
                <c:pt idx="719">
                  <c:v>0.84357541899441346</c:v>
                </c:pt>
                <c:pt idx="720">
                  <c:v>0.84885164494103049</c:v>
                </c:pt>
                <c:pt idx="721">
                  <c:v>0.83612662942271887</c:v>
                </c:pt>
                <c:pt idx="722">
                  <c:v>0.83891992551210437</c:v>
                </c:pt>
                <c:pt idx="723">
                  <c:v>0.83891992551210437</c:v>
                </c:pt>
                <c:pt idx="724">
                  <c:v>0.82153941651148354</c:v>
                </c:pt>
                <c:pt idx="725">
                  <c:v>0.85630043451272508</c:v>
                </c:pt>
                <c:pt idx="726">
                  <c:v>0.87833643699565489</c:v>
                </c:pt>
                <c:pt idx="727">
                  <c:v>0.86561142147734327</c:v>
                </c:pt>
                <c:pt idx="728">
                  <c:v>0.86157666045934211</c:v>
                </c:pt>
                <c:pt idx="729">
                  <c:v>0.86840471756672877</c:v>
                </c:pt>
                <c:pt idx="730">
                  <c:v>0.86747361887026697</c:v>
                </c:pt>
                <c:pt idx="731">
                  <c:v>0.86840471756672877</c:v>
                </c:pt>
                <c:pt idx="732">
                  <c:v>0.86436995654872761</c:v>
                </c:pt>
                <c:pt idx="733">
                  <c:v>0.86499068901303544</c:v>
                </c:pt>
                <c:pt idx="734">
                  <c:v>0.87430167597765374</c:v>
                </c:pt>
                <c:pt idx="735">
                  <c:v>0.87926753569211669</c:v>
                </c:pt>
                <c:pt idx="736">
                  <c:v>0.87771570453134706</c:v>
                </c:pt>
                <c:pt idx="737">
                  <c:v>0.86623215394165121</c:v>
                </c:pt>
                <c:pt idx="738">
                  <c:v>0.87181874612042209</c:v>
                </c:pt>
                <c:pt idx="739">
                  <c:v>0.88175046554934822</c:v>
                </c:pt>
                <c:pt idx="740">
                  <c:v>0.89013035381750472</c:v>
                </c:pt>
                <c:pt idx="741">
                  <c:v>0.88330229671011795</c:v>
                </c:pt>
                <c:pt idx="742">
                  <c:v>0.87399130974549977</c:v>
                </c:pt>
                <c:pt idx="743">
                  <c:v>0.88081936685288642</c:v>
                </c:pt>
                <c:pt idx="744">
                  <c:v>0.89385474860335201</c:v>
                </c:pt>
                <c:pt idx="745">
                  <c:v>0.91651148355058976</c:v>
                </c:pt>
                <c:pt idx="746">
                  <c:v>0.92861576660459355</c:v>
                </c:pt>
                <c:pt idx="747">
                  <c:v>0.92551210428305408</c:v>
                </c:pt>
                <c:pt idx="748">
                  <c:v>0.92427063935443832</c:v>
                </c:pt>
                <c:pt idx="749">
                  <c:v>0.92768466790813164</c:v>
                </c:pt>
                <c:pt idx="750">
                  <c:v>0.930788330229671</c:v>
                </c:pt>
                <c:pt idx="751">
                  <c:v>0.9252017380509</c:v>
                </c:pt>
                <c:pt idx="752">
                  <c:v>0.92892613283674741</c:v>
                </c:pt>
                <c:pt idx="753">
                  <c:v>0.93482309124767227</c:v>
                </c:pt>
                <c:pt idx="754">
                  <c:v>0.94040968342644327</c:v>
                </c:pt>
                <c:pt idx="755">
                  <c:v>0.95344506517690875</c:v>
                </c:pt>
                <c:pt idx="756">
                  <c:v>0.95375543140906271</c:v>
                </c:pt>
                <c:pt idx="757">
                  <c:v>0.95065176908752325</c:v>
                </c:pt>
                <c:pt idx="758">
                  <c:v>0.95841092489137181</c:v>
                </c:pt>
                <c:pt idx="759">
                  <c:v>0.94413407821229056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39D-45EF-975E-A1BD6927DA1D}"/>
            </c:ext>
          </c:extLst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CBA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Sheet2!$F$2:$F$761</c:f>
              <c:numCache>
                <c:formatCode>dd\-mmm\-yy</c:formatCode>
                <c:ptCount val="760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41667</c:v>
                </c:pt>
                <c:pt idx="18">
                  <c:v>41668</c:v>
                </c:pt>
                <c:pt idx="19">
                  <c:v>41669</c:v>
                </c:pt>
                <c:pt idx="20">
                  <c:v>41670</c:v>
                </c:pt>
                <c:pt idx="21">
                  <c:v>41673</c:v>
                </c:pt>
                <c:pt idx="22">
                  <c:v>41674</c:v>
                </c:pt>
                <c:pt idx="23">
                  <c:v>41675</c:v>
                </c:pt>
                <c:pt idx="24">
                  <c:v>41676</c:v>
                </c:pt>
                <c:pt idx="25">
                  <c:v>41677</c:v>
                </c:pt>
                <c:pt idx="26">
                  <c:v>41680</c:v>
                </c:pt>
                <c:pt idx="27">
                  <c:v>41681</c:v>
                </c:pt>
                <c:pt idx="28">
                  <c:v>41682</c:v>
                </c:pt>
                <c:pt idx="29">
                  <c:v>41683</c:v>
                </c:pt>
                <c:pt idx="30">
                  <c:v>41684</c:v>
                </c:pt>
                <c:pt idx="31">
                  <c:v>41687</c:v>
                </c:pt>
                <c:pt idx="32">
                  <c:v>41688</c:v>
                </c:pt>
                <c:pt idx="33">
                  <c:v>41689</c:v>
                </c:pt>
                <c:pt idx="34">
                  <c:v>41690</c:v>
                </c:pt>
                <c:pt idx="35">
                  <c:v>41691</c:v>
                </c:pt>
                <c:pt idx="36">
                  <c:v>41694</c:v>
                </c:pt>
                <c:pt idx="37">
                  <c:v>41695</c:v>
                </c:pt>
                <c:pt idx="38">
                  <c:v>41696</c:v>
                </c:pt>
                <c:pt idx="39">
                  <c:v>41697</c:v>
                </c:pt>
                <c:pt idx="40">
                  <c:v>41698</c:v>
                </c:pt>
                <c:pt idx="41">
                  <c:v>41701</c:v>
                </c:pt>
                <c:pt idx="42">
                  <c:v>41702</c:v>
                </c:pt>
                <c:pt idx="43">
                  <c:v>41703</c:v>
                </c:pt>
                <c:pt idx="44">
                  <c:v>41704</c:v>
                </c:pt>
                <c:pt idx="45">
                  <c:v>41705</c:v>
                </c:pt>
                <c:pt idx="46">
                  <c:v>41708</c:v>
                </c:pt>
                <c:pt idx="47">
                  <c:v>41709</c:v>
                </c:pt>
                <c:pt idx="48">
                  <c:v>41710</c:v>
                </c:pt>
                <c:pt idx="49">
                  <c:v>41711</c:v>
                </c:pt>
                <c:pt idx="50">
                  <c:v>41712</c:v>
                </c:pt>
                <c:pt idx="51">
                  <c:v>41715</c:v>
                </c:pt>
                <c:pt idx="52">
                  <c:v>41716</c:v>
                </c:pt>
                <c:pt idx="53">
                  <c:v>41717</c:v>
                </c:pt>
                <c:pt idx="54">
                  <c:v>41718</c:v>
                </c:pt>
                <c:pt idx="55">
                  <c:v>41719</c:v>
                </c:pt>
                <c:pt idx="56">
                  <c:v>41722</c:v>
                </c:pt>
                <c:pt idx="57">
                  <c:v>41723</c:v>
                </c:pt>
                <c:pt idx="58">
                  <c:v>41724</c:v>
                </c:pt>
                <c:pt idx="59">
                  <c:v>41725</c:v>
                </c:pt>
                <c:pt idx="60">
                  <c:v>41726</c:v>
                </c:pt>
                <c:pt idx="61">
                  <c:v>41729</c:v>
                </c:pt>
                <c:pt idx="62">
                  <c:v>41730</c:v>
                </c:pt>
                <c:pt idx="63">
                  <c:v>41731</c:v>
                </c:pt>
                <c:pt idx="64">
                  <c:v>41732</c:v>
                </c:pt>
                <c:pt idx="65">
                  <c:v>41733</c:v>
                </c:pt>
                <c:pt idx="66">
                  <c:v>41736</c:v>
                </c:pt>
                <c:pt idx="67">
                  <c:v>41737</c:v>
                </c:pt>
                <c:pt idx="68">
                  <c:v>41738</c:v>
                </c:pt>
                <c:pt idx="69">
                  <c:v>41739</c:v>
                </c:pt>
                <c:pt idx="70">
                  <c:v>41740</c:v>
                </c:pt>
                <c:pt idx="71">
                  <c:v>41743</c:v>
                </c:pt>
                <c:pt idx="72">
                  <c:v>41744</c:v>
                </c:pt>
                <c:pt idx="73">
                  <c:v>41745</c:v>
                </c:pt>
                <c:pt idx="74">
                  <c:v>41746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41757</c:v>
                </c:pt>
                <c:pt idx="79">
                  <c:v>41758</c:v>
                </c:pt>
                <c:pt idx="80">
                  <c:v>41759</c:v>
                </c:pt>
                <c:pt idx="81">
                  <c:v>41760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41788</c:v>
                </c:pt>
                <c:pt idx="102">
                  <c:v>41789</c:v>
                </c:pt>
                <c:pt idx="103">
                  <c:v>41792</c:v>
                </c:pt>
                <c:pt idx="104">
                  <c:v>41793</c:v>
                </c:pt>
                <c:pt idx="105">
                  <c:v>41794</c:v>
                </c:pt>
                <c:pt idx="106">
                  <c:v>41795</c:v>
                </c:pt>
                <c:pt idx="107">
                  <c:v>41796</c:v>
                </c:pt>
                <c:pt idx="108">
                  <c:v>41800</c:v>
                </c:pt>
                <c:pt idx="109">
                  <c:v>41801</c:v>
                </c:pt>
                <c:pt idx="110">
                  <c:v>41802</c:v>
                </c:pt>
                <c:pt idx="111">
                  <c:v>41803</c:v>
                </c:pt>
                <c:pt idx="112">
                  <c:v>41806</c:v>
                </c:pt>
                <c:pt idx="113">
                  <c:v>41807</c:v>
                </c:pt>
                <c:pt idx="114">
                  <c:v>41808</c:v>
                </c:pt>
                <c:pt idx="115">
                  <c:v>41809</c:v>
                </c:pt>
                <c:pt idx="116">
                  <c:v>41810</c:v>
                </c:pt>
                <c:pt idx="117">
                  <c:v>41813</c:v>
                </c:pt>
                <c:pt idx="118">
                  <c:v>41814</c:v>
                </c:pt>
                <c:pt idx="119">
                  <c:v>41815</c:v>
                </c:pt>
                <c:pt idx="120">
                  <c:v>41816</c:v>
                </c:pt>
                <c:pt idx="121">
                  <c:v>41817</c:v>
                </c:pt>
                <c:pt idx="122">
                  <c:v>41820</c:v>
                </c:pt>
                <c:pt idx="123">
                  <c:v>41821</c:v>
                </c:pt>
                <c:pt idx="124">
                  <c:v>41822</c:v>
                </c:pt>
                <c:pt idx="125">
                  <c:v>41823</c:v>
                </c:pt>
                <c:pt idx="126">
                  <c:v>41824</c:v>
                </c:pt>
                <c:pt idx="127">
                  <c:v>41827</c:v>
                </c:pt>
                <c:pt idx="128">
                  <c:v>41828</c:v>
                </c:pt>
                <c:pt idx="129">
                  <c:v>41829</c:v>
                </c:pt>
                <c:pt idx="130">
                  <c:v>41830</c:v>
                </c:pt>
                <c:pt idx="131">
                  <c:v>41831</c:v>
                </c:pt>
                <c:pt idx="132">
                  <c:v>41834</c:v>
                </c:pt>
                <c:pt idx="133">
                  <c:v>41835</c:v>
                </c:pt>
                <c:pt idx="134">
                  <c:v>41836</c:v>
                </c:pt>
                <c:pt idx="135">
                  <c:v>41837</c:v>
                </c:pt>
                <c:pt idx="136">
                  <c:v>41838</c:v>
                </c:pt>
                <c:pt idx="137">
                  <c:v>41841</c:v>
                </c:pt>
                <c:pt idx="138">
                  <c:v>41842</c:v>
                </c:pt>
                <c:pt idx="139">
                  <c:v>41843</c:v>
                </c:pt>
                <c:pt idx="140">
                  <c:v>41844</c:v>
                </c:pt>
                <c:pt idx="141">
                  <c:v>41845</c:v>
                </c:pt>
                <c:pt idx="142">
                  <c:v>41848</c:v>
                </c:pt>
                <c:pt idx="143">
                  <c:v>41849</c:v>
                </c:pt>
                <c:pt idx="144">
                  <c:v>41850</c:v>
                </c:pt>
                <c:pt idx="145">
                  <c:v>41851</c:v>
                </c:pt>
                <c:pt idx="146">
                  <c:v>41852</c:v>
                </c:pt>
                <c:pt idx="147">
                  <c:v>41855</c:v>
                </c:pt>
                <c:pt idx="148">
                  <c:v>41856</c:v>
                </c:pt>
                <c:pt idx="149">
                  <c:v>41857</c:v>
                </c:pt>
                <c:pt idx="150">
                  <c:v>41858</c:v>
                </c:pt>
                <c:pt idx="151">
                  <c:v>41859</c:v>
                </c:pt>
                <c:pt idx="152">
                  <c:v>41862</c:v>
                </c:pt>
                <c:pt idx="153">
                  <c:v>41863</c:v>
                </c:pt>
                <c:pt idx="154">
                  <c:v>41864</c:v>
                </c:pt>
                <c:pt idx="155">
                  <c:v>41865</c:v>
                </c:pt>
                <c:pt idx="156">
                  <c:v>41866</c:v>
                </c:pt>
                <c:pt idx="157">
                  <c:v>41869</c:v>
                </c:pt>
                <c:pt idx="158">
                  <c:v>41870</c:v>
                </c:pt>
                <c:pt idx="159">
                  <c:v>41871</c:v>
                </c:pt>
                <c:pt idx="160">
                  <c:v>41872</c:v>
                </c:pt>
                <c:pt idx="161">
                  <c:v>41873</c:v>
                </c:pt>
                <c:pt idx="162">
                  <c:v>41876</c:v>
                </c:pt>
                <c:pt idx="163">
                  <c:v>41877</c:v>
                </c:pt>
                <c:pt idx="164">
                  <c:v>41878</c:v>
                </c:pt>
                <c:pt idx="165">
                  <c:v>41879</c:v>
                </c:pt>
                <c:pt idx="166">
                  <c:v>41880</c:v>
                </c:pt>
                <c:pt idx="167">
                  <c:v>41883</c:v>
                </c:pt>
                <c:pt idx="168">
                  <c:v>41884</c:v>
                </c:pt>
                <c:pt idx="169">
                  <c:v>41885</c:v>
                </c:pt>
                <c:pt idx="170">
                  <c:v>41886</c:v>
                </c:pt>
                <c:pt idx="171">
                  <c:v>41887</c:v>
                </c:pt>
                <c:pt idx="172">
                  <c:v>41890</c:v>
                </c:pt>
                <c:pt idx="173">
                  <c:v>41891</c:v>
                </c:pt>
                <c:pt idx="174">
                  <c:v>41892</c:v>
                </c:pt>
                <c:pt idx="175">
                  <c:v>41893</c:v>
                </c:pt>
                <c:pt idx="176">
                  <c:v>41894</c:v>
                </c:pt>
                <c:pt idx="177">
                  <c:v>41897</c:v>
                </c:pt>
                <c:pt idx="178">
                  <c:v>41898</c:v>
                </c:pt>
                <c:pt idx="179">
                  <c:v>41899</c:v>
                </c:pt>
                <c:pt idx="180">
                  <c:v>41900</c:v>
                </c:pt>
                <c:pt idx="181">
                  <c:v>41901</c:v>
                </c:pt>
                <c:pt idx="182">
                  <c:v>41904</c:v>
                </c:pt>
                <c:pt idx="183">
                  <c:v>41905</c:v>
                </c:pt>
                <c:pt idx="184">
                  <c:v>41906</c:v>
                </c:pt>
                <c:pt idx="185">
                  <c:v>41907</c:v>
                </c:pt>
                <c:pt idx="186">
                  <c:v>41908</c:v>
                </c:pt>
                <c:pt idx="187">
                  <c:v>41911</c:v>
                </c:pt>
                <c:pt idx="188">
                  <c:v>41912</c:v>
                </c:pt>
                <c:pt idx="189">
                  <c:v>41913</c:v>
                </c:pt>
                <c:pt idx="190">
                  <c:v>41914</c:v>
                </c:pt>
                <c:pt idx="191">
                  <c:v>41915</c:v>
                </c:pt>
                <c:pt idx="192">
                  <c:v>41918</c:v>
                </c:pt>
                <c:pt idx="193">
                  <c:v>41919</c:v>
                </c:pt>
                <c:pt idx="194">
                  <c:v>41920</c:v>
                </c:pt>
                <c:pt idx="195">
                  <c:v>41921</c:v>
                </c:pt>
                <c:pt idx="196">
                  <c:v>41922</c:v>
                </c:pt>
                <c:pt idx="197">
                  <c:v>41925</c:v>
                </c:pt>
                <c:pt idx="198">
                  <c:v>41926</c:v>
                </c:pt>
                <c:pt idx="199">
                  <c:v>41927</c:v>
                </c:pt>
                <c:pt idx="200">
                  <c:v>41928</c:v>
                </c:pt>
                <c:pt idx="201">
                  <c:v>41929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41939</c:v>
                </c:pt>
                <c:pt idx="208">
                  <c:v>41940</c:v>
                </c:pt>
                <c:pt idx="209">
                  <c:v>41941</c:v>
                </c:pt>
                <c:pt idx="210">
                  <c:v>41942</c:v>
                </c:pt>
                <c:pt idx="211">
                  <c:v>41943</c:v>
                </c:pt>
                <c:pt idx="212">
                  <c:v>41946</c:v>
                </c:pt>
                <c:pt idx="213">
                  <c:v>41947</c:v>
                </c:pt>
                <c:pt idx="214">
                  <c:v>41948</c:v>
                </c:pt>
                <c:pt idx="215">
                  <c:v>41949</c:v>
                </c:pt>
                <c:pt idx="216">
                  <c:v>41950</c:v>
                </c:pt>
                <c:pt idx="217">
                  <c:v>41953</c:v>
                </c:pt>
                <c:pt idx="218">
                  <c:v>41954</c:v>
                </c:pt>
                <c:pt idx="219">
                  <c:v>41955</c:v>
                </c:pt>
                <c:pt idx="220">
                  <c:v>41956</c:v>
                </c:pt>
                <c:pt idx="221">
                  <c:v>41957</c:v>
                </c:pt>
                <c:pt idx="222">
                  <c:v>41960</c:v>
                </c:pt>
                <c:pt idx="223">
                  <c:v>41961</c:v>
                </c:pt>
                <c:pt idx="224">
                  <c:v>41962</c:v>
                </c:pt>
                <c:pt idx="225">
                  <c:v>41963</c:v>
                </c:pt>
                <c:pt idx="226">
                  <c:v>41964</c:v>
                </c:pt>
                <c:pt idx="227">
                  <c:v>41967</c:v>
                </c:pt>
                <c:pt idx="228">
                  <c:v>41968</c:v>
                </c:pt>
                <c:pt idx="229">
                  <c:v>41969</c:v>
                </c:pt>
                <c:pt idx="230">
                  <c:v>41970</c:v>
                </c:pt>
                <c:pt idx="231">
                  <c:v>41971</c:v>
                </c:pt>
                <c:pt idx="232">
                  <c:v>41974</c:v>
                </c:pt>
                <c:pt idx="233">
                  <c:v>41975</c:v>
                </c:pt>
                <c:pt idx="234">
                  <c:v>41976</c:v>
                </c:pt>
                <c:pt idx="235">
                  <c:v>41977</c:v>
                </c:pt>
                <c:pt idx="236">
                  <c:v>41978</c:v>
                </c:pt>
                <c:pt idx="237">
                  <c:v>41981</c:v>
                </c:pt>
                <c:pt idx="238">
                  <c:v>41982</c:v>
                </c:pt>
                <c:pt idx="239">
                  <c:v>41983</c:v>
                </c:pt>
                <c:pt idx="240">
                  <c:v>41984</c:v>
                </c:pt>
                <c:pt idx="241">
                  <c:v>41985</c:v>
                </c:pt>
                <c:pt idx="242">
                  <c:v>41988</c:v>
                </c:pt>
                <c:pt idx="243">
                  <c:v>41989</c:v>
                </c:pt>
                <c:pt idx="244">
                  <c:v>41990</c:v>
                </c:pt>
                <c:pt idx="245">
                  <c:v>41991</c:v>
                </c:pt>
                <c:pt idx="246">
                  <c:v>41992</c:v>
                </c:pt>
                <c:pt idx="247">
                  <c:v>41995</c:v>
                </c:pt>
                <c:pt idx="248">
                  <c:v>41996</c:v>
                </c:pt>
                <c:pt idx="249">
                  <c:v>41997</c:v>
                </c:pt>
                <c:pt idx="250">
                  <c:v>42002</c:v>
                </c:pt>
                <c:pt idx="251">
                  <c:v>42003</c:v>
                </c:pt>
                <c:pt idx="252">
                  <c:v>42004</c:v>
                </c:pt>
                <c:pt idx="253">
                  <c:v>42006</c:v>
                </c:pt>
                <c:pt idx="254">
                  <c:v>42009</c:v>
                </c:pt>
                <c:pt idx="255">
                  <c:v>42010</c:v>
                </c:pt>
                <c:pt idx="256">
                  <c:v>42011</c:v>
                </c:pt>
                <c:pt idx="257">
                  <c:v>42012</c:v>
                </c:pt>
                <c:pt idx="258">
                  <c:v>42013</c:v>
                </c:pt>
                <c:pt idx="259">
                  <c:v>42016</c:v>
                </c:pt>
                <c:pt idx="260">
                  <c:v>42017</c:v>
                </c:pt>
                <c:pt idx="261">
                  <c:v>42018</c:v>
                </c:pt>
                <c:pt idx="262">
                  <c:v>42019</c:v>
                </c:pt>
                <c:pt idx="263">
                  <c:v>42020</c:v>
                </c:pt>
                <c:pt idx="264">
                  <c:v>42023</c:v>
                </c:pt>
                <c:pt idx="265">
                  <c:v>42024</c:v>
                </c:pt>
                <c:pt idx="266">
                  <c:v>42025</c:v>
                </c:pt>
                <c:pt idx="267">
                  <c:v>42026</c:v>
                </c:pt>
                <c:pt idx="268">
                  <c:v>42027</c:v>
                </c:pt>
                <c:pt idx="269">
                  <c:v>42031</c:v>
                </c:pt>
                <c:pt idx="270">
                  <c:v>42032</c:v>
                </c:pt>
                <c:pt idx="271">
                  <c:v>42033</c:v>
                </c:pt>
                <c:pt idx="272">
                  <c:v>42034</c:v>
                </c:pt>
                <c:pt idx="273">
                  <c:v>42037</c:v>
                </c:pt>
                <c:pt idx="274">
                  <c:v>42038</c:v>
                </c:pt>
                <c:pt idx="275">
                  <c:v>42039</c:v>
                </c:pt>
                <c:pt idx="276">
                  <c:v>42040</c:v>
                </c:pt>
                <c:pt idx="277">
                  <c:v>42041</c:v>
                </c:pt>
                <c:pt idx="278">
                  <c:v>42044</c:v>
                </c:pt>
                <c:pt idx="279">
                  <c:v>42045</c:v>
                </c:pt>
                <c:pt idx="280">
                  <c:v>42046</c:v>
                </c:pt>
                <c:pt idx="281">
                  <c:v>42047</c:v>
                </c:pt>
                <c:pt idx="282">
                  <c:v>42048</c:v>
                </c:pt>
                <c:pt idx="283">
                  <c:v>42051</c:v>
                </c:pt>
                <c:pt idx="284">
                  <c:v>42052</c:v>
                </c:pt>
                <c:pt idx="285">
                  <c:v>42053</c:v>
                </c:pt>
                <c:pt idx="286">
                  <c:v>42054</c:v>
                </c:pt>
                <c:pt idx="287">
                  <c:v>42055</c:v>
                </c:pt>
                <c:pt idx="288">
                  <c:v>42058</c:v>
                </c:pt>
                <c:pt idx="289">
                  <c:v>42059</c:v>
                </c:pt>
                <c:pt idx="290">
                  <c:v>42060</c:v>
                </c:pt>
                <c:pt idx="291">
                  <c:v>42061</c:v>
                </c:pt>
                <c:pt idx="292">
                  <c:v>42062</c:v>
                </c:pt>
                <c:pt idx="293">
                  <c:v>42065</c:v>
                </c:pt>
                <c:pt idx="294">
                  <c:v>42066</c:v>
                </c:pt>
                <c:pt idx="295">
                  <c:v>42067</c:v>
                </c:pt>
                <c:pt idx="296">
                  <c:v>42068</c:v>
                </c:pt>
                <c:pt idx="297">
                  <c:v>42069</c:v>
                </c:pt>
                <c:pt idx="298">
                  <c:v>42072</c:v>
                </c:pt>
                <c:pt idx="299">
                  <c:v>42073</c:v>
                </c:pt>
                <c:pt idx="300">
                  <c:v>42074</c:v>
                </c:pt>
                <c:pt idx="301">
                  <c:v>42075</c:v>
                </c:pt>
                <c:pt idx="302">
                  <c:v>42076</c:v>
                </c:pt>
                <c:pt idx="303">
                  <c:v>42079</c:v>
                </c:pt>
                <c:pt idx="304">
                  <c:v>42080</c:v>
                </c:pt>
                <c:pt idx="305">
                  <c:v>42081</c:v>
                </c:pt>
                <c:pt idx="306">
                  <c:v>42082</c:v>
                </c:pt>
                <c:pt idx="307">
                  <c:v>42083</c:v>
                </c:pt>
                <c:pt idx="308">
                  <c:v>42086</c:v>
                </c:pt>
                <c:pt idx="309">
                  <c:v>42087</c:v>
                </c:pt>
                <c:pt idx="310">
                  <c:v>42088</c:v>
                </c:pt>
                <c:pt idx="311">
                  <c:v>42089</c:v>
                </c:pt>
                <c:pt idx="312">
                  <c:v>42090</c:v>
                </c:pt>
                <c:pt idx="313">
                  <c:v>42093</c:v>
                </c:pt>
                <c:pt idx="314">
                  <c:v>42094</c:v>
                </c:pt>
                <c:pt idx="315">
                  <c:v>42095</c:v>
                </c:pt>
                <c:pt idx="316">
                  <c:v>42096</c:v>
                </c:pt>
                <c:pt idx="317">
                  <c:v>42101</c:v>
                </c:pt>
                <c:pt idx="318">
                  <c:v>42102</c:v>
                </c:pt>
                <c:pt idx="319">
                  <c:v>42103</c:v>
                </c:pt>
                <c:pt idx="320">
                  <c:v>42104</c:v>
                </c:pt>
                <c:pt idx="321">
                  <c:v>42107</c:v>
                </c:pt>
                <c:pt idx="322">
                  <c:v>42108</c:v>
                </c:pt>
                <c:pt idx="323">
                  <c:v>42109</c:v>
                </c:pt>
                <c:pt idx="324">
                  <c:v>42110</c:v>
                </c:pt>
                <c:pt idx="325">
                  <c:v>42111</c:v>
                </c:pt>
                <c:pt idx="326">
                  <c:v>42114</c:v>
                </c:pt>
                <c:pt idx="327">
                  <c:v>42115</c:v>
                </c:pt>
                <c:pt idx="328">
                  <c:v>42116</c:v>
                </c:pt>
                <c:pt idx="329">
                  <c:v>42117</c:v>
                </c:pt>
                <c:pt idx="330">
                  <c:v>42118</c:v>
                </c:pt>
                <c:pt idx="331">
                  <c:v>42121</c:v>
                </c:pt>
                <c:pt idx="332">
                  <c:v>42122</c:v>
                </c:pt>
                <c:pt idx="333">
                  <c:v>42123</c:v>
                </c:pt>
                <c:pt idx="334">
                  <c:v>42124</c:v>
                </c:pt>
                <c:pt idx="335">
                  <c:v>42125</c:v>
                </c:pt>
                <c:pt idx="336">
                  <c:v>42128</c:v>
                </c:pt>
                <c:pt idx="337">
                  <c:v>42129</c:v>
                </c:pt>
                <c:pt idx="338">
                  <c:v>42130</c:v>
                </c:pt>
                <c:pt idx="339">
                  <c:v>42131</c:v>
                </c:pt>
                <c:pt idx="340">
                  <c:v>42132</c:v>
                </c:pt>
                <c:pt idx="341">
                  <c:v>42135</c:v>
                </c:pt>
                <c:pt idx="342">
                  <c:v>42136</c:v>
                </c:pt>
                <c:pt idx="343">
                  <c:v>42137</c:v>
                </c:pt>
                <c:pt idx="344">
                  <c:v>42138</c:v>
                </c:pt>
                <c:pt idx="345">
                  <c:v>42139</c:v>
                </c:pt>
                <c:pt idx="346">
                  <c:v>42142</c:v>
                </c:pt>
                <c:pt idx="347">
                  <c:v>42143</c:v>
                </c:pt>
                <c:pt idx="348">
                  <c:v>42144</c:v>
                </c:pt>
                <c:pt idx="349">
                  <c:v>42145</c:v>
                </c:pt>
                <c:pt idx="350">
                  <c:v>42146</c:v>
                </c:pt>
                <c:pt idx="351">
                  <c:v>42149</c:v>
                </c:pt>
                <c:pt idx="352">
                  <c:v>42150</c:v>
                </c:pt>
                <c:pt idx="353">
                  <c:v>42151</c:v>
                </c:pt>
                <c:pt idx="354">
                  <c:v>42152</c:v>
                </c:pt>
                <c:pt idx="355">
                  <c:v>42153</c:v>
                </c:pt>
                <c:pt idx="356">
                  <c:v>42156</c:v>
                </c:pt>
                <c:pt idx="357">
                  <c:v>42157</c:v>
                </c:pt>
                <c:pt idx="358">
                  <c:v>42158</c:v>
                </c:pt>
                <c:pt idx="359">
                  <c:v>42159</c:v>
                </c:pt>
                <c:pt idx="360">
                  <c:v>42160</c:v>
                </c:pt>
                <c:pt idx="361">
                  <c:v>42164</c:v>
                </c:pt>
                <c:pt idx="362">
                  <c:v>42165</c:v>
                </c:pt>
                <c:pt idx="363">
                  <c:v>42166</c:v>
                </c:pt>
                <c:pt idx="364">
                  <c:v>42167</c:v>
                </c:pt>
                <c:pt idx="365">
                  <c:v>42170</c:v>
                </c:pt>
                <c:pt idx="366">
                  <c:v>42171</c:v>
                </c:pt>
                <c:pt idx="367">
                  <c:v>42172</c:v>
                </c:pt>
                <c:pt idx="368">
                  <c:v>42173</c:v>
                </c:pt>
                <c:pt idx="369">
                  <c:v>42174</c:v>
                </c:pt>
                <c:pt idx="370">
                  <c:v>42177</c:v>
                </c:pt>
                <c:pt idx="371">
                  <c:v>42178</c:v>
                </c:pt>
                <c:pt idx="372">
                  <c:v>42179</c:v>
                </c:pt>
                <c:pt idx="373">
                  <c:v>42180</c:v>
                </c:pt>
                <c:pt idx="374">
                  <c:v>42181</c:v>
                </c:pt>
                <c:pt idx="375">
                  <c:v>42184</c:v>
                </c:pt>
                <c:pt idx="376">
                  <c:v>42185</c:v>
                </c:pt>
                <c:pt idx="377">
                  <c:v>42186</c:v>
                </c:pt>
                <c:pt idx="378">
                  <c:v>42187</c:v>
                </c:pt>
                <c:pt idx="379">
                  <c:v>42188</c:v>
                </c:pt>
                <c:pt idx="380">
                  <c:v>42191</c:v>
                </c:pt>
                <c:pt idx="381">
                  <c:v>42192</c:v>
                </c:pt>
                <c:pt idx="382">
                  <c:v>42193</c:v>
                </c:pt>
                <c:pt idx="383">
                  <c:v>42194</c:v>
                </c:pt>
                <c:pt idx="384">
                  <c:v>42195</c:v>
                </c:pt>
                <c:pt idx="385">
                  <c:v>42198</c:v>
                </c:pt>
                <c:pt idx="386">
                  <c:v>42199</c:v>
                </c:pt>
                <c:pt idx="387">
                  <c:v>42200</c:v>
                </c:pt>
                <c:pt idx="388">
                  <c:v>42201</c:v>
                </c:pt>
                <c:pt idx="389">
                  <c:v>42202</c:v>
                </c:pt>
                <c:pt idx="390">
                  <c:v>42205</c:v>
                </c:pt>
                <c:pt idx="391">
                  <c:v>42206</c:v>
                </c:pt>
                <c:pt idx="392">
                  <c:v>42207</c:v>
                </c:pt>
                <c:pt idx="393">
                  <c:v>42208</c:v>
                </c:pt>
                <c:pt idx="394">
                  <c:v>42209</c:v>
                </c:pt>
                <c:pt idx="395">
                  <c:v>42212</c:v>
                </c:pt>
                <c:pt idx="396">
                  <c:v>42213</c:v>
                </c:pt>
                <c:pt idx="397">
                  <c:v>42214</c:v>
                </c:pt>
                <c:pt idx="398">
                  <c:v>42215</c:v>
                </c:pt>
                <c:pt idx="399">
                  <c:v>42216</c:v>
                </c:pt>
                <c:pt idx="400">
                  <c:v>42219</c:v>
                </c:pt>
                <c:pt idx="401">
                  <c:v>42220</c:v>
                </c:pt>
                <c:pt idx="402">
                  <c:v>42221</c:v>
                </c:pt>
                <c:pt idx="404">
                  <c:v>42223</c:v>
                </c:pt>
                <c:pt idx="405">
                  <c:v>42226</c:v>
                </c:pt>
                <c:pt idx="406">
                  <c:v>42227</c:v>
                </c:pt>
                <c:pt idx="407">
                  <c:v>42228</c:v>
                </c:pt>
                <c:pt idx="408">
                  <c:v>42229</c:v>
                </c:pt>
                <c:pt idx="409">
                  <c:v>42230</c:v>
                </c:pt>
                <c:pt idx="410">
                  <c:v>42233</c:v>
                </c:pt>
                <c:pt idx="411">
                  <c:v>42234</c:v>
                </c:pt>
                <c:pt idx="412">
                  <c:v>42235</c:v>
                </c:pt>
                <c:pt idx="413">
                  <c:v>42236</c:v>
                </c:pt>
                <c:pt idx="414">
                  <c:v>42237</c:v>
                </c:pt>
                <c:pt idx="415">
                  <c:v>42240</c:v>
                </c:pt>
                <c:pt idx="416">
                  <c:v>42241</c:v>
                </c:pt>
                <c:pt idx="417">
                  <c:v>42242</c:v>
                </c:pt>
                <c:pt idx="418">
                  <c:v>42243</c:v>
                </c:pt>
                <c:pt idx="419">
                  <c:v>42244</c:v>
                </c:pt>
                <c:pt idx="420">
                  <c:v>42247</c:v>
                </c:pt>
                <c:pt idx="421">
                  <c:v>42248</c:v>
                </c:pt>
                <c:pt idx="422">
                  <c:v>42249</c:v>
                </c:pt>
                <c:pt idx="423">
                  <c:v>42250</c:v>
                </c:pt>
                <c:pt idx="424">
                  <c:v>42251</c:v>
                </c:pt>
                <c:pt idx="425">
                  <c:v>42254</c:v>
                </c:pt>
                <c:pt idx="426">
                  <c:v>42255</c:v>
                </c:pt>
                <c:pt idx="427">
                  <c:v>42256</c:v>
                </c:pt>
                <c:pt idx="428">
                  <c:v>42257</c:v>
                </c:pt>
                <c:pt idx="429">
                  <c:v>42258</c:v>
                </c:pt>
                <c:pt idx="430">
                  <c:v>42261</c:v>
                </c:pt>
                <c:pt idx="431">
                  <c:v>42262</c:v>
                </c:pt>
                <c:pt idx="432">
                  <c:v>42263</c:v>
                </c:pt>
                <c:pt idx="433">
                  <c:v>42264</c:v>
                </c:pt>
                <c:pt idx="434">
                  <c:v>42265</c:v>
                </c:pt>
                <c:pt idx="435">
                  <c:v>42268</c:v>
                </c:pt>
                <c:pt idx="436">
                  <c:v>42269</c:v>
                </c:pt>
                <c:pt idx="437">
                  <c:v>42270</c:v>
                </c:pt>
                <c:pt idx="438">
                  <c:v>42271</c:v>
                </c:pt>
                <c:pt idx="439">
                  <c:v>42272</c:v>
                </c:pt>
                <c:pt idx="440">
                  <c:v>42275</c:v>
                </c:pt>
                <c:pt idx="441">
                  <c:v>42276</c:v>
                </c:pt>
                <c:pt idx="442">
                  <c:v>42277</c:v>
                </c:pt>
                <c:pt idx="443">
                  <c:v>42278</c:v>
                </c:pt>
                <c:pt idx="444">
                  <c:v>42279</c:v>
                </c:pt>
                <c:pt idx="445">
                  <c:v>42282</c:v>
                </c:pt>
                <c:pt idx="446">
                  <c:v>42283</c:v>
                </c:pt>
                <c:pt idx="447">
                  <c:v>42284</c:v>
                </c:pt>
                <c:pt idx="448">
                  <c:v>42285</c:v>
                </c:pt>
                <c:pt idx="449">
                  <c:v>42286</c:v>
                </c:pt>
                <c:pt idx="450">
                  <c:v>42289</c:v>
                </c:pt>
                <c:pt idx="451">
                  <c:v>42290</c:v>
                </c:pt>
                <c:pt idx="452">
                  <c:v>42291</c:v>
                </c:pt>
                <c:pt idx="453">
                  <c:v>42292</c:v>
                </c:pt>
                <c:pt idx="454">
                  <c:v>42293</c:v>
                </c:pt>
                <c:pt idx="455">
                  <c:v>42296</c:v>
                </c:pt>
                <c:pt idx="456">
                  <c:v>42297</c:v>
                </c:pt>
                <c:pt idx="457">
                  <c:v>42298</c:v>
                </c:pt>
                <c:pt idx="458">
                  <c:v>42299</c:v>
                </c:pt>
                <c:pt idx="459">
                  <c:v>42300</c:v>
                </c:pt>
                <c:pt idx="460">
                  <c:v>42303</c:v>
                </c:pt>
                <c:pt idx="461">
                  <c:v>42304</c:v>
                </c:pt>
                <c:pt idx="462">
                  <c:v>42305</c:v>
                </c:pt>
                <c:pt idx="463">
                  <c:v>42306</c:v>
                </c:pt>
                <c:pt idx="464">
                  <c:v>42307</c:v>
                </c:pt>
                <c:pt idx="465">
                  <c:v>42310</c:v>
                </c:pt>
                <c:pt idx="466">
                  <c:v>42311</c:v>
                </c:pt>
                <c:pt idx="467">
                  <c:v>42312</c:v>
                </c:pt>
                <c:pt idx="468">
                  <c:v>42313</c:v>
                </c:pt>
                <c:pt idx="469">
                  <c:v>42314</c:v>
                </c:pt>
                <c:pt idx="470">
                  <c:v>42317</c:v>
                </c:pt>
                <c:pt idx="471">
                  <c:v>42318</c:v>
                </c:pt>
                <c:pt idx="472">
                  <c:v>42319</c:v>
                </c:pt>
                <c:pt idx="473">
                  <c:v>42320</c:v>
                </c:pt>
                <c:pt idx="474">
                  <c:v>42321</c:v>
                </c:pt>
                <c:pt idx="475">
                  <c:v>42324</c:v>
                </c:pt>
                <c:pt idx="476">
                  <c:v>42325</c:v>
                </c:pt>
                <c:pt idx="477">
                  <c:v>42326</c:v>
                </c:pt>
                <c:pt idx="478">
                  <c:v>42327</c:v>
                </c:pt>
                <c:pt idx="479">
                  <c:v>42328</c:v>
                </c:pt>
                <c:pt idx="480">
                  <c:v>42331</c:v>
                </c:pt>
                <c:pt idx="481">
                  <c:v>42332</c:v>
                </c:pt>
                <c:pt idx="482">
                  <c:v>42333</c:v>
                </c:pt>
                <c:pt idx="483">
                  <c:v>42334</c:v>
                </c:pt>
                <c:pt idx="484">
                  <c:v>42335</c:v>
                </c:pt>
                <c:pt idx="485">
                  <c:v>42338</c:v>
                </c:pt>
                <c:pt idx="486">
                  <c:v>42339</c:v>
                </c:pt>
                <c:pt idx="487">
                  <c:v>42340</c:v>
                </c:pt>
                <c:pt idx="488">
                  <c:v>42341</c:v>
                </c:pt>
                <c:pt idx="489">
                  <c:v>42342</c:v>
                </c:pt>
                <c:pt idx="490">
                  <c:v>42345</c:v>
                </c:pt>
                <c:pt idx="491">
                  <c:v>42346</c:v>
                </c:pt>
                <c:pt idx="492">
                  <c:v>42347</c:v>
                </c:pt>
                <c:pt idx="493">
                  <c:v>42348</c:v>
                </c:pt>
                <c:pt idx="494">
                  <c:v>42349</c:v>
                </c:pt>
                <c:pt idx="495">
                  <c:v>42352</c:v>
                </c:pt>
                <c:pt idx="496">
                  <c:v>42353</c:v>
                </c:pt>
                <c:pt idx="497">
                  <c:v>42354</c:v>
                </c:pt>
                <c:pt idx="498">
                  <c:v>42355</c:v>
                </c:pt>
                <c:pt idx="499">
                  <c:v>42356</c:v>
                </c:pt>
                <c:pt idx="500">
                  <c:v>42359</c:v>
                </c:pt>
                <c:pt idx="501">
                  <c:v>42360</c:v>
                </c:pt>
                <c:pt idx="502">
                  <c:v>42361</c:v>
                </c:pt>
                <c:pt idx="503">
                  <c:v>42362</c:v>
                </c:pt>
                <c:pt idx="504">
                  <c:v>42367</c:v>
                </c:pt>
                <c:pt idx="505">
                  <c:v>42368</c:v>
                </c:pt>
                <c:pt idx="506">
                  <c:v>42369</c:v>
                </c:pt>
                <c:pt idx="507">
                  <c:v>42373</c:v>
                </c:pt>
                <c:pt idx="508">
                  <c:v>42374</c:v>
                </c:pt>
                <c:pt idx="509">
                  <c:v>42375</c:v>
                </c:pt>
                <c:pt idx="510">
                  <c:v>42376</c:v>
                </c:pt>
                <c:pt idx="511">
                  <c:v>42377</c:v>
                </c:pt>
                <c:pt idx="512">
                  <c:v>42380</c:v>
                </c:pt>
                <c:pt idx="513">
                  <c:v>42381</c:v>
                </c:pt>
                <c:pt idx="514">
                  <c:v>42382</c:v>
                </c:pt>
                <c:pt idx="515">
                  <c:v>42383</c:v>
                </c:pt>
                <c:pt idx="516">
                  <c:v>42384</c:v>
                </c:pt>
                <c:pt idx="517">
                  <c:v>42387</c:v>
                </c:pt>
                <c:pt idx="518">
                  <c:v>42388</c:v>
                </c:pt>
                <c:pt idx="519">
                  <c:v>42389</c:v>
                </c:pt>
                <c:pt idx="520">
                  <c:v>42390</c:v>
                </c:pt>
                <c:pt idx="521">
                  <c:v>42391</c:v>
                </c:pt>
                <c:pt idx="522">
                  <c:v>42394</c:v>
                </c:pt>
                <c:pt idx="523">
                  <c:v>42396</c:v>
                </c:pt>
                <c:pt idx="524">
                  <c:v>42397</c:v>
                </c:pt>
                <c:pt idx="525">
                  <c:v>42398</c:v>
                </c:pt>
                <c:pt idx="526">
                  <c:v>42401</c:v>
                </c:pt>
                <c:pt idx="527">
                  <c:v>42402</c:v>
                </c:pt>
                <c:pt idx="528">
                  <c:v>42403</c:v>
                </c:pt>
                <c:pt idx="529">
                  <c:v>42404</c:v>
                </c:pt>
                <c:pt idx="530">
                  <c:v>42405</c:v>
                </c:pt>
                <c:pt idx="531">
                  <c:v>42408</c:v>
                </c:pt>
                <c:pt idx="532">
                  <c:v>42409</c:v>
                </c:pt>
                <c:pt idx="533">
                  <c:v>42410</c:v>
                </c:pt>
                <c:pt idx="534">
                  <c:v>42411</c:v>
                </c:pt>
                <c:pt idx="535">
                  <c:v>42412</c:v>
                </c:pt>
                <c:pt idx="536">
                  <c:v>42415</c:v>
                </c:pt>
                <c:pt idx="537">
                  <c:v>42416</c:v>
                </c:pt>
                <c:pt idx="538">
                  <c:v>42417</c:v>
                </c:pt>
                <c:pt idx="539">
                  <c:v>42418</c:v>
                </c:pt>
                <c:pt idx="540">
                  <c:v>42419</c:v>
                </c:pt>
                <c:pt idx="541">
                  <c:v>42422</c:v>
                </c:pt>
                <c:pt idx="542">
                  <c:v>42423</c:v>
                </c:pt>
                <c:pt idx="543">
                  <c:v>42424</c:v>
                </c:pt>
                <c:pt idx="544">
                  <c:v>42425</c:v>
                </c:pt>
                <c:pt idx="545">
                  <c:v>42426</c:v>
                </c:pt>
                <c:pt idx="546">
                  <c:v>42429</c:v>
                </c:pt>
                <c:pt idx="547">
                  <c:v>42430</c:v>
                </c:pt>
                <c:pt idx="548">
                  <c:v>42431</c:v>
                </c:pt>
                <c:pt idx="549">
                  <c:v>42432</c:v>
                </c:pt>
                <c:pt idx="550">
                  <c:v>42433</c:v>
                </c:pt>
                <c:pt idx="551">
                  <c:v>42436</c:v>
                </c:pt>
                <c:pt idx="552">
                  <c:v>42437</c:v>
                </c:pt>
                <c:pt idx="553">
                  <c:v>42438</c:v>
                </c:pt>
                <c:pt idx="554">
                  <c:v>42439</c:v>
                </c:pt>
                <c:pt idx="555">
                  <c:v>42440</c:v>
                </c:pt>
                <c:pt idx="556">
                  <c:v>42443</c:v>
                </c:pt>
                <c:pt idx="557">
                  <c:v>42444</c:v>
                </c:pt>
                <c:pt idx="558">
                  <c:v>42445</c:v>
                </c:pt>
                <c:pt idx="559">
                  <c:v>42446</c:v>
                </c:pt>
                <c:pt idx="560">
                  <c:v>42447</c:v>
                </c:pt>
                <c:pt idx="561">
                  <c:v>42450</c:v>
                </c:pt>
                <c:pt idx="562">
                  <c:v>42451</c:v>
                </c:pt>
                <c:pt idx="563">
                  <c:v>42452</c:v>
                </c:pt>
                <c:pt idx="564">
                  <c:v>42453</c:v>
                </c:pt>
                <c:pt idx="565">
                  <c:v>42458</c:v>
                </c:pt>
                <c:pt idx="566">
                  <c:v>42459</c:v>
                </c:pt>
                <c:pt idx="567">
                  <c:v>42460</c:v>
                </c:pt>
                <c:pt idx="568">
                  <c:v>42461</c:v>
                </c:pt>
                <c:pt idx="569">
                  <c:v>42464</c:v>
                </c:pt>
                <c:pt idx="570">
                  <c:v>42465</c:v>
                </c:pt>
                <c:pt idx="571">
                  <c:v>42466</c:v>
                </c:pt>
                <c:pt idx="572">
                  <c:v>42467</c:v>
                </c:pt>
                <c:pt idx="573">
                  <c:v>42468</c:v>
                </c:pt>
                <c:pt idx="574">
                  <c:v>42471</c:v>
                </c:pt>
                <c:pt idx="575">
                  <c:v>42472</c:v>
                </c:pt>
                <c:pt idx="576">
                  <c:v>42473</c:v>
                </c:pt>
                <c:pt idx="577">
                  <c:v>42474</c:v>
                </c:pt>
                <c:pt idx="578">
                  <c:v>42475</c:v>
                </c:pt>
                <c:pt idx="579">
                  <c:v>42478</c:v>
                </c:pt>
                <c:pt idx="580">
                  <c:v>42479</c:v>
                </c:pt>
                <c:pt idx="581">
                  <c:v>42480</c:v>
                </c:pt>
                <c:pt idx="582">
                  <c:v>42481</c:v>
                </c:pt>
                <c:pt idx="583">
                  <c:v>42482</c:v>
                </c:pt>
                <c:pt idx="584">
                  <c:v>42486</c:v>
                </c:pt>
                <c:pt idx="585">
                  <c:v>42487</c:v>
                </c:pt>
                <c:pt idx="586">
                  <c:v>42488</c:v>
                </c:pt>
                <c:pt idx="587">
                  <c:v>42489</c:v>
                </c:pt>
                <c:pt idx="588">
                  <c:v>42492</c:v>
                </c:pt>
                <c:pt idx="589">
                  <c:v>42493</c:v>
                </c:pt>
                <c:pt idx="590">
                  <c:v>42494</c:v>
                </c:pt>
                <c:pt idx="591">
                  <c:v>42495</c:v>
                </c:pt>
                <c:pt idx="592">
                  <c:v>42496</c:v>
                </c:pt>
                <c:pt idx="593">
                  <c:v>42499</c:v>
                </c:pt>
                <c:pt idx="594">
                  <c:v>42500</c:v>
                </c:pt>
                <c:pt idx="595">
                  <c:v>42501</c:v>
                </c:pt>
                <c:pt idx="596">
                  <c:v>42502</c:v>
                </c:pt>
                <c:pt idx="597">
                  <c:v>42503</c:v>
                </c:pt>
                <c:pt idx="598">
                  <c:v>42506</c:v>
                </c:pt>
                <c:pt idx="599">
                  <c:v>42507</c:v>
                </c:pt>
                <c:pt idx="600">
                  <c:v>42508</c:v>
                </c:pt>
                <c:pt idx="601">
                  <c:v>42509</c:v>
                </c:pt>
                <c:pt idx="602">
                  <c:v>42510</c:v>
                </c:pt>
                <c:pt idx="603">
                  <c:v>42513</c:v>
                </c:pt>
                <c:pt idx="604">
                  <c:v>42514</c:v>
                </c:pt>
                <c:pt idx="605">
                  <c:v>42515</c:v>
                </c:pt>
                <c:pt idx="606">
                  <c:v>42516</c:v>
                </c:pt>
                <c:pt idx="607">
                  <c:v>42517</c:v>
                </c:pt>
                <c:pt idx="608">
                  <c:v>42520</c:v>
                </c:pt>
                <c:pt idx="609">
                  <c:v>42521</c:v>
                </c:pt>
                <c:pt idx="610">
                  <c:v>42522</c:v>
                </c:pt>
                <c:pt idx="611">
                  <c:v>42523</c:v>
                </c:pt>
                <c:pt idx="612">
                  <c:v>42524</c:v>
                </c:pt>
                <c:pt idx="613">
                  <c:v>42527</c:v>
                </c:pt>
                <c:pt idx="614">
                  <c:v>42528</c:v>
                </c:pt>
                <c:pt idx="615">
                  <c:v>42529</c:v>
                </c:pt>
                <c:pt idx="616">
                  <c:v>42530</c:v>
                </c:pt>
                <c:pt idx="617">
                  <c:v>42531</c:v>
                </c:pt>
                <c:pt idx="618">
                  <c:v>42535</c:v>
                </c:pt>
                <c:pt idx="619">
                  <c:v>42536</c:v>
                </c:pt>
                <c:pt idx="620">
                  <c:v>42537</c:v>
                </c:pt>
                <c:pt idx="621">
                  <c:v>42538</c:v>
                </c:pt>
                <c:pt idx="622">
                  <c:v>42541</c:v>
                </c:pt>
                <c:pt idx="623">
                  <c:v>42542</c:v>
                </c:pt>
                <c:pt idx="624">
                  <c:v>42543</c:v>
                </c:pt>
                <c:pt idx="625">
                  <c:v>42544</c:v>
                </c:pt>
                <c:pt idx="626">
                  <c:v>42545</c:v>
                </c:pt>
                <c:pt idx="627">
                  <c:v>42548</c:v>
                </c:pt>
                <c:pt idx="628">
                  <c:v>42549</c:v>
                </c:pt>
                <c:pt idx="629">
                  <c:v>42550</c:v>
                </c:pt>
                <c:pt idx="630">
                  <c:v>42551</c:v>
                </c:pt>
                <c:pt idx="631">
                  <c:v>42552</c:v>
                </c:pt>
                <c:pt idx="632">
                  <c:v>42555</c:v>
                </c:pt>
                <c:pt idx="633">
                  <c:v>42556</c:v>
                </c:pt>
                <c:pt idx="634">
                  <c:v>42557</c:v>
                </c:pt>
                <c:pt idx="635">
                  <c:v>42558</c:v>
                </c:pt>
                <c:pt idx="636">
                  <c:v>42559</c:v>
                </c:pt>
                <c:pt idx="637">
                  <c:v>42562</c:v>
                </c:pt>
                <c:pt idx="638">
                  <c:v>42563</c:v>
                </c:pt>
                <c:pt idx="639">
                  <c:v>42564</c:v>
                </c:pt>
                <c:pt idx="640">
                  <c:v>42565</c:v>
                </c:pt>
                <c:pt idx="641">
                  <c:v>42566</c:v>
                </c:pt>
                <c:pt idx="642">
                  <c:v>42569</c:v>
                </c:pt>
                <c:pt idx="643">
                  <c:v>42570</c:v>
                </c:pt>
                <c:pt idx="644">
                  <c:v>42571</c:v>
                </c:pt>
                <c:pt idx="645">
                  <c:v>42572</c:v>
                </c:pt>
                <c:pt idx="646">
                  <c:v>42573</c:v>
                </c:pt>
                <c:pt idx="647">
                  <c:v>42576</c:v>
                </c:pt>
                <c:pt idx="648">
                  <c:v>42577</c:v>
                </c:pt>
                <c:pt idx="649">
                  <c:v>42578</c:v>
                </c:pt>
                <c:pt idx="650">
                  <c:v>42579</c:v>
                </c:pt>
                <c:pt idx="651">
                  <c:v>42580</c:v>
                </c:pt>
                <c:pt idx="652">
                  <c:v>42583</c:v>
                </c:pt>
                <c:pt idx="653">
                  <c:v>42584</c:v>
                </c:pt>
                <c:pt idx="654">
                  <c:v>42585</c:v>
                </c:pt>
                <c:pt idx="655">
                  <c:v>42586</c:v>
                </c:pt>
                <c:pt idx="656">
                  <c:v>42587</c:v>
                </c:pt>
                <c:pt idx="657">
                  <c:v>42590</c:v>
                </c:pt>
                <c:pt idx="658">
                  <c:v>42591</c:v>
                </c:pt>
                <c:pt idx="659">
                  <c:v>42592</c:v>
                </c:pt>
                <c:pt idx="660">
                  <c:v>42593</c:v>
                </c:pt>
                <c:pt idx="661">
                  <c:v>42594</c:v>
                </c:pt>
                <c:pt idx="662">
                  <c:v>42597</c:v>
                </c:pt>
                <c:pt idx="663">
                  <c:v>42598</c:v>
                </c:pt>
                <c:pt idx="664">
                  <c:v>42599</c:v>
                </c:pt>
                <c:pt idx="665">
                  <c:v>42600</c:v>
                </c:pt>
                <c:pt idx="666">
                  <c:v>42601</c:v>
                </c:pt>
                <c:pt idx="667">
                  <c:v>42604</c:v>
                </c:pt>
                <c:pt idx="668">
                  <c:v>42605</c:v>
                </c:pt>
                <c:pt idx="669">
                  <c:v>42606</c:v>
                </c:pt>
                <c:pt idx="670">
                  <c:v>42607</c:v>
                </c:pt>
                <c:pt idx="671">
                  <c:v>42608</c:v>
                </c:pt>
                <c:pt idx="672">
                  <c:v>42611</c:v>
                </c:pt>
                <c:pt idx="673">
                  <c:v>42612</c:v>
                </c:pt>
                <c:pt idx="674">
                  <c:v>42613</c:v>
                </c:pt>
                <c:pt idx="675">
                  <c:v>42614</c:v>
                </c:pt>
                <c:pt idx="676">
                  <c:v>42615</c:v>
                </c:pt>
                <c:pt idx="677">
                  <c:v>42618</c:v>
                </c:pt>
                <c:pt idx="678">
                  <c:v>42619</c:v>
                </c:pt>
                <c:pt idx="679">
                  <c:v>42620</c:v>
                </c:pt>
                <c:pt idx="680">
                  <c:v>42621</c:v>
                </c:pt>
                <c:pt idx="681">
                  <c:v>42622</c:v>
                </c:pt>
                <c:pt idx="682">
                  <c:v>42625</c:v>
                </c:pt>
                <c:pt idx="683">
                  <c:v>42626</c:v>
                </c:pt>
                <c:pt idx="684">
                  <c:v>42627</c:v>
                </c:pt>
                <c:pt idx="685">
                  <c:v>42628</c:v>
                </c:pt>
                <c:pt idx="686">
                  <c:v>42629</c:v>
                </c:pt>
                <c:pt idx="687">
                  <c:v>42632</c:v>
                </c:pt>
                <c:pt idx="688">
                  <c:v>42633</c:v>
                </c:pt>
                <c:pt idx="689">
                  <c:v>42634</c:v>
                </c:pt>
                <c:pt idx="690">
                  <c:v>42635</c:v>
                </c:pt>
                <c:pt idx="691">
                  <c:v>42636</c:v>
                </c:pt>
                <c:pt idx="692">
                  <c:v>42639</c:v>
                </c:pt>
                <c:pt idx="693">
                  <c:v>42640</c:v>
                </c:pt>
                <c:pt idx="694">
                  <c:v>42641</c:v>
                </c:pt>
                <c:pt idx="695">
                  <c:v>42642</c:v>
                </c:pt>
                <c:pt idx="696">
                  <c:v>42643</c:v>
                </c:pt>
                <c:pt idx="697">
                  <c:v>42646</c:v>
                </c:pt>
                <c:pt idx="698">
                  <c:v>42647</c:v>
                </c:pt>
                <c:pt idx="699">
                  <c:v>42648</c:v>
                </c:pt>
                <c:pt idx="700">
                  <c:v>42649</c:v>
                </c:pt>
                <c:pt idx="701">
                  <c:v>42650</c:v>
                </c:pt>
                <c:pt idx="702">
                  <c:v>42653</c:v>
                </c:pt>
                <c:pt idx="703">
                  <c:v>42654</c:v>
                </c:pt>
                <c:pt idx="704">
                  <c:v>42655</c:v>
                </c:pt>
                <c:pt idx="705">
                  <c:v>42656</c:v>
                </c:pt>
                <c:pt idx="706">
                  <c:v>42657</c:v>
                </c:pt>
                <c:pt idx="707">
                  <c:v>42660</c:v>
                </c:pt>
                <c:pt idx="708">
                  <c:v>42661</c:v>
                </c:pt>
                <c:pt idx="709">
                  <c:v>42662</c:v>
                </c:pt>
                <c:pt idx="710">
                  <c:v>42663</c:v>
                </c:pt>
                <c:pt idx="711">
                  <c:v>42664</c:v>
                </c:pt>
                <c:pt idx="712">
                  <c:v>42667</c:v>
                </c:pt>
                <c:pt idx="713">
                  <c:v>42668</c:v>
                </c:pt>
                <c:pt idx="714">
                  <c:v>42669</c:v>
                </c:pt>
                <c:pt idx="715">
                  <c:v>42670</c:v>
                </c:pt>
                <c:pt idx="716">
                  <c:v>42671</c:v>
                </c:pt>
                <c:pt idx="717">
                  <c:v>42674</c:v>
                </c:pt>
                <c:pt idx="718">
                  <c:v>42675</c:v>
                </c:pt>
                <c:pt idx="719">
                  <c:v>42676</c:v>
                </c:pt>
                <c:pt idx="720">
                  <c:v>42677</c:v>
                </c:pt>
                <c:pt idx="721">
                  <c:v>42678</c:v>
                </c:pt>
                <c:pt idx="722">
                  <c:v>42681</c:v>
                </c:pt>
                <c:pt idx="723">
                  <c:v>42682</c:v>
                </c:pt>
                <c:pt idx="724">
                  <c:v>42683</c:v>
                </c:pt>
                <c:pt idx="725">
                  <c:v>42684</c:v>
                </c:pt>
                <c:pt idx="726">
                  <c:v>42685</c:v>
                </c:pt>
                <c:pt idx="727">
                  <c:v>42688</c:v>
                </c:pt>
                <c:pt idx="728">
                  <c:v>42689</c:v>
                </c:pt>
                <c:pt idx="729">
                  <c:v>42690</c:v>
                </c:pt>
                <c:pt idx="730">
                  <c:v>42691</c:v>
                </c:pt>
                <c:pt idx="731">
                  <c:v>42692</c:v>
                </c:pt>
                <c:pt idx="732">
                  <c:v>42695</c:v>
                </c:pt>
                <c:pt idx="733">
                  <c:v>42696</c:v>
                </c:pt>
                <c:pt idx="734">
                  <c:v>42697</c:v>
                </c:pt>
                <c:pt idx="735">
                  <c:v>42698</c:v>
                </c:pt>
                <c:pt idx="736">
                  <c:v>42699</c:v>
                </c:pt>
                <c:pt idx="737">
                  <c:v>42702</c:v>
                </c:pt>
                <c:pt idx="738">
                  <c:v>42703</c:v>
                </c:pt>
                <c:pt idx="739">
                  <c:v>42704</c:v>
                </c:pt>
                <c:pt idx="740">
                  <c:v>42705</c:v>
                </c:pt>
                <c:pt idx="741">
                  <c:v>42706</c:v>
                </c:pt>
                <c:pt idx="742">
                  <c:v>42709</c:v>
                </c:pt>
                <c:pt idx="743">
                  <c:v>42710</c:v>
                </c:pt>
                <c:pt idx="744">
                  <c:v>42711</c:v>
                </c:pt>
                <c:pt idx="745">
                  <c:v>42712</c:v>
                </c:pt>
                <c:pt idx="746">
                  <c:v>42713</c:v>
                </c:pt>
                <c:pt idx="747">
                  <c:v>42716</c:v>
                </c:pt>
                <c:pt idx="748">
                  <c:v>42717</c:v>
                </c:pt>
                <c:pt idx="749">
                  <c:v>42718</c:v>
                </c:pt>
                <c:pt idx="750">
                  <c:v>42719</c:v>
                </c:pt>
                <c:pt idx="751">
                  <c:v>42720</c:v>
                </c:pt>
                <c:pt idx="752">
                  <c:v>42723</c:v>
                </c:pt>
                <c:pt idx="753">
                  <c:v>42724</c:v>
                </c:pt>
                <c:pt idx="754">
                  <c:v>42725</c:v>
                </c:pt>
                <c:pt idx="755">
                  <c:v>42726</c:v>
                </c:pt>
                <c:pt idx="756">
                  <c:v>42727</c:v>
                </c:pt>
                <c:pt idx="757">
                  <c:v>42732</c:v>
                </c:pt>
                <c:pt idx="758">
                  <c:v>42733</c:v>
                </c:pt>
                <c:pt idx="759">
                  <c:v>42734</c:v>
                </c:pt>
              </c:numCache>
            </c:numRef>
          </c:xVal>
          <c:yVal>
            <c:numRef>
              <c:f>Sheet2!$H$2:$H$761</c:f>
              <c:numCache>
                <c:formatCode>0.00</c:formatCode>
                <c:ptCount val="760"/>
                <c:pt idx="0">
                  <c:v>1</c:v>
                </c:pt>
                <c:pt idx="1">
                  <c:v>0.99665981500513867</c:v>
                </c:pt>
                <c:pt idx="2">
                  <c:v>0.99691675231243559</c:v>
                </c:pt>
                <c:pt idx="3">
                  <c:v>0.9984583761562178</c:v>
                </c:pt>
                <c:pt idx="4">
                  <c:v>1.0005138746145938</c:v>
                </c:pt>
                <c:pt idx="5">
                  <c:v>1.0017985611510791</c:v>
                </c:pt>
                <c:pt idx="6">
                  <c:v>0.99691675231243559</c:v>
                </c:pt>
                <c:pt idx="7">
                  <c:v>0.98920863309352514</c:v>
                </c:pt>
                <c:pt idx="8">
                  <c:v>0.97379239465570389</c:v>
                </c:pt>
                <c:pt idx="9">
                  <c:v>0.97880267214799577</c:v>
                </c:pt>
                <c:pt idx="10">
                  <c:v>0.97379239465570389</c:v>
                </c:pt>
                <c:pt idx="11">
                  <c:v>0.96955292908530311</c:v>
                </c:pt>
                <c:pt idx="12">
                  <c:v>0.96762589928057541</c:v>
                </c:pt>
                <c:pt idx="13">
                  <c:v>0.97764645426515917</c:v>
                </c:pt>
                <c:pt idx="14">
                  <c:v>0.97520554984583752</c:v>
                </c:pt>
                <c:pt idx="15">
                  <c:v>0.96518499486125375</c:v>
                </c:pt>
                <c:pt idx="16">
                  <c:v>0.96017471736896187</c:v>
                </c:pt>
                <c:pt idx="17">
                  <c:v>0.95233812949640273</c:v>
                </c:pt>
                <c:pt idx="18">
                  <c:v>0.96248715313463518</c:v>
                </c:pt>
                <c:pt idx="19">
                  <c:v>0.9532374100719424</c:v>
                </c:pt>
                <c:pt idx="20">
                  <c:v>0.95362281603288801</c:v>
                </c:pt>
                <c:pt idx="21">
                  <c:v>0.95580678314491263</c:v>
                </c:pt>
                <c:pt idx="22">
                  <c:v>0.94039054470709149</c:v>
                </c:pt>
                <c:pt idx="23">
                  <c:v>0.93126927029804718</c:v>
                </c:pt>
                <c:pt idx="24">
                  <c:v>0.94398766700924974</c:v>
                </c:pt>
                <c:pt idx="25">
                  <c:v>0.9445015416238437</c:v>
                </c:pt>
                <c:pt idx="26">
                  <c:v>0.9615878725590955</c:v>
                </c:pt>
                <c:pt idx="27">
                  <c:v>0.97533401849948609</c:v>
                </c:pt>
                <c:pt idx="28">
                  <c:v>0.97893114080164434</c:v>
                </c:pt>
                <c:pt idx="29">
                  <c:v>0.97315005138746147</c:v>
                </c:pt>
                <c:pt idx="30">
                  <c:v>0.97623329907502554</c:v>
                </c:pt>
                <c:pt idx="31">
                  <c:v>0.95516443987666999</c:v>
                </c:pt>
                <c:pt idx="32">
                  <c:v>0.95747687564234329</c:v>
                </c:pt>
                <c:pt idx="33">
                  <c:v>0.9635149023638232</c:v>
                </c:pt>
                <c:pt idx="34">
                  <c:v>0.95837615621788275</c:v>
                </c:pt>
                <c:pt idx="35">
                  <c:v>0.96582733812949639</c:v>
                </c:pt>
                <c:pt idx="36">
                  <c:v>0.96813977389516948</c:v>
                </c:pt>
                <c:pt idx="37">
                  <c:v>0.96698355601233288</c:v>
                </c:pt>
                <c:pt idx="38">
                  <c:v>0.96980986639260014</c:v>
                </c:pt>
                <c:pt idx="39">
                  <c:v>0.96608427543679343</c:v>
                </c:pt>
                <c:pt idx="40">
                  <c:v>0.95914696813977385</c:v>
                </c:pt>
                <c:pt idx="41">
                  <c:v>0.95683453237410077</c:v>
                </c:pt>
                <c:pt idx="42">
                  <c:v>0.96261562178828375</c:v>
                </c:pt>
                <c:pt idx="43">
                  <c:v>0.97019527235354563</c:v>
                </c:pt>
                <c:pt idx="44">
                  <c:v>0.97058067831449113</c:v>
                </c:pt>
                <c:pt idx="45">
                  <c:v>0.97636176772867411</c:v>
                </c:pt>
                <c:pt idx="46">
                  <c:v>0.97315005138746147</c:v>
                </c:pt>
                <c:pt idx="47">
                  <c:v>0.97957348406988687</c:v>
                </c:pt>
                <c:pt idx="48">
                  <c:v>0.97315005138746147</c:v>
                </c:pt>
                <c:pt idx="49">
                  <c:v>0.97584789311408004</c:v>
                </c:pt>
                <c:pt idx="50">
                  <c:v>0.96672661870503596</c:v>
                </c:pt>
                <c:pt idx="51">
                  <c:v>0.9615878725590955</c:v>
                </c:pt>
                <c:pt idx="52">
                  <c:v>0.96595580678314485</c:v>
                </c:pt>
                <c:pt idx="53">
                  <c:v>0.96929599177800618</c:v>
                </c:pt>
                <c:pt idx="54">
                  <c:v>0.96312949640287759</c:v>
                </c:pt>
                <c:pt idx="55">
                  <c:v>0.97199383350462476</c:v>
                </c:pt>
                <c:pt idx="56">
                  <c:v>0.97571942446043169</c:v>
                </c:pt>
                <c:pt idx="57">
                  <c:v>0.97494861253854059</c:v>
                </c:pt>
                <c:pt idx="58">
                  <c:v>0.98137204522096599</c:v>
                </c:pt>
                <c:pt idx="59">
                  <c:v>0.98355601233299073</c:v>
                </c:pt>
                <c:pt idx="60">
                  <c:v>0.99100719424460426</c:v>
                </c:pt>
                <c:pt idx="61">
                  <c:v>0.99486125385405955</c:v>
                </c:pt>
                <c:pt idx="62">
                  <c:v>0.99087872559095569</c:v>
                </c:pt>
                <c:pt idx="63">
                  <c:v>0.98856628982528261</c:v>
                </c:pt>
                <c:pt idx="64">
                  <c:v>0.98959403905447063</c:v>
                </c:pt>
                <c:pt idx="65">
                  <c:v>0.98895169578622821</c:v>
                </c:pt>
                <c:pt idx="66">
                  <c:v>0.98741007194244601</c:v>
                </c:pt>
                <c:pt idx="67">
                  <c:v>0.98612538540596095</c:v>
                </c:pt>
                <c:pt idx="68">
                  <c:v>0.99550359712230208</c:v>
                </c:pt>
                <c:pt idx="69">
                  <c:v>1.0006423432682425</c:v>
                </c:pt>
                <c:pt idx="70">
                  <c:v>0.99383350462487152</c:v>
                </c:pt>
                <c:pt idx="71">
                  <c:v>0.9829136690647482</c:v>
                </c:pt>
                <c:pt idx="72">
                  <c:v>0.98792394655704008</c:v>
                </c:pt>
                <c:pt idx="73">
                  <c:v>0.99113566289825283</c:v>
                </c:pt>
                <c:pt idx="74">
                  <c:v>0.9965313463514901</c:v>
                </c:pt>
                <c:pt idx="75">
                  <c:v>1.0024409044193217</c:v>
                </c:pt>
                <c:pt idx="76">
                  <c:v>1.0150308324768758</c:v>
                </c:pt>
                <c:pt idx="77">
                  <c:v>1.0134892086330936</c:v>
                </c:pt>
                <c:pt idx="78">
                  <c:v>1.0206834532374101</c:v>
                </c:pt>
                <c:pt idx="79">
                  <c:v>1.0141315519013361</c:v>
                </c:pt>
                <c:pt idx="80">
                  <c:v>1.013617677286742</c:v>
                </c:pt>
                <c:pt idx="81">
                  <c:v>1.0102774922918807</c:v>
                </c:pt>
                <c:pt idx="82">
                  <c:v>1.0167009249743062</c:v>
                </c:pt>
                <c:pt idx="83">
                  <c:v>1.0141315519013361</c:v>
                </c:pt>
                <c:pt idx="84">
                  <c:v>1.018627954779034</c:v>
                </c:pt>
                <c:pt idx="85">
                  <c:v>1.0091212744090441</c:v>
                </c:pt>
                <c:pt idx="86">
                  <c:v>1.0160585817060637</c:v>
                </c:pt>
                <c:pt idx="87">
                  <c:v>1.0213257965056526</c:v>
                </c:pt>
                <c:pt idx="88">
                  <c:v>1.0197841726618704</c:v>
                </c:pt>
                <c:pt idx="89">
                  <c:v>1.026464542651593</c:v>
                </c:pt>
                <c:pt idx="90">
                  <c:v>1.0391829393627954</c:v>
                </c:pt>
                <c:pt idx="91">
                  <c:v>1.0431654676258992</c:v>
                </c:pt>
                <c:pt idx="92">
                  <c:v>1.0328879753340185</c:v>
                </c:pt>
                <c:pt idx="93">
                  <c:v>1.0220966084275436</c:v>
                </c:pt>
                <c:pt idx="94">
                  <c:v>1.0255652620760534</c:v>
                </c:pt>
                <c:pt idx="95">
                  <c:v>1.0301901336073997</c:v>
                </c:pt>
                <c:pt idx="96">
                  <c:v>1.0360996916752312</c:v>
                </c:pt>
                <c:pt idx="97">
                  <c:v>1.044578622816033</c:v>
                </c:pt>
                <c:pt idx="98">
                  <c:v>1.0477903391572456</c:v>
                </c:pt>
                <c:pt idx="99">
                  <c:v>1.0493319630010278</c:v>
                </c:pt>
                <c:pt idx="100">
                  <c:v>1.0526721479958889</c:v>
                </c:pt>
                <c:pt idx="101">
                  <c:v>1.0540853031860224</c:v>
                </c:pt>
                <c:pt idx="102">
                  <c:v>1.0481757451181912</c:v>
                </c:pt>
                <c:pt idx="103">
                  <c:v>1.0567831449126412</c:v>
                </c:pt>
                <c:pt idx="104">
                  <c:v>1.0521582733812951</c:v>
                </c:pt>
                <c:pt idx="105">
                  <c:v>1.0425231243576567</c:v>
                </c:pt>
                <c:pt idx="106">
                  <c:v>1.0399537512846866</c:v>
                </c:pt>
                <c:pt idx="107">
                  <c:v>1.0504881808838642</c:v>
                </c:pt>
                <c:pt idx="108">
                  <c:v>1.0588386433710175</c:v>
                </c:pt>
                <c:pt idx="109">
                  <c:v>1.0560123329907503</c:v>
                </c:pt>
                <c:pt idx="110">
                  <c:v>1.0519013360739979</c:v>
                </c:pt>
                <c:pt idx="111">
                  <c:v>1.0499743062692704</c:v>
                </c:pt>
                <c:pt idx="112">
                  <c:v>1.0483042137718395</c:v>
                </c:pt>
                <c:pt idx="113">
                  <c:v>1.0436793422404933</c:v>
                </c:pt>
                <c:pt idx="114">
                  <c:v>1.0405960945529291</c:v>
                </c:pt>
                <c:pt idx="115">
                  <c:v>1.0572970195272353</c:v>
                </c:pt>
                <c:pt idx="116">
                  <c:v>1.0459917780061665</c:v>
                </c:pt>
                <c:pt idx="117">
                  <c:v>1.0507451181911613</c:v>
                </c:pt>
                <c:pt idx="118">
                  <c:v>1.0480472764645425</c:v>
                </c:pt>
                <c:pt idx="119">
                  <c:v>1.040853031860226</c:v>
                </c:pt>
                <c:pt idx="120">
                  <c:v>1.0542137718396711</c:v>
                </c:pt>
                <c:pt idx="121">
                  <c:v>1.046634121274409</c:v>
                </c:pt>
                <c:pt idx="122">
                  <c:v>1.0390544707091469</c:v>
                </c:pt>
                <c:pt idx="123">
                  <c:v>1.0273638232271325</c:v>
                </c:pt>
                <c:pt idx="124">
                  <c:v>1.039568345323741</c:v>
                </c:pt>
                <c:pt idx="125">
                  <c:v>1.0476618705035969</c:v>
                </c:pt>
                <c:pt idx="126">
                  <c:v>1.0528006166495376</c:v>
                </c:pt>
                <c:pt idx="127">
                  <c:v>1.0452209660842753</c:v>
                </c:pt>
                <c:pt idx="128">
                  <c:v>1.0447070914696812</c:v>
                </c:pt>
                <c:pt idx="129">
                  <c:v>1.0378982528263103</c:v>
                </c:pt>
                <c:pt idx="130">
                  <c:v>1.0386690647482013</c:v>
                </c:pt>
                <c:pt idx="131">
                  <c:v>1.0435508735868448</c:v>
                </c:pt>
                <c:pt idx="132">
                  <c:v>1.0497173689619732</c:v>
                </c:pt>
                <c:pt idx="133">
                  <c:v>1.0470195272353546</c:v>
                </c:pt>
                <c:pt idx="134">
                  <c:v>1.0450924974306268</c:v>
                </c:pt>
                <c:pt idx="135">
                  <c:v>1.0432939362795477</c:v>
                </c:pt>
                <c:pt idx="136">
                  <c:v>1.0440647482014387</c:v>
                </c:pt>
                <c:pt idx="137">
                  <c:v>1.0452209660842753</c:v>
                </c:pt>
                <c:pt idx="138">
                  <c:v>1.0439362795477904</c:v>
                </c:pt>
                <c:pt idx="139">
                  <c:v>1.0477903391572456</c:v>
                </c:pt>
                <c:pt idx="140">
                  <c:v>1.0535714285714286</c:v>
                </c:pt>
                <c:pt idx="141">
                  <c:v>1.0570400822199384</c:v>
                </c:pt>
                <c:pt idx="142">
                  <c:v>1.0534429599177799</c:v>
                </c:pt>
                <c:pt idx="143">
                  <c:v>1.0579393627954778</c:v>
                </c:pt>
                <c:pt idx="144">
                  <c:v>1.0679599177800616</c:v>
                </c:pt>
                <c:pt idx="145">
                  <c:v>1.0759249743062693</c:v>
                </c:pt>
                <c:pt idx="146">
                  <c:v>1.0639773895169578</c:v>
                </c:pt>
                <c:pt idx="147">
                  <c:v>1.0608941418293936</c:v>
                </c:pt>
                <c:pt idx="148">
                  <c:v>1.0542137718396711</c:v>
                </c:pt>
                <c:pt idx="149">
                  <c:v>1.0497173689619732</c:v>
                </c:pt>
                <c:pt idx="150">
                  <c:v>1.0450924974306268</c:v>
                </c:pt>
                <c:pt idx="151">
                  <c:v>1.0294193216855085</c:v>
                </c:pt>
                <c:pt idx="152">
                  <c:v>1.033016443987667</c:v>
                </c:pt>
                <c:pt idx="153">
                  <c:v>1.0494604316546763</c:v>
                </c:pt>
                <c:pt idx="154">
                  <c:v>1.0400822199383348</c:v>
                </c:pt>
                <c:pt idx="155">
                  <c:v>1.040853031860226</c:v>
                </c:pt>
                <c:pt idx="156">
                  <c:v>1.0431654676258992</c:v>
                </c:pt>
                <c:pt idx="157">
                  <c:v>1.0457348406988696</c:v>
                </c:pt>
                <c:pt idx="158">
                  <c:v>1.0276207605344294</c:v>
                </c:pt>
                <c:pt idx="159">
                  <c:v>1.0316032887975333</c:v>
                </c:pt>
                <c:pt idx="160">
                  <c:v>1.0312178828365879</c:v>
                </c:pt>
                <c:pt idx="161">
                  <c:v>1.0355858170606371</c:v>
                </c:pt>
                <c:pt idx="162">
                  <c:v>1.0343011305241521</c:v>
                </c:pt>
                <c:pt idx="163">
                  <c:v>1.0372559095580678</c:v>
                </c:pt>
                <c:pt idx="164">
                  <c:v>1.0421377183967113</c:v>
                </c:pt>
                <c:pt idx="165">
                  <c:v>1.0423946557040082</c:v>
                </c:pt>
                <c:pt idx="166">
                  <c:v>1.0447070914696812</c:v>
                </c:pt>
                <c:pt idx="167">
                  <c:v>1.0444501541623843</c:v>
                </c:pt>
                <c:pt idx="168">
                  <c:v>1.0470195272353546</c:v>
                </c:pt>
                <c:pt idx="169">
                  <c:v>1.0495889003083247</c:v>
                </c:pt>
                <c:pt idx="170">
                  <c:v>1.0479188078108941</c:v>
                </c:pt>
                <c:pt idx="171">
                  <c:v>1.0444501541623843</c:v>
                </c:pt>
                <c:pt idx="172">
                  <c:v>1.0439362795477904</c:v>
                </c:pt>
                <c:pt idx="173">
                  <c:v>1.0475334018499487</c:v>
                </c:pt>
                <c:pt idx="174">
                  <c:v>1.0475334018499487</c:v>
                </c:pt>
                <c:pt idx="175">
                  <c:v>1.0359712230215827</c:v>
                </c:pt>
                <c:pt idx="176">
                  <c:v>1.0307040082219938</c:v>
                </c:pt>
                <c:pt idx="177">
                  <c:v>1.0138746145940389</c:v>
                </c:pt>
                <c:pt idx="178">
                  <c:v>1.0044964028776977</c:v>
                </c:pt>
                <c:pt idx="179">
                  <c:v>0.99370503597122295</c:v>
                </c:pt>
                <c:pt idx="180">
                  <c:v>0.99665981500513867</c:v>
                </c:pt>
                <c:pt idx="181">
                  <c:v>0.9996145940390545</c:v>
                </c:pt>
                <c:pt idx="182">
                  <c:v>0.9821428571428571</c:v>
                </c:pt>
                <c:pt idx="183">
                  <c:v>0.99306269270298042</c:v>
                </c:pt>
                <c:pt idx="184">
                  <c:v>0.9817574511819116</c:v>
                </c:pt>
                <c:pt idx="185">
                  <c:v>0.98471223021582732</c:v>
                </c:pt>
                <c:pt idx="186">
                  <c:v>0.96685508735868453</c:v>
                </c:pt>
                <c:pt idx="187">
                  <c:v>0.95619218910585824</c:v>
                </c:pt>
                <c:pt idx="188">
                  <c:v>0.96724049331963002</c:v>
                </c:pt>
                <c:pt idx="189">
                  <c:v>0.97893114080164434</c:v>
                </c:pt>
                <c:pt idx="190">
                  <c:v>0.97392086330935246</c:v>
                </c:pt>
                <c:pt idx="191">
                  <c:v>0.98471223021582732</c:v>
                </c:pt>
                <c:pt idx="192">
                  <c:v>0.97854573484069884</c:v>
                </c:pt>
                <c:pt idx="193">
                  <c:v>0.97340698869475839</c:v>
                </c:pt>
                <c:pt idx="194">
                  <c:v>0.96377183967112012</c:v>
                </c:pt>
                <c:pt idx="195">
                  <c:v>0.97931654676258995</c:v>
                </c:pt>
                <c:pt idx="196">
                  <c:v>0.96094552929085297</c:v>
                </c:pt>
                <c:pt idx="197">
                  <c:v>0.95233812949640273</c:v>
                </c:pt>
                <c:pt idx="198">
                  <c:v>0.95220966084275438</c:v>
                </c:pt>
                <c:pt idx="199">
                  <c:v>0.96929599177800618</c:v>
                </c:pt>
                <c:pt idx="200">
                  <c:v>0.97546248715313466</c:v>
                </c:pt>
                <c:pt idx="201">
                  <c:v>0.9832990750256938</c:v>
                </c:pt>
                <c:pt idx="202">
                  <c:v>0.99254881808838646</c:v>
                </c:pt>
                <c:pt idx="203">
                  <c:v>0.99152106885919844</c:v>
                </c:pt>
                <c:pt idx="204">
                  <c:v>0.9965313463514901</c:v>
                </c:pt>
                <c:pt idx="205">
                  <c:v>1.0042394655704008</c:v>
                </c:pt>
                <c:pt idx="206">
                  <c:v>1.0119475847893113</c:v>
                </c:pt>
                <c:pt idx="207">
                  <c:v>1.028006166495375</c:v>
                </c:pt>
                <c:pt idx="208">
                  <c:v>1.0301901336073997</c:v>
                </c:pt>
                <c:pt idx="209">
                  <c:v>1.0223535457348407</c:v>
                </c:pt>
                <c:pt idx="210">
                  <c:v>1.0299331963001028</c:v>
                </c:pt>
                <c:pt idx="211">
                  <c:v>1.0339157245632067</c:v>
                </c:pt>
                <c:pt idx="212">
                  <c:v>1.0344295991778005</c:v>
                </c:pt>
                <c:pt idx="213">
                  <c:v>1.0376413155190132</c:v>
                </c:pt>
                <c:pt idx="214">
                  <c:v>1.0477903391572456</c:v>
                </c:pt>
                <c:pt idx="215">
                  <c:v>1.0430369989722508</c:v>
                </c:pt>
                <c:pt idx="216">
                  <c:v>1.0632065775950668</c:v>
                </c:pt>
                <c:pt idx="217">
                  <c:v>1.0606372045220966</c:v>
                </c:pt>
                <c:pt idx="218">
                  <c:v>1.0662898252826309</c:v>
                </c:pt>
                <c:pt idx="219">
                  <c:v>1.0515159301130523</c:v>
                </c:pt>
                <c:pt idx="220">
                  <c:v>1.0440647482014387</c:v>
                </c:pt>
                <c:pt idx="221">
                  <c:v>1.0504881808838642</c:v>
                </c:pt>
                <c:pt idx="222">
                  <c:v>1.0404676258992804</c:v>
                </c:pt>
                <c:pt idx="223">
                  <c:v>1.0399537512846866</c:v>
                </c:pt>
                <c:pt idx="224">
                  <c:v>1.0346865364850977</c:v>
                </c:pt>
                <c:pt idx="225">
                  <c:v>1.0321171634121273</c:v>
                </c:pt>
                <c:pt idx="226">
                  <c:v>1.0289054470709147</c:v>
                </c:pt>
                <c:pt idx="227">
                  <c:v>1.0331449126413155</c:v>
                </c:pt>
                <c:pt idx="228">
                  <c:v>1.0299331963001028</c:v>
                </c:pt>
                <c:pt idx="229">
                  <c:v>1.0407245632065776</c:v>
                </c:pt>
                <c:pt idx="230">
                  <c:v>1.0470195272353546</c:v>
                </c:pt>
                <c:pt idx="231">
                  <c:v>1.0369989722507706</c:v>
                </c:pt>
                <c:pt idx="232">
                  <c:v>1.0251798561151078</c:v>
                </c:pt>
                <c:pt idx="233">
                  <c:v>1.0372559095580678</c:v>
                </c:pt>
                <c:pt idx="234">
                  <c:v>1.0457348406988696</c:v>
                </c:pt>
                <c:pt idx="235">
                  <c:v>1.0544707091469681</c:v>
                </c:pt>
                <c:pt idx="236">
                  <c:v>1.0488180883864338</c:v>
                </c:pt>
                <c:pt idx="237">
                  <c:v>1.0584532374100719</c:v>
                </c:pt>
                <c:pt idx="238">
                  <c:v>1.0536998972250771</c:v>
                </c:pt>
                <c:pt idx="239">
                  <c:v>1.0579393627954778</c:v>
                </c:pt>
                <c:pt idx="240">
                  <c:v>1.0558838643371016</c:v>
                </c:pt>
                <c:pt idx="241">
                  <c:v>1.0501027749229186</c:v>
                </c:pt>
                <c:pt idx="242">
                  <c:v>1.0440647482014387</c:v>
                </c:pt>
                <c:pt idx="243">
                  <c:v>1.0399537512846866</c:v>
                </c:pt>
                <c:pt idx="244">
                  <c:v>1.040853031860226</c:v>
                </c:pt>
                <c:pt idx="245">
                  <c:v>1.0508735868448098</c:v>
                </c:pt>
                <c:pt idx="246">
                  <c:v>1.075411099691675</c:v>
                </c:pt>
                <c:pt idx="247">
                  <c:v>1.0964799588900307</c:v>
                </c:pt>
                <c:pt idx="248">
                  <c:v>1.0914696813977389</c:v>
                </c:pt>
                <c:pt idx="249">
                  <c:v>1.0909558067831449</c:v>
                </c:pt>
                <c:pt idx="250">
                  <c:v>1.1054727646454263</c:v>
                </c:pt>
                <c:pt idx="251">
                  <c:v>1.0994347379239464</c:v>
                </c:pt>
                <c:pt idx="252">
                  <c:v>1.1003340184994861</c:v>
                </c:pt>
                <c:pt idx="253">
                  <c:v>1.1014902363823227</c:v>
                </c:pt>
                <c:pt idx="254">
                  <c:v>1.1041880781089415</c:v>
                </c:pt>
                <c:pt idx="255">
                  <c:v>1.0958376156217882</c:v>
                </c:pt>
                <c:pt idx="256">
                  <c:v>1.0933967112024665</c:v>
                </c:pt>
                <c:pt idx="257">
                  <c:v>1.0969938335046248</c:v>
                </c:pt>
                <c:pt idx="258">
                  <c:v>1.1053442959917781</c:v>
                </c:pt>
                <c:pt idx="259">
                  <c:v>1.1003340184994861</c:v>
                </c:pt>
                <c:pt idx="260">
                  <c:v>1.0958376156217882</c:v>
                </c:pt>
                <c:pt idx="261">
                  <c:v>1.0750256937307296</c:v>
                </c:pt>
                <c:pt idx="262">
                  <c:v>1.0728417266187051</c:v>
                </c:pt>
                <c:pt idx="263">
                  <c:v>1.0736125385405959</c:v>
                </c:pt>
                <c:pt idx="264">
                  <c:v>1.067574511819116</c:v>
                </c:pt>
                <c:pt idx="265">
                  <c:v>1.0727132579650565</c:v>
                </c:pt>
                <c:pt idx="266">
                  <c:v>1.0877440904419322</c:v>
                </c:pt>
                <c:pt idx="267">
                  <c:v>1.0949383350462487</c:v>
                </c:pt>
                <c:pt idx="268">
                  <c:v>1.1077852004110997</c:v>
                </c:pt>
                <c:pt idx="269">
                  <c:v>1.125770811921891</c:v>
                </c:pt>
                <c:pt idx="270">
                  <c:v>1.1266700924974307</c:v>
                </c:pt>
                <c:pt idx="271">
                  <c:v>1.1402877697841727</c:v>
                </c:pt>
                <c:pt idx="272">
                  <c:v>1.1476104830421376</c:v>
                </c:pt>
                <c:pt idx="273">
                  <c:v>1.1521068859198356</c:v>
                </c:pt>
                <c:pt idx="274">
                  <c:v>1.1613566289825283</c:v>
                </c:pt>
                <c:pt idx="275">
                  <c:v>1.1663669064748201</c:v>
                </c:pt>
                <c:pt idx="276">
                  <c:v>1.1982271325796505</c:v>
                </c:pt>
                <c:pt idx="277">
                  <c:v>1.1945015416238438</c:v>
                </c:pt>
                <c:pt idx="278">
                  <c:v>1.1938591983556013</c:v>
                </c:pt>
                <c:pt idx="279">
                  <c:v>1.1894912641315518</c:v>
                </c:pt>
                <c:pt idx="280">
                  <c:v>1.1801130524152106</c:v>
                </c:pt>
                <c:pt idx="281">
                  <c:v>1.1713771839671121</c:v>
                </c:pt>
                <c:pt idx="282">
                  <c:v>1.1966855087358685</c:v>
                </c:pt>
                <c:pt idx="283">
                  <c:v>1.2007965056526206</c:v>
                </c:pt>
                <c:pt idx="284">
                  <c:v>1.1562178828365879</c:v>
                </c:pt>
                <c:pt idx="285">
                  <c:v>1.165339157245632</c:v>
                </c:pt>
                <c:pt idx="286">
                  <c:v>1.170863309352518</c:v>
                </c:pt>
                <c:pt idx="287">
                  <c:v>1.1589157245632065</c:v>
                </c:pt>
                <c:pt idx="288">
                  <c:v>1.1614850976361766</c:v>
                </c:pt>
                <c:pt idx="289">
                  <c:v>1.169578622816033</c:v>
                </c:pt>
                <c:pt idx="290">
                  <c:v>1.1673946557040082</c:v>
                </c:pt>
                <c:pt idx="291">
                  <c:v>1.1616135662898253</c:v>
                </c:pt>
                <c:pt idx="292">
                  <c:v>1.1808838643371018</c:v>
                </c:pt>
                <c:pt idx="293">
                  <c:v>1.1889773895169578</c:v>
                </c:pt>
                <c:pt idx="294">
                  <c:v>1.1808838643371018</c:v>
                </c:pt>
                <c:pt idx="295">
                  <c:v>1.1707348406988694</c:v>
                </c:pt>
                <c:pt idx="296">
                  <c:v>1.1706063720452209</c:v>
                </c:pt>
                <c:pt idx="297">
                  <c:v>1.1702209660842755</c:v>
                </c:pt>
                <c:pt idx="298">
                  <c:v>1.1628982528263103</c:v>
                </c:pt>
                <c:pt idx="299">
                  <c:v>1.1649537512846866</c:v>
                </c:pt>
                <c:pt idx="300">
                  <c:v>1.1628982528263103</c:v>
                </c:pt>
                <c:pt idx="301">
                  <c:v>1.1795991778006165</c:v>
                </c:pt>
                <c:pt idx="302">
                  <c:v>1.173175745118191</c:v>
                </c:pt>
                <c:pt idx="303">
                  <c:v>1.1792137718396711</c:v>
                </c:pt>
                <c:pt idx="304">
                  <c:v>1.2000256937307296</c:v>
                </c:pt>
                <c:pt idx="305">
                  <c:v>1.1997687564234327</c:v>
                </c:pt>
                <c:pt idx="306">
                  <c:v>1.2282887975334018</c:v>
                </c:pt>
                <c:pt idx="307">
                  <c:v>1.2374100719424459</c:v>
                </c:pt>
                <c:pt idx="308">
                  <c:v>1.2266187050359711</c:v>
                </c:pt>
                <c:pt idx="309">
                  <c:v>1.2216084275436794</c:v>
                </c:pt>
                <c:pt idx="310">
                  <c:v>1.2315005138746145</c:v>
                </c:pt>
                <c:pt idx="311">
                  <c:v>1.2055498458376157</c:v>
                </c:pt>
                <c:pt idx="312">
                  <c:v>1.211973278520041</c:v>
                </c:pt>
                <c:pt idx="313">
                  <c:v>1.1960431654676258</c:v>
                </c:pt>
                <c:pt idx="314">
                  <c:v>1.1998972250770812</c:v>
                </c:pt>
                <c:pt idx="315">
                  <c:v>1.1988694758478931</c:v>
                </c:pt>
                <c:pt idx="316">
                  <c:v>1.2127440904419322</c:v>
                </c:pt>
                <c:pt idx="317">
                  <c:v>1.2103031860226103</c:v>
                </c:pt>
                <c:pt idx="318">
                  <c:v>1.2076053442959918</c:v>
                </c:pt>
                <c:pt idx="319">
                  <c:v>1.2056783144912639</c:v>
                </c:pt>
                <c:pt idx="320">
                  <c:v>1.2092754367934222</c:v>
                </c:pt>
                <c:pt idx="321">
                  <c:v>1.2088900308324768</c:v>
                </c:pt>
                <c:pt idx="322">
                  <c:v>1.2050359712230214</c:v>
                </c:pt>
                <c:pt idx="323">
                  <c:v>1.1875642343268242</c:v>
                </c:pt>
                <c:pt idx="324">
                  <c:v>1.1948869475847894</c:v>
                </c:pt>
                <c:pt idx="325">
                  <c:v>1.1829393627954778</c:v>
                </c:pt>
                <c:pt idx="326">
                  <c:v>1.1733042137718397</c:v>
                </c:pt>
                <c:pt idx="327">
                  <c:v>1.1790853031860227</c:v>
                </c:pt>
                <c:pt idx="328">
                  <c:v>1.1706063720452209</c:v>
                </c:pt>
                <c:pt idx="329">
                  <c:v>1.1654676258992804</c:v>
                </c:pt>
                <c:pt idx="330">
                  <c:v>1.1831963001027748</c:v>
                </c:pt>
                <c:pt idx="331">
                  <c:v>1.1911613566289825</c:v>
                </c:pt>
                <c:pt idx="332">
                  <c:v>1.1893627954779034</c:v>
                </c:pt>
                <c:pt idx="333">
                  <c:v>1.1635405960945528</c:v>
                </c:pt>
                <c:pt idx="334">
                  <c:v>1.1417009249743062</c:v>
                </c:pt>
                <c:pt idx="335">
                  <c:v>1.1423432682425487</c:v>
                </c:pt>
                <c:pt idx="336">
                  <c:v>1.1306526207605345</c:v>
                </c:pt>
                <c:pt idx="337">
                  <c:v>1.132322713257965</c:v>
                </c:pt>
                <c:pt idx="338">
                  <c:v>1.066032887975334</c:v>
                </c:pt>
                <c:pt idx="339">
                  <c:v>1.0677029804727647</c:v>
                </c:pt>
                <c:pt idx="340">
                  <c:v>1.0616649537512846</c:v>
                </c:pt>
                <c:pt idx="341">
                  <c:v>1.0556269270298047</c:v>
                </c:pt>
                <c:pt idx="342">
                  <c:v>1.0647482014388487</c:v>
                </c:pt>
                <c:pt idx="343">
                  <c:v>1.078879753340185</c:v>
                </c:pt>
                <c:pt idx="344">
                  <c:v>1.0742548818088387</c:v>
                </c:pt>
                <c:pt idx="345">
                  <c:v>1.0887718396711201</c:v>
                </c:pt>
                <c:pt idx="346">
                  <c:v>1.0662898252826309</c:v>
                </c:pt>
                <c:pt idx="347">
                  <c:v>1.0643627954779034</c:v>
                </c:pt>
                <c:pt idx="348">
                  <c:v>1.059737923946557</c:v>
                </c:pt>
                <c:pt idx="349">
                  <c:v>1.0734840698869477</c:v>
                </c:pt>
                <c:pt idx="350">
                  <c:v>1.0677029804727647</c:v>
                </c:pt>
                <c:pt idx="351">
                  <c:v>1.079136690647482</c:v>
                </c:pt>
                <c:pt idx="352">
                  <c:v>1.0873586844809866</c:v>
                </c:pt>
                <c:pt idx="353">
                  <c:v>1.0808067831449126</c:v>
                </c:pt>
                <c:pt idx="354">
                  <c:v>1.0727132579650565</c:v>
                </c:pt>
                <c:pt idx="355">
                  <c:v>1.0931397738951696</c:v>
                </c:pt>
                <c:pt idx="356">
                  <c:v>1.0853031860226106</c:v>
                </c:pt>
                <c:pt idx="357">
                  <c:v>1.0662898252826309</c:v>
                </c:pt>
                <c:pt idx="358">
                  <c:v>1.0479188078108941</c:v>
                </c:pt>
                <c:pt idx="359">
                  <c:v>1.0346865364850977</c:v>
                </c:pt>
                <c:pt idx="360">
                  <c:v>1.031474820143885</c:v>
                </c:pt>
                <c:pt idx="361">
                  <c:v>1.0254367934224049</c:v>
                </c:pt>
                <c:pt idx="362">
                  <c:v>1.0265930113052415</c:v>
                </c:pt>
                <c:pt idx="363">
                  <c:v>1.0458633093525178</c:v>
                </c:pt>
                <c:pt idx="364">
                  <c:v>1.0459917780061665</c:v>
                </c:pt>
                <c:pt idx="365">
                  <c:v>1.0520298047276464</c:v>
                </c:pt>
                <c:pt idx="366">
                  <c:v>1.0583247687564232</c:v>
                </c:pt>
                <c:pt idx="367">
                  <c:v>1.0824768756423433</c:v>
                </c:pt>
                <c:pt idx="368">
                  <c:v>1.0688591983556013</c:v>
                </c:pt>
                <c:pt idx="369">
                  <c:v>1.0851747173689619</c:v>
                </c:pt>
                <c:pt idx="370">
                  <c:v>1.0922404933196299</c:v>
                </c:pt>
                <c:pt idx="371">
                  <c:v>1.1145940390544706</c:v>
                </c:pt>
                <c:pt idx="372">
                  <c:v>1.1201181911613565</c:v>
                </c:pt>
                <c:pt idx="373">
                  <c:v>1.1214028776978417</c:v>
                </c:pt>
                <c:pt idx="374">
                  <c:v>1.1131808838643371</c:v>
                </c:pt>
                <c:pt idx="375">
                  <c:v>1.0880010277492291</c:v>
                </c:pt>
                <c:pt idx="376">
                  <c:v>1.0936536485097634</c:v>
                </c:pt>
                <c:pt idx="377">
                  <c:v>1.1050873586844809</c:v>
                </c:pt>
                <c:pt idx="378">
                  <c:v>1.1234583761562178</c:v>
                </c:pt>
                <c:pt idx="379">
                  <c:v>1.1133093525179856</c:v>
                </c:pt>
                <c:pt idx="380">
                  <c:v>1.1086844809866392</c:v>
                </c:pt>
                <c:pt idx="381">
                  <c:v>1.126541623843782</c:v>
                </c:pt>
                <c:pt idx="382">
                  <c:v>1.1018756423432681</c:v>
                </c:pt>
                <c:pt idx="383">
                  <c:v>1.0996916752312436</c:v>
                </c:pt>
                <c:pt idx="384">
                  <c:v>1.1021325796505652</c:v>
                </c:pt>
                <c:pt idx="385">
                  <c:v>1.0942959917780062</c:v>
                </c:pt>
                <c:pt idx="386">
                  <c:v>1.1080421377183967</c:v>
                </c:pt>
                <c:pt idx="387">
                  <c:v>1.119218910585817</c:v>
                </c:pt>
                <c:pt idx="388">
                  <c:v>1.1300102774922918</c:v>
                </c:pt>
                <c:pt idx="389">
                  <c:v>1.1302672147995889</c:v>
                </c:pt>
                <c:pt idx="390">
                  <c:v>1.1351490236382322</c:v>
                </c:pt>
                <c:pt idx="391">
                  <c:v>1.1318088386433709</c:v>
                </c:pt>
                <c:pt idx="392">
                  <c:v>1.11292394655704</c:v>
                </c:pt>
                <c:pt idx="393">
                  <c:v>1.1086844809866392</c:v>
                </c:pt>
                <c:pt idx="394">
                  <c:v>1.1023895169578624</c:v>
                </c:pt>
                <c:pt idx="395">
                  <c:v>1.1059866392600206</c:v>
                </c:pt>
                <c:pt idx="396">
                  <c:v>1.1093268242548817</c:v>
                </c:pt>
                <c:pt idx="397">
                  <c:v>1.1125385405960944</c:v>
                </c:pt>
                <c:pt idx="398">
                  <c:v>1.1187050359712229</c:v>
                </c:pt>
                <c:pt idx="399">
                  <c:v>1.1248715313463515</c:v>
                </c:pt>
                <c:pt idx="400">
                  <c:v>1.1224306269270299</c:v>
                </c:pt>
                <c:pt idx="401">
                  <c:v>1.1309095580678314</c:v>
                </c:pt>
                <c:pt idx="402">
                  <c:v>1.1224306269270299</c:v>
                </c:pt>
                <c:pt idx="403">
                  <c:v>1.08620246659815</c:v>
                </c:pt>
                <c:pt idx="404">
                  <c:v>1.0444501541623843</c:v>
                </c:pt>
                <c:pt idx="405">
                  <c:v>1.0552415210688593</c:v>
                </c:pt>
                <c:pt idx="406">
                  <c:v>1.0549845837615621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1.0440647482014387</c:v>
                </c:pt>
                <c:pt idx="411">
                  <c:v>0.98805241521068854</c:v>
                </c:pt>
                <c:pt idx="412">
                  <c:v>1.0055241521068858</c:v>
                </c:pt>
                <c:pt idx="413">
                  <c:v>0.97828879753340192</c:v>
                </c:pt>
                <c:pt idx="414">
                  <c:v>0.97109455292908531</c:v>
                </c:pt>
                <c:pt idx="415">
                  <c:v>0.93101233299075015</c:v>
                </c:pt>
                <c:pt idx="416">
                  <c:v>0.96454265159301122</c:v>
                </c:pt>
                <c:pt idx="417">
                  <c:v>0.97803186022610478</c:v>
                </c:pt>
                <c:pt idx="418">
                  <c:v>0.98188591983556017</c:v>
                </c:pt>
                <c:pt idx="419">
                  <c:v>0.9809866392600205</c:v>
                </c:pt>
                <c:pt idx="420">
                  <c:v>0.96454265159301122</c:v>
                </c:pt>
                <c:pt idx="421">
                  <c:v>0.94167523124357644</c:v>
                </c:pt>
                <c:pt idx="422">
                  <c:v>0.94591469681397733</c:v>
                </c:pt>
                <c:pt idx="423">
                  <c:v>0.92458890030832475</c:v>
                </c:pt>
                <c:pt idx="424">
                  <c:v>0.92690133607399794</c:v>
                </c:pt>
                <c:pt idx="425">
                  <c:v>0.92908530318602245</c:v>
                </c:pt>
                <c:pt idx="426">
                  <c:v>0.95285200411099691</c:v>
                </c:pt>
                <c:pt idx="427">
                  <c:v>0.98561151079136688</c:v>
                </c:pt>
                <c:pt idx="428">
                  <c:v>0.96518499486125375</c:v>
                </c:pt>
                <c:pt idx="429">
                  <c:v>0</c:v>
                </c:pt>
                <c:pt idx="430">
                  <c:v>0.95773381294964022</c:v>
                </c:pt>
                <c:pt idx="431">
                  <c:v>0.94321685508735864</c:v>
                </c:pt>
                <c:pt idx="432">
                  <c:v>0.9680113052415209</c:v>
                </c:pt>
                <c:pt idx="433">
                  <c:v>0.97109455292908531</c:v>
                </c:pt>
                <c:pt idx="434">
                  <c:v>0.97417780061664949</c:v>
                </c:pt>
                <c:pt idx="435">
                  <c:v>0.94578622816032887</c:v>
                </c:pt>
                <c:pt idx="436">
                  <c:v>0.94809866392600195</c:v>
                </c:pt>
                <c:pt idx="437">
                  <c:v>0.91983556012332979</c:v>
                </c:pt>
                <c:pt idx="438">
                  <c:v>0.93139773895169575</c:v>
                </c:pt>
                <c:pt idx="439">
                  <c:v>0.91778006166495363</c:v>
                </c:pt>
                <c:pt idx="440">
                  <c:v>0.93396711202466598</c:v>
                </c:pt>
                <c:pt idx="441">
                  <c:v>0.901207605344296</c:v>
                </c:pt>
                <c:pt idx="442">
                  <c:v>0.9342240493319629</c:v>
                </c:pt>
                <c:pt idx="443">
                  <c:v>0.95413669064748197</c:v>
                </c:pt>
                <c:pt idx="444">
                  <c:v>0.94283144912641315</c:v>
                </c:pt>
                <c:pt idx="445">
                  <c:v>0.95529290853031856</c:v>
                </c:pt>
                <c:pt idx="446">
                  <c:v>0.96300102774922902</c:v>
                </c:pt>
                <c:pt idx="447">
                  <c:v>0.9635149023638232</c:v>
                </c:pt>
                <c:pt idx="448">
                  <c:v>0.96826824254881816</c:v>
                </c:pt>
                <c:pt idx="449">
                  <c:v>0.97032374100719421</c:v>
                </c:pt>
                <c:pt idx="450">
                  <c:v>0.95901849948612539</c:v>
                </c:pt>
                <c:pt idx="451">
                  <c:v>0.95362281603288801</c:v>
                </c:pt>
                <c:pt idx="452">
                  <c:v>0.95786228160328879</c:v>
                </c:pt>
                <c:pt idx="453">
                  <c:v>0.96865364850976365</c:v>
                </c:pt>
                <c:pt idx="454">
                  <c:v>0.98342754367934215</c:v>
                </c:pt>
                <c:pt idx="455">
                  <c:v>0.98188591983556017</c:v>
                </c:pt>
                <c:pt idx="456">
                  <c:v>0.97289311408016443</c:v>
                </c:pt>
                <c:pt idx="457">
                  <c:v>0.97392086330935246</c:v>
                </c:pt>
                <c:pt idx="458">
                  <c:v>0.98137204522096599</c:v>
                </c:pt>
                <c:pt idx="459">
                  <c:v>0.99370503597122295</c:v>
                </c:pt>
                <c:pt idx="460">
                  <c:v>0.99563206577595065</c:v>
                </c:pt>
                <c:pt idx="461">
                  <c:v>0.99871531346351483</c:v>
                </c:pt>
                <c:pt idx="462">
                  <c:v>0.99743062692702977</c:v>
                </c:pt>
                <c:pt idx="463">
                  <c:v>0.99139260020554987</c:v>
                </c:pt>
                <c:pt idx="464">
                  <c:v>0.98573997944501546</c:v>
                </c:pt>
                <c:pt idx="465">
                  <c:v>0.96479958890030826</c:v>
                </c:pt>
                <c:pt idx="466">
                  <c:v>0.98227132579650556</c:v>
                </c:pt>
                <c:pt idx="467">
                  <c:v>0.98381294964028776</c:v>
                </c:pt>
                <c:pt idx="468">
                  <c:v>0.97443473792394641</c:v>
                </c:pt>
                <c:pt idx="469">
                  <c:v>0.98394141829393633</c:v>
                </c:pt>
                <c:pt idx="470">
                  <c:v>0.97096608427543674</c:v>
                </c:pt>
                <c:pt idx="471">
                  <c:v>0.96043165467625902</c:v>
                </c:pt>
                <c:pt idx="472">
                  <c:v>0.97636176772867411</c:v>
                </c:pt>
                <c:pt idx="473">
                  <c:v>0.99434737923946559</c:v>
                </c:pt>
                <c:pt idx="474">
                  <c:v>0.97327852004111004</c:v>
                </c:pt>
                <c:pt idx="475">
                  <c:v>0.96068859198355594</c:v>
                </c:pt>
                <c:pt idx="476">
                  <c:v>0.99010791366906459</c:v>
                </c:pt>
                <c:pt idx="477">
                  <c:v>1</c:v>
                </c:pt>
                <c:pt idx="478">
                  <c:v>1.0167009249743062</c:v>
                </c:pt>
                <c:pt idx="479">
                  <c:v>1.0255652620760534</c:v>
                </c:pt>
                <c:pt idx="480">
                  <c:v>1.0328879753340185</c:v>
                </c:pt>
                <c:pt idx="481">
                  <c:v>1.0231243576567317</c:v>
                </c:pt>
                <c:pt idx="482">
                  <c:v>1.0149023638232271</c:v>
                </c:pt>
                <c:pt idx="483">
                  <c:v>1.0305755395683454</c:v>
                </c:pt>
                <c:pt idx="484">
                  <c:v>1.0292908530318603</c:v>
                </c:pt>
                <c:pt idx="485">
                  <c:v>1.0204265159301131</c:v>
                </c:pt>
                <c:pt idx="486">
                  <c:v>1.0404676258992804</c:v>
                </c:pt>
                <c:pt idx="487">
                  <c:v>1.0503597122302157</c:v>
                </c:pt>
                <c:pt idx="488">
                  <c:v>1.0470195272353546</c:v>
                </c:pt>
                <c:pt idx="489">
                  <c:v>1.0305755395683454</c:v>
                </c:pt>
                <c:pt idx="490">
                  <c:v>1.0343011305241521</c:v>
                </c:pt>
                <c:pt idx="491">
                  <c:v>1.0295477903391572</c:v>
                </c:pt>
                <c:pt idx="492">
                  <c:v>1.031474820143885</c:v>
                </c:pt>
                <c:pt idx="493">
                  <c:v>1.013617677286742</c:v>
                </c:pt>
                <c:pt idx="494">
                  <c:v>1.0142600205549845</c:v>
                </c:pt>
                <c:pt idx="495">
                  <c:v>0.99486125385405955</c:v>
                </c:pt>
                <c:pt idx="496">
                  <c:v>0.98753854059609458</c:v>
                </c:pt>
                <c:pt idx="497">
                  <c:v>1.0160585817060637</c:v>
                </c:pt>
                <c:pt idx="498">
                  <c:v>1.0366135662898253</c:v>
                </c:pt>
                <c:pt idx="499">
                  <c:v>1.0479188078108941</c:v>
                </c:pt>
                <c:pt idx="500">
                  <c:v>1.052415210688592</c:v>
                </c:pt>
                <c:pt idx="501">
                  <c:v>1.0492034943473791</c:v>
                </c:pt>
                <c:pt idx="502">
                  <c:v>1.0540853031860224</c:v>
                </c:pt>
                <c:pt idx="503">
                  <c:v>1.0704008221993833</c:v>
                </c:pt>
                <c:pt idx="504">
                  <c:v>1.0855601233299075</c:v>
                </c:pt>
                <c:pt idx="505">
                  <c:v>1.099306269270298</c:v>
                </c:pt>
                <c:pt idx="506">
                  <c:v>1.0987923946557039</c:v>
                </c:pt>
                <c:pt idx="507">
                  <c:v>1.0850462487153134</c:v>
                </c:pt>
                <c:pt idx="508">
                  <c:v>1.0677029804727647</c:v>
                </c:pt>
                <c:pt idx="509">
                  <c:v>1.0548561151079137</c:v>
                </c:pt>
                <c:pt idx="510">
                  <c:v>1.033016443987667</c:v>
                </c:pt>
                <c:pt idx="511">
                  <c:v>1.0202980472764644</c:v>
                </c:pt>
                <c:pt idx="512">
                  <c:v>1.0102774922918807</c:v>
                </c:pt>
                <c:pt idx="513">
                  <c:v>1.0199126413155191</c:v>
                </c:pt>
                <c:pt idx="514">
                  <c:v>1.0405960945529291</c:v>
                </c:pt>
                <c:pt idx="515">
                  <c:v>1.0202980472764644</c:v>
                </c:pt>
                <c:pt idx="516">
                  <c:v>1.0133607399794449</c:v>
                </c:pt>
                <c:pt idx="517">
                  <c:v>1.007065775950668</c:v>
                </c:pt>
                <c:pt idx="518">
                  <c:v>1.0173432682425487</c:v>
                </c:pt>
                <c:pt idx="519">
                  <c:v>0.99704522096608428</c:v>
                </c:pt>
                <c:pt idx="520">
                  <c:v>0.98676772867420348</c:v>
                </c:pt>
                <c:pt idx="521">
                  <c:v>0.98355601233299073</c:v>
                </c:pt>
                <c:pt idx="522">
                  <c:v>1.0149023638232271</c:v>
                </c:pt>
                <c:pt idx="523">
                  <c:v>0.99691675231243559</c:v>
                </c:pt>
                <c:pt idx="524">
                  <c:v>0.99987153134635143</c:v>
                </c:pt>
                <c:pt idx="525">
                  <c:v>1.0106628982528263</c:v>
                </c:pt>
                <c:pt idx="526">
                  <c:v>1.0048818088386433</c:v>
                </c:pt>
                <c:pt idx="527">
                  <c:v>1.002312435765673</c:v>
                </c:pt>
                <c:pt idx="528">
                  <c:v>0.97289311408016443</c:v>
                </c:pt>
                <c:pt idx="529">
                  <c:v>0.99383350462487152</c:v>
                </c:pt>
                <c:pt idx="530">
                  <c:v>0.98406988694758468</c:v>
                </c:pt>
                <c:pt idx="531">
                  <c:v>0.98124357656731742</c:v>
                </c:pt>
                <c:pt idx="532">
                  <c:v>0.93615107913669071</c:v>
                </c:pt>
                <c:pt idx="533">
                  <c:v>0.9532374100719424</c:v>
                </c:pt>
                <c:pt idx="534">
                  <c:v>0.95452209660842746</c:v>
                </c:pt>
                <c:pt idx="535">
                  <c:v>0.94206063720452204</c:v>
                </c:pt>
                <c:pt idx="536">
                  <c:v>0.95452209660842746</c:v>
                </c:pt>
                <c:pt idx="537">
                  <c:v>0.93268242548818081</c:v>
                </c:pt>
                <c:pt idx="538">
                  <c:v>0.92921377183967102</c:v>
                </c:pt>
                <c:pt idx="539">
                  <c:v>0.95426515930113054</c:v>
                </c:pt>
                <c:pt idx="540">
                  <c:v>0.94334532374100721</c:v>
                </c:pt>
                <c:pt idx="541">
                  <c:v>0.95375128468653636</c:v>
                </c:pt>
                <c:pt idx="542">
                  <c:v>0.94141829393627952</c:v>
                </c:pt>
                <c:pt idx="543">
                  <c:v>0.91546762589928055</c:v>
                </c:pt>
                <c:pt idx="544">
                  <c:v>0.91212744090441933</c:v>
                </c:pt>
                <c:pt idx="545">
                  <c:v>0.90853031860226097</c:v>
                </c:pt>
                <c:pt idx="546">
                  <c:v>0.90107913669064743</c:v>
                </c:pt>
                <c:pt idx="547">
                  <c:v>0.91739465570400813</c:v>
                </c:pt>
                <c:pt idx="548">
                  <c:v>0.94989722507708108</c:v>
                </c:pt>
                <c:pt idx="549">
                  <c:v>0.9623586844809866</c:v>
                </c:pt>
                <c:pt idx="550">
                  <c:v>0.9730215827338129</c:v>
                </c:pt>
                <c:pt idx="551">
                  <c:v>0.98779547790339151</c:v>
                </c:pt>
                <c:pt idx="552">
                  <c:v>0.96929599177800618</c:v>
                </c:pt>
                <c:pt idx="553">
                  <c:v>0.98034429599177797</c:v>
                </c:pt>
                <c:pt idx="554">
                  <c:v>0.97816032887975335</c:v>
                </c:pt>
                <c:pt idx="555">
                  <c:v>0.98111510791366907</c:v>
                </c:pt>
                <c:pt idx="556">
                  <c:v>0.98741007194244601</c:v>
                </c:pt>
                <c:pt idx="557">
                  <c:v>0.96929599177800618</c:v>
                </c:pt>
                <c:pt idx="558">
                  <c:v>0.97687564234326829</c:v>
                </c:pt>
                <c:pt idx="559">
                  <c:v>0.99409044193216844</c:v>
                </c:pt>
                <c:pt idx="560">
                  <c:v>1.0041109969167523</c:v>
                </c:pt>
                <c:pt idx="561">
                  <c:v>0.99100719424460426</c:v>
                </c:pt>
                <c:pt idx="562">
                  <c:v>0.98805241521068854</c:v>
                </c:pt>
                <c:pt idx="563">
                  <c:v>0.98535457348406985</c:v>
                </c:pt>
                <c:pt idx="564">
                  <c:v>0.9612024665981499</c:v>
                </c:pt>
                <c:pt idx="565">
                  <c:v>0.93936279547790336</c:v>
                </c:pt>
                <c:pt idx="566">
                  <c:v>0.94180369989722501</c:v>
                </c:pt>
                <c:pt idx="567">
                  <c:v>0.96248715313463518</c:v>
                </c:pt>
                <c:pt idx="568">
                  <c:v>0.93769270298047269</c:v>
                </c:pt>
                <c:pt idx="569">
                  <c:v>0.93679342240493313</c:v>
                </c:pt>
                <c:pt idx="570">
                  <c:v>0.91533915724563197</c:v>
                </c:pt>
                <c:pt idx="571">
                  <c:v>0.91405447070914703</c:v>
                </c:pt>
                <c:pt idx="572">
                  <c:v>0.91199897225077076</c:v>
                </c:pt>
                <c:pt idx="573">
                  <c:v>0.90904419321685515</c:v>
                </c:pt>
                <c:pt idx="574">
                  <c:v>0.90827338129496404</c:v>
                </c:pt>
                <c:pt idx="575">
                  <c:v>0.9278006166495375</c:v>
                </c:pt>
                <c:pt idx="576">
                  <c:v>0.9471993833504625</c:v>
                </c:pt>
                <c:pt idx="577">
                  <c:v>0.95978931140801638</c:v>
                </c:pt>
                <c:pt idx="578">
                  <c:v>0.9635149023638232</c:v>
                </c:pt>
                <c:pt idx="579">
                  <c:v>0.95298047276464548</c:v>
                </c:pt>
                <c:pt idx="580">
                  <c:v>0.95966084275436792</c:v>
                </c:pt>
                <c:pt idx="581">
                  <c:v>0.95773381294964022</c:v>
                </c:pt>
                <c:pt idx="582">
                  <c:v>0.96968139773895168</c:v>
                </c:pt>
                <c:pt idx="583">
                  <c:v>0.96402877697841727</c:v>
                </c:pt>
                <c:pt idx="584">
                  <c:v>0.9714799588900308</c:v>
                </c:pt>
                <c:pt idx="585">
                  <c:v>0.94758478931140799</c:v>
                </c:pt>
                <c:pt idx="586">
                  <c:v>0.94874100719424448</c:v>
                </c:pt>
                <c:pt idx="587">
                  <c:v>0.94925488180883866</c:v>
                </c:pt>
                <c:pt idx="588">
                  <c:v>0.92934224049331959</c:v>
                </c:pt>
                <c:pt idx="589">
                  <c:v>0.96377183967112012</c:v>
                </c:pt>
                <c:pt idx="590">
                  <c:v>0.95850462487153132</c:v>
                </c:pt>
                <c:pt idx="591">
                  <c:v>0.9615878725590955</c:v>
                </c:pt>
                <c:pt idx="592">
                  <c:v>0.95516443987666999</c:v>
                </c:pt>
                <c:pt idx="593">
                  <c:v>0.97353545734840696</c:v>
                </c:pt>
                <c:pt idx="594">
                  <c:v>1.002055498458376</c:v>
                </c:pt>
                <c:pt idx="595">
                  <c:v>1.0019270298047276</c:v>
                </c:pt>
                <c:pt idx="596">
                  <c:v>1.0051387461459402</c:v>
                </c:pt>
                <c:pt idx="597">
                  <c:v>0.99421891058581702</c:v>
                </c:pt>
                <c:pt idx="598">
                  <c:v>1.002055498458376</c:v>
                </c:pt>
                <c:pt idx="599">
                  <c:v>1.0110483042137719</c:v>
                </c:pt>
                <c:pt idx="600">
                  <c:v>0.99717368961973285</c:v>
                </c:pt>
                <c:pt idx="601">
                  <c:v>0.99897225077081198</c:v>
                </c:pt>
                <c:pt idx="602">
                  <c:v>1.0035971223021583</c:v>
                </c:pt>
                <c:pt idx="603">
                  <c:v>1.001541623843782</c:v>
                </c:pt>
                <c:pt idx="604">
                  <c:v>0.99640287769784175</c:v>
                </c:pt>
                <c:pt idx="605">
                  <c:v>1.007065775950668</c:v>
                </c:pt>
                <c:pt idx="606">
                  <c:v>1.0096351490236382</c:v>
                </c:pt>
                <c:pt idx="607">
                  <c:v>1.013617677286742</c:v>
                </c:pt>
                <c:pt idx="608">
                  <c:v>1.0043679342240495</c:v>
                </c:pt>
                <c:pt idx="609">
                  <c:v>0.9947327852004112</c:v>
                </c:pt>
                <c:pt idx="610">
                  <c:v>0.98278520041109962</c:v>
                </c:pt>
                <c:pt idx="611">
                  <c:v>0.97096608427543674</c:v>
                </c:pt>
                <c:pt idx="612">
                  <c:v>0.97315005138746147</c:v>
                </c:pt>
                <c:pt idx="613">
                  <c:v>0.98406988694758468</c:v>
                </c:pt>
                <c:pt idx="614">
                  <c:v>0.99357656731757449</c:v>
                </c:pt>
                <c:pt idx="615">
                  <c:v>0.98908016443987656</c:v>
                </c:pt>
                <c:pt idx="616">
                  <c:v>0.9802158273381294</c:v>
                </c:pt>
                <c:pt idx="617">
                  <c:v>0.96980986639260014</c:v>
                </c:pt>
                <c:pt idx="618">
                  <c:v>0.9445015416238437</c:v>
                </c:pt>
                <c:pt idx="619">
                  <c:v>0.92754367934224047</c:v>
                </c:pt>
                <c:pt idx="620">
                  <c:v>0.92240493319630001</c:v>
                </c:pt>
                <c:pt idx="621">
                  <c:v>0.92535971223021585</c:v>
                </c:pt>
                <c:pt idx="622">
                  <c:v>0.9532374100719424</c:v>
                </c:pt>
                <c:pt idx="623">
                  <c:v>0.96454265159301122</c:v>
                </c:pt>
                <c:pt idx="624">
                  <c:v>0.96441418293936265</c:v>
                </c:pt>
                <c:pt idx="625">
                  <c:v>0.96377183967112012</c:v>
                </c:pt>
                <c:pt idx="626">
                  <c:v>0.9322970195272352</c:v>
                </c:pt>
                <c:pt idx="627">
                  <c:v>0.93525179856115104</c:v>
                </c:pt>
                <c:pt idx="628">
                  <c:v>0.93910585817060621</c:v>
                </c:pt>
                <c:pt idx="629">
                  <c:v>0.9437307297019526</c:v>
                </c:pt>
                <c:pt idx="630">
                  <c:v>0.95542137718396714</c:v>
                </c:pt>
                <c:pt idx="631">
                  <c:v>0.94848406988694756</c:v>
                </c:pt>
                <c:pt idx="632">
                  <c:v>0.94270298047276457</c:v>
                </c:pt>
                <c:pt idx="633">
                  <c:v>0.93216855087358685</c:v>
                </c:pt>
                <c:pt idx="634">
                  <c:v>0.92458890030832475</c:v>
                </c:pt>
                <c:pt idx="635">
                  <c:v>0.93139773895169575</c:v>
                </c:pt>
                <c:pt idx="636">
                  <c:v>0.93024152106885916</c:v>
                </c:pt>
                <c:pt idx="637">
                  <c:v>0.95195272353545723</c:v>
                </c:pt>
                <c:pt idx="638">
                  <c:v>0.95709146968139769</c:v>
                </c:pt>
                <c:pt idx="639">
                  <c:v>0.96210174717368957</c:v>
                </c:pt>
                <c:pt idx="640">
                  <c:v>0.97135149023638223</c:v>
                </c:pt>
                <c:pt idx="641">
                  <c:v>0.97559095580678312</c:v>
                </c:pt>
                <c:pt idx="642">
                  <c:v>0.97764645426515917</c:v>
                </c:pt>
                <c:pt idx="643">
                  <c:v>0.97661870503597115</c:v>
                </c:pt>
                <c:pt idx="644">
                  <c:v>0.98612538540596095</c:v>
                </c:pt>
                <c:pt idx="645">
                  <c:v>0.98959403905447063</c:v>
                </c:pt>
                <c:pt idx="646">
                  <c:v>0.99100719424460426</c:v>
                </c:pt>
                <c:pt idx="647">
                  <c:v>0.99627440904419318</c:v>
                </c:pt>
                <c:pt idx="648">
                  <c:v>1.002055498458376</c:v>
                </c:pt>
                <c:pt idx="649">
                  <c:v>1.0012846865364851</c:v>
                </c:pt>
                <c:pt idx="650">
                  <c:v>0.99948612538540593</c:v>
                </c:pt>
                <c:pt idx="651">
                  <c:v>0.99370503597122295</c:v>
                </c:pt>
                <c:pt idx="652">
                  <c:v>1.0017985611510791</c:v>
                </c:pt>
                <c:pt idx="653">
                  <c:v>0.99678828365878724</c:v>
                </c:pt>
                <c:pt idx="654">
                  <c:v>0.97674717368961972</c:v>
                </c:pt>
                <c:pt idx="655">
                  <c:v>0.97199383350462476</c:v>
                </c:pt>
                <c:pt idx="656">
                  <c:v>0.97828879753340192</c:v>
                </c:pt>
                <c:pt idx="657">
                  <c:v>0.99177800616649536</c:v>
                </c:pt>
                <c:pt idx="658">
                  <c:v>1.007322713257965</c:v>
                </c:pt>
                <c:pt idx="659">
                  <c:v>0.99434737923946559</c:v>
                </c:pt>
                <c:pt idx="660">
                  <c:v>0.97571942446043169</c:v>
                </c:pt>
                <c:pt idx="661">
                  <c:v>0.97649023638232268</c:v>
                </c:pt>
                <c:pt idx="662">
                  <c:v>0.9802158273381294</c:v>
                </c:pt>
                <c:pt idx="663">
                  <c:v>0.97636176772867411</c:v>
                </c:pt>
                <c:pt idx="664">
                  <c:v>0.95118191161356636</c:v>
                </c:pt>
                <c:pt idx="665">
                  <c:v>0.93936279547790336</c:v>
                </c:pt>
                <c:pt idx="666">
                  <c:v>0.94360226104830425</c:v>
                </c:pt>
                <c:pt idx="667">
                  <c:v>0.93936279547790336</c:v>
                </c:pt>
                <c:pt idx="668">
                  <c:v>0.94874100719424448</c:v>
                </c:pt>
                <c:pt idx="669">
                  <c:v>0.95657759506680362</c:v>
                </c:pt>
                <c:pt idx="670">
                  <c:v>0.95066803699897218</c:v>
                </c:pt>
                <c:pt idx="671">
                  <c:v>0.94116135662898259</c:v>
                </c:pt>
                <c:pt idx="672">
                  <c:v>0.93319630010277488</c:v>
                </c:pt>
                <c:pt idx="673">
                  <c:v>0.93653648509763621</c:v>
                </c:pt>
                <c:pt idx="674">
                  <c:v>0.92253340184994859</c:v>
                </c:pt>
                <c:pt idx="675">
                  <c:v>0.9186793422404933</c:v>
                </c:pt>
                <c:pt idx="676">
                  <c:v>0.91097122302158262</c:v>
                </c:pt>
                <c:pt idx="677">
                  <c:v>0.9289568345323741</c:v>
                </c:pt>
                <c:pt idx="678">
                  <c:v>0.92189105858170606</c:v>
                </c:pt>
                <c:pt idx="679">
                  <c:v>0.93216855087358685</c:v>
                </c:pt>
                <c:pt idx="680">
                  <c:v>0.92574511819116134</c:v>
                </c:pt>
                <c:pt idx="681">
                  <c:v>0.91045734840698866</c:v>
                </c:pt>
                <c:pt idx="682">
                  <c:v>0.90210688591983546</c:v>
                </c:pt>
                <c:pt idx="683">
                  <c:v>0.89285714285714279</c:v>
                </c:pt>
                <c:pt idx="684">
                  <c:v>0.90133607399794446</c:v>
                </c:pt>
                <c:pt idx="685">
                  <c:v>0.91855087358684473</c:v>
                </c:pt>
                <c:pt idx="686">
                  <c:v>0.92805755395683442</c:v>
                </c:pt>
                <c:pt idx="687">
                  <c:v>0.92767214799588893</c:v>
                </c:pt>
                <c:pt idx="688">
                  <c:v>0.93293936279547796</c:v>
                </c:pt>
                <c:pt idx="689">
                  <c:v>0.93640801644398763</c:v>
                </c:pt>
                <c:pt idx="690">
                  <c:v>0.93627954779033906</c:v>
                </c:pt>
                <c:pt idx="691">
                  <c:v>0.94295991778006172</c:v>
                </c:pt>
                <c:pt idx="692">
                  <c:v>0.94295991778006172</c:v>
                </c:pt>
                <c:pt idx="693">
                  <c:v>0.93396711202466598</c:v>
                </c:pt>
                <c:pt idx="694">
                  <c:v>0.9369218910585817</c:v>
                </c:pt>
                <c:pt idx="695">
                  <c:v>0.94424460431654678</c:v>
                </c:pt>
                <c:pt idx="696">
                  <c:v>0.93011305241521069</c:v>
                </c:pt>
                <c:pt idx="697">
                  <c:v>0.94424460431654678</c:v>
                </c:pt>
                <c:pt idx="698">
                  <c:v>0.94167523124357644</c:v>
                </c:pt>
                <c:pt idx="699">
                  <c:v>0.94540082219938337</c:v>
                </c:pt>
                <c:pt idx="700">
                  <c:v>0.95272353545734834</c:v>
                </c:pt>
                <c:pt idx="701">
                  <c:v>0.95554984583761549</c:v>
                </c:pt>
                <c:pt idx="702">
                  <c:v>0.95863309352517989</c:v>
                </c:pt>
                <c:pt idx="703">
                  <c:v>0.95850462487153132</c:v>
                </c:pt>
                <c:pt idx="704">
                  <c:v>0.96338643371017463</c:v>
                </c:pt>
                <c:pt idx="705">
                  <c:v>0.95747687564234329</c:v>
                </c:pt>
                <c:pt idx="706">
                  <c:v>0.95811921891058571</c:v>
                </c:pt>
                <c:pt idx="707">
                  <c:v>0.95542137718396714</c:v>
                </c:pt>
                <c:pt idx="708">
                  <c:v>0.95824768756423429</c:v>
                </c:pt>
                <c:pt idx="709">
                  <c:v>0.96017471736896187</c:v>
                </c:pt>
                <c:pt idx="710">
                  <c:v>0.95824768756423429</c:v>
                </c:pt>
                <c:pt idx="711">
                  <c:v>0.96223021582733814</c:v>
                </c:pt>
                <c:pt idx="712">
                  <c:v>0.95927543679342242</c:v>
                </c:pt>
                <c:pt idx="713">
                  <c:v>0.96646968139773892</c:v>
                </c:pt>
                <c:pt idx="714">
                  <c:v>0.95310894141829383</c:v>
                </c:pt>
                <c:pt idx="715">
                  <c:v>0.93769270298047269</c:v>
                </c:pt>
                <c:pt idx="716">
                  <c:v>0.93460945529290851</c:v>
                </c:pt>
                <c:pt idx="717">
                  <c:v>0.94283144912641315</c:v>
                </c:pt>
                <c:pt idx="718">
                  <c:v>0.93473792394655708</c:v>
                </c:pt>
                <c:pt idx="719">
                  <c:v>0.92715827338129497</c:v>
                </c:pt>
                <c:pt idx="720">
                  <c:v>0.91996402877697836</c:v>
                </c:pt>
                <c:pt idx="721">
                  <c:v>0.91199897225077076</c:v>
                </c:pt>
                <c:pt idx="722">
                  <c:v>0.93178314491264125</c:v>
                </c:pt>
                <c:pt idx="723">
                  <c:v>0.92587358684480969</c:v>
                </c:pt>
                <c:pt idx="724">
                  <c:v>0.9107142857142857</c:v>
                </c:pt>
                <c:pt idx="725">
                  <c:v>0.94116135662898259</c:v>
                </c:pt>
                <c:pt idx="726">
                  <c:v>0.97353545734840696</c:v>
                </c:pt>
                <c:pt idx="727">
                  <c:v>0.97867420349434742</c:v>
                </c:pt>
                <c:pt idx="728">
                  <c:v>0.98188591983556017</c:v>
                </c:pt>
                <c:pt idx="729">
                  <c:v>0.98779547790339151</c:v>
                </c:pt>
                <c:pt idx="730">
                  <c:v>0.98471223021582732</c:v>
                </c:pt>
                <c:pt idx="731">
                  <c:v>0.98741007194244601</c:v>
                </c:pt>
                <c:pt idx="732">
                  <c:v>0.98753854059609458</c:v>
                </c:pt>
                <c:pt idx="733">
                  <c:v>0.99421891058581702</c:v>
                </c:pt>
                <c:pt idx="734">
                  <c:v>1.0074511819116136</c:v>
                </c:pt>
                <c:pt idx="735">
                  <c:v>1.0075796505652621</c:v>
                </c:pt>
                <c:pt idx="736">
                  <c:v>1.0042394655704008</c:v>
                </c:pt>
                <c:pt idx="737">
                  <c:v>0.99293422404933196</c:v>
                </c:pt>
                <c:pt idx="738">
                  <c:v>0.99897225077081198</c:v>
                </c:pt>
                <c:pt idx="739">
                  <c:v>1.0104059609455294</c:v>
                </c:pt>
                <c:pt idx="740">
                  <c:v>1.0217112024665982</c:v>
                </c:pt>
                <c:pt idx="741">
                  <c:v>1.0097636176772866</c:v>
                </c:pt>
                <c:pt idx="742">
                  <c:v>0.99794450154162384</c:v>
                </c:pt>
                <c:pt idx="743">
                  <c:v>1.0021839671120247</c:v>
                </c:pt>
                <c:pt idx="744">
                  <c:v>1.0187564234326822</c:v>
                </c:pt>
                <c:pt idx="745">
                  <c:v>1.0242805755395683</c:v>
                </c:pt>
                <c:pt idx="746">
                  <c:v>1.0363566289825283</c:v>
                </c:pt>
                <c:pt idx="747">
                  <c:v>1.039568345323741</c:v>
                </c:pt>
                <c:pt idx="748">
                  <c:v>1.0326310380267214</c:v>
                </c:pt>
                <c:pt idx="749">
                  <c:v>1.0429085303186023</c:v>
                </c:pt>
                <c:pt idx="750">
                  <c:v>1.0359712230215827</c:v>
                </c:pt>
                <c:pt idx="751">
                  <c:v>1.0413669064748201</c:v>
                </c:pt>
                <c:pt idx="752">
                  <c:v>1.046120246659815</c:v>
                </c:pt>
                <c:pt idx="753">
                  <c:v>1.0569116135662897</c:v>
                </c:pt>
                <c:pt idx="754">
                  <c:v>1.0545991778006167</c:v>
                </c:pt>
                <c:pt idx="755">
                  <c:v>1.0623072970195271</c:v>
                </c:pt>
                <c:pt idx="756">
                  <c:v>1.0598663926002054</c:v>
                </c:pt>
                <c:pt idx="757">
                  <c:v>1.0702723535457348</c:v>
                </c:pt>
                <c:pt idx="758">
                  <c:v>1.0727132579650565</c:v>
                </c:pt>
                <c:pt idx="759">
                  <c:v>1.0587101747173688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39D-45EF-975E-A1BD6927DA1D}"/>
            </c:ext>
          </c:extLst>
        </c:ser>
        <c:ser>
          <c:idx val="2"/>
          <c:order val="2"/>
          <c:tx>
            <c:strRef>
              <c:f>Sheet2!$I$1</c:f>
              <c:strCache>
                <c:ptCount val="1"/>
                <c:pt idx="0">
                  <c:v>NAB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Sheet2!$F$2:$F$761</c:f>
              <c:numCache>
                <c:formatCode>dd\-mmm\-yy</c:formatCode>
                <c:ptCount val="760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41667</c:v>
                </c:pt>
                <c:pt idx="18">
                  <c:v>41668</c:v>
                </c:pt>
                <c:pt idx="19">
                  <c:v>41669</c:v>
                </c:pt>
                <c:pt idx="20">
                  <c:v>41670</c:v>
                </c:pt>
                <c:pt idx="21">
                  <c:v>41673</c:v>
                </c:pt>
                <c:pt idx="22">
                  <c:v>41674</c:v>
                </c:pt>
                <c:pt idx="23">
                  <c:v>41675</c:v>
                </c:pt>
                <c:pt idx="24">
                  <c:v>41676</c:v>
                </c:pt>
                <c:pt idx="25">
                  <c:v>41677</c:v>
                </c:pt>
                <c:pt idx="26">
                  <c:v>41680</c:v>
                </c:pt>
                <c:pt idx="27">
                  <c:v>41681</c:v>
                </c:pt>
                <c:pt idx="28">
                  <c:v>41682</c:v>
                </c:pt>
                <c:pt idx="29">
                  <c:v>41683</c:v>
                </c:pt>
                <c:pt idx="30">
                  <c:v>41684</c:v>
                </c:pt>
                <c:pt idx="31">
                  <c:v>41687</c:v>
                </c:pt>
                <c:pt idx="32">
                  <c:v>41688</c:v>
                </c:pt>
                <c:pt idx="33">
                  <c:v>41689</c:v>
                </c:pt>
                <c:pt idx="34">
                  <c:v>41690</c:v>
                </c:pt>
                <c:pt idx="35">
                  <c:v>41691</c:v>
                </c:pt>
                <c:pt idx="36">
                  <c:v>41694</c:v>
                </c:pt>
                <c:pt idx="37">
                  <c:v>41695</c:v>
                </c:pt>
                <c:pt idx="38">
                  <c:v>41696</c:v>
                </c:pt>
                <c:pt idx="39">
                  <c:v>41697</c:v>
                </c:pt>
                <c:pt idx="40">
                  <c:v>41698</c:v>
                </c:pt>
                <c:pt idx="41">
                  <c:v>41701</c:v>
                </c:pt>
                <c:pt idx="42">
                  <c:v>41702</c:v>
                </c:pt>
                <c:pt idx="43">
                  <c:v>41703</c:v>
                </c:pt>
                <c:pt idx="44">
                  <c:v>41704</c:v>
                </c:pt>
                <c:pt idx="45">
                  <c:v>41705</c:v>
                </c:pt>
                <c:pt idx="46">
                  <c:v>41708</c:v>
                </c:pt>
                <c:pt idx="47">
                  <c:v>41709</c:v>
                </c:pt>
                <c:pt idx="48">
                  <c:v>41710</c:v>
                </c:pt>
                <c:pt idx="49">
                  <c:v>41711</c:v>
                </c:pt>
                <c:pt idx="50">
                  <c:v>41712</c:v>
                </c:pt>
                <c:pt idx="51">
                  <c:v>41715</c:v>
                </c:pt>
                <c:pt idx="52">
                  <c:v>41716</c:v>
                </c:pt>
                <c:pt idx="53">
                  <c:v>41717</c:v>
                </c:pt>
                <c:pt idx="54">
                  <c:v>41718</c:v>
                </c:pt>
                <c:pt idx="55">
                  <c:v>41719</c:v>
                </c:pt>
                <c:pt idx="56">
                  <c:v>41722</c:v>
                </c:pt>
                <c:pt idx="57">
                  <c:v>41723</c:v>
                </c:pt>
                <c:pt idx="58">
                  <c:v>41724</c:v>
                </c:pt>
                <c:pt idx="59">
                  <c:v>41725</c:v>
                </c:pt>
                <c:pt idx="60">
                  <c:v>41726</c:v>
                </c:pt>
                <c:pt idx="61">
                  <c:v>41729</c:v>
                </c:pt>
                <c:pt idx="62">
                  <c:v>41730</c:v>
                </c:pt>
                <c:pt idx="63">
                  <c:v>41731</c:v>
                </c:pt>
                <c:pt idx="64">
                  <c:v>41732</c:v>
                </c:pt>
                <c:pt idx="65">
                  <c:v>41733</c:v>
                </c:pt>
                <c:pt idx="66">
                  <c:v>41736</c:v>
                </c:pt>
                <c:pt idx="67">
                  <c:v>41737</c:v>
                </c:pt>
                <c:pt idx="68">
                  <c:v>41738</c:v>
                </c:pt>
                <c:pt idx="69">
                  <c:v>41739</c:v>
                </c:pt>
                <c:pt idx="70">
                  <c:v>41740</c:v>
                </c:pt>
                <c:pt idx="71">
                  <c:v>41743</c:v>
                </c:pt>
                <c:pt idx="72">
                  <c:v>41744</c:v>
                </c:pt>
                <c:pt idx="73">
                  <c:v>41745</c:v>
                </c:pt>
                <c:pt idx="74">
                  <c:v>41746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41757</c:v>
                </c:pt>
                <c:pt idx="79">
                  <c:v>41758</c:v>
                </c:pt>
                <c:pt idx="80">
                  <c:v>41759</c:v>
                </c:pt>
                <c:pt idx="81">
                  <c:v>41760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41788</c:v>
                </c:pt>
                <c:pt idx="102">
                  <c:v>41789</c:v>
                </c:pt>
                <c:pt idx="103">
                  <c:v>41792</c:v>
                </c:pt>
                <c:pt idx="104">
                  <c:v>41793</c:v>
                </c:pt>
                <c:pt idx="105">
                  <c:v>41794</c:v>
                </c:pt>
                <c:pt idx="106">
                  <c:v>41795</c:v>
                </c:pt>
                <c:pt idx="107">
                  <c:v>41796</c:v>
                </c:pt>
                <c:pt idx="108">
                  <c:v>41800</c:v>
                </c:pt>
                <c:pt idx="109">
                  <c:v>41801</c:v>
                </c:pt>
                <c:pt idx="110">
                  <c:v>41802</c:v>
                </c:pt>
                <c:pt idx="111">
                  <c:v>41803</c:v>
                </c:pt>
                <c:pt idx="112">
                  <c:v>41806</c:v>
                </c:pt>
                <c:pt idx="113">
                  <c:v>41807</c:v>
                </c:pt>
                <c:pt idx="114">
                  <c:v>41808</c:v>
                </c:pt>
                <c:pt idx="115">
                  <c:v>41809</c:v>
                </c:pt>
                <c:pt idx="116">
                  <c:v>41810</c:v>
                </c:pt>
                <c:pt idx="117">
                  <c:v>41813</c:v>
                </c:pt>
                <c:pt idx="118">
                  <c:v>41814</c:v>
                </c:pt>
                <c:pt idx="119">
                  <c:v>41815</c:v>
                </c:pt>
                <c:pt idx="120">
                  <c:v>41816</c:v>
                </c:pt>
                <c:pt idx="121">
                  <c:v>41817</c:v>
                </c:pt>
                <c:pt idx="122">
                  <c:v>41820</c:v>
                </c:pt>
                <c:pt idx="123">
                  <c:v>41821</c:v>
                </c:pt>
                <c:pt idx="124">
                  <c:v>41822</c:v>
                </c:pt>
                <c:pt idx="125">
                  <c:v>41823</c:v>
                </c:pt>
                <c:pt idx="126">
                  <c:v>41824</c:v>
                </c:pt>
                <c:pt idx="127">
                  <c:v>41827</c:v>
                </c:pt>
                <c:pt idx="128">
                  <c:v>41828</c:v>
                </c:pt>
                <c:pt idx="129">
                  <c:v>41829</c:v>
                </c:pt>
                <c:pt idx="130">
                  <c:v>41830</c:v>
                </c:pt>
                <c:pt idx="131">
                  <c:v>41831</c:v>
                </c:pt>
                <c:pt idx="132">
                  <c:v>41834</c:v>
                </c:pt>
                <c:pt idx="133">
                  <c:v>41835</c:v>
                </c:pt>
                <c:pt idx="134">
                  <c:v>41836</c:v>
                </c:pt>
                <c:pt idx="135">
                  <c:v>41837</c:v>
                </c:pt>
                <c:pt idx="136">
                  <c:v>41838</c:v>
                </c:pt>
                <c:pt idx="137">
                  <c:v>41841</c:v>
                </c:pt>
                <c:pt idx="138">
                  <c:v>41842</c:v>
                </c:pt>
                <c:pt idx="139">
                  <c:v>41843</c:v>
                </c:pt>
                <c:pt idx="140">
                  <c:v>41844</c:v>
                </c:pt>
                <c:pt idx="141">
                  <c:v>41845</c:v>
                </c:pt>
                <c:pt idx="142">
                  <c:v>41848</c:v>
                </c:pt>
                <c:pt idx="143">
                  <c:v>41849</c:v>
                </c:pt>
                <c:pt idx="144">
                  <c:v>41850</c:v>
                </c:pt>
                <c:pt idx="145">
                  <c:v>41851</c:v>
                </c:pt>
                <c:pt idx="146">
                  <c:v>41852</c:v>
                </c:pt>
                <c:pt idx="147">
                  <c:v>41855</c:v>
                </c:pt>
                <c:pt idx="148">
                  <c:v>41856</c:v>
                </c:pt>
                <c:pt idx="149">
                  <c:v>41857</c:v>
                </c:pt>
                <c:pt idx="150">
                  <c:v>41858</c:v>
                </c:pt>
                <c:pt idx="151">
                  <c:v>41859</c:v>
                </c:pt>
                <c:pt idx="152">
                  <c:v>41862</c:v>
                </c:pt>
                <c:pt idx="153">
                  <c:v>41863</c:v>
                </c:pt>
                <c:pt idx="154">
                  <c:v>41864</c:v>
                </c:pt>
                <c:pt idx="155">
                  <c:v>41865</c:v>
                </c:pt>
                <c:pt idx="156">
                  <c:v>41866</c:v>
                </c:pt>
                <c:pt idx="157">
                  <c:v>41869</c:v>
                </c:pt>
                <c:pt idx="158">
                  <c:v>41870</c:v>
                </c:pt>
                <c:pt idx="159">
                  <c:v>41871</c:v>
                </c:pt>
                <c:pt idx="160">
                  <c:v>41872</c:v>
                </c:pt>
                <c:pt idx="161">
                  <c:v>41873</c:v>
                </c:pt>
                <c:pt idx="162">
                  <c:v>41876</c:v>
                </c:pt>
                <c:pt idx="163">
                  <c:v>41877</c:v>
                </c:pt>
                <c:pt idx="164">
                  <c:v>41878</c:v>
                </c:pt>
                <c:pt idx="165">
                  <c:v>41879</c:v>
                </c:pt>
                <c:pt idx="166">
                  <c:v>41880</c:v>
                </c:pt>
                <c:pt idx="167">
                  <c:v>41883</c:v>
                </c:pt>
                <c:pt idx="168">
                  <c:v>41884</c:v>
                </c:pt>
                <c:pt idx="169">
                  <c:v>41885</c:v>
                </c:pt>
                <c:pt idx="170">
                  <c:v>41886</c:v>
                </c:pt>
                <c:pt idx="171">
                  <c:v>41887</c:v>
                </c:pt>
                <c:pt idx="172">
                  <c:v>41890</c:v>
                </c:pt>
                <c:pt idx="173">
                  <c:v>41891</c:v>
                </c:pt>
                <c:pt idx="174">
                  <c:v>41892</c:v>
                </c:pt>
                <c:pt idx="175">
                  <c:v>41893</c:v>
                </c:pt>
                <c:pt idx="176">
                  <c:v>41894</c:v>
                </c:pt>
                <c:pt idx="177">
                  <c:v>41897</c:v>
                </c:pt>
                <c:pt idx="178">
                  <c:v>41898</c:v>
                </c:pt>
                <c:pt idx="179">
                  <c:v>41899</c:v>
                </c:pt>
                <c:pt idx="180">
                  <c:v>41900</c:v>
                </c:pt>
                <c:pt idx="181">
                  <c:v>41901</c:v>
                </c:pt>
                <c:pt idx="182">
                  <c:v>41904</c:v>
                </c:pt>
                <c:pt idx="183">
                  <c:v>41905</c:v>
                </c:pt>
                <c:pt idx="184">
                  <c:v>41906</c:v>
                </c:pt>
                <c:pt idx="185">
                  <c:v>41907</c:v>
                </c:pt>
                <c:pt idx="186">
                  <c:v>41908</c:v>
                </c:pt>
                <c:pt idx="187">
                  <c:v>41911</c:v>
                </c:pt>
                <c:pt idx="188">
                  <c:v>41912</c:v>
                </c:pt>
                <c:pt idx="189">
                  <c:v>41913</c:v>
                </c:pt>
                <c:pt idx="190">
                  <c:v>41914</c:v>
                </c:pt>
                <c:pt idx="191">
                  <c:v>41915</c:v>
                </c:pt>
                <c:pt idx="192">
                  <c:v>41918</c:v>
                </c:pt>
                <c:pt idx="193">
                  <c:v>41919</c:v>
                </c:pt>
                <c:pt idx="194">
                  <c:v>41920</c:v>
                </c:pt>
                <c:pt idx="195">
                  <c:v>41921</c:v>
                </c:pt>
                <c:pt idx="196">
                  <c:v>41922</c:v>
                </c:pt>
                <c:pt idx="197">
                  <c:v>41925</c:v>
                </c:pt>
                <c:pt idx="198">
                  <c:v>41926</c:v>
                </c:pt>
                <c:pt idx="199">
                  <c:v>41927</c:v>
                </c:pt>
                <c:pt idx="200">
                  <c:v>41928</c:v>
                </c:pt>
                <c:pt idx="201">
                  <c:v>41929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41939</c:v>
                </c:pt>
                <c:pt idx="208">
                  <c:v>41940</c:v>
                </c:pt>
                <c:pt idx="209">
                  <c:v>41941</c:v>
                </c:pt>
                <c:pt idx="210">
                  <c:v>41942</c:v>
                </c:pt>
                <c:pt idx="211">
                  <c:v>41943</c:v>
                </c:pt>
                <c:pt idx="212">
                  <c:v>41946</c:v>
                </c:pt>
                <c:pt idx="213">
                  <c:v>41947</c:v>
                </c:pt>
                <c:pt idx="214">
                  <c:v>41948</c:v>
                </c:pt>
                <c:pt idx="215">
                  <c:v>41949</c:v>
                </c:pt>
                <c:pt idx="216">
                  <c:v>41950</c:v>
                </c:pt>
                <c:pt idx="217">
                  <c:v>41953</c:v>
                </c:pt>
                <c:pt idx="218">
                  <c:v>41954</c:v>
                </c:pt>
                <c:pt idx="219">
                  <c:v>41955</c:v>
                </c:pt>
                <c:pt idx="220">
                  <c:v>41956</c:v>
                </c:pt>
                <c:pt idx="221">
                  <c:v>41957</c:v>
                </c:pt>
                <c:pt idx="222">
                  <c:v>41960</c:v>
                </c:pt>
                <c:pt idx="223">
                  <c:v>41961</c:v>
                </c:pt>
                <c:pt idx="224">
                  <c:v>41962</c:v>
                </c:pt>
                <c:pt idx="225">
                  <c:v>41963</c:v>
                </c:pt>
                <c:pt idx="226">
                  <c:v>41964</c:v>
                </c:pt>
                <c:pt idx="227">
                  <c:v>41967</c:v>
                </c:pt>
                <c:pt idx="228">
                  <c:v>41968</c:v>
                </c:pt>
                <c:pt idx="229">
                  <c:v>41969</c:v>
                </c:pt>
                <c:pt idx="230">
                  <c:v>41970</c:v>
                </c:pt>
                <c:pt idx="231">
                  <c:v>41971</c:v>
                </c:pt>
                <c:pt idx="232">
                  <c:v>41974</c:v>
                </c:pt>
                <c:pt idx="233">
                  <c:v>41975</c:v>
                </c:pt>
                <c:pt idx="234">
                  <c:v>41976</c:v>
                </c:pt>
                <c:pt idx="235">
                  <c:v>41977</c:v>
                </c:pt>
                <c:pt idx="236">
                  <c:v>41978</c:v>
                </c:pt>
                <c:pt idx="237">
                  <c:v>41981</c:v>
                </c:pt>
                <c:pt idx="238">
                  <c:v>41982</c:v>
                </c:pt>
                <c:pt idx="239">
                  <c:v>41983</c:v>
                </c:pt>
                <c:pt idx="240">
                  <c:v>41984</c:v>
                </c:pt>
                <c:pt idx="241">
                  <c:v>41985</c:v>
                </c:pt>
                <c:pt idx="242">
                  <c:v>41988</c:v>
                </c:pt>
                <c:pt idx="243">
                  <c:v>41989</c:v>
                </c:pt>
                <c:pt idx="244">
                  <c:v>41990</c:v>
                </c:pt>
                <c:pt idx="245">
                  <c:v>41991</c:v>
                </c:pt>
                <c:pt idx="246">
                  <c:v>41992</c:v>
                </c:pt>
                <c:pt idx="247">
                  <c:v>41995</c:v>
                </c:pt>
                <c:pt idx="248">
                  <c:v>41996</c:v>
                </c:pt>
                <c:pt idx="249">
                  <c:v>41997</c:v>
                </c:pt>
                <c:pt idx="250">
                  <c:v>42002</c:v>
                </c:pt>
                <c:pt idx="251">
                  <c:v>42003</c:v>
                </c:pt>
                <c:pt idx="252">
                  <c:v>42004</c:v>
                </c:pt>
                <c:pt idx="253">
                  <c:v>42006</c:v>
                </c:pt>
                <c:pt idx="254">
                  <c:v>42009</c:v>
                </c:pt>
                <c:pt idx="255">
                  <c:v>42010</c:v>
                </c:pt>
                <c:pt idx="256">
                  <c:v>42011</c:v>
                </c:pt>
                <c:pt idx="257">
                  <c:v>42012</c:v>
                </c:pt>
                <c:pt idx="258">
                  <c:v>42013</c:v>
                </c:pt>
                <c:pt idx="259">
                  <c:v>42016</c:v>
                </c:pt>
                <c:pt idx="260">
                  <c:v>42017</c:v>
                </c:pt>
                <c:pt idx="261">
                  <c:v>42018</c:v>
                </c:pt>
                <c:pt idx="262">
                  <c:v>42019</c:v>
                </c:pt>
                <c:pt idx="263">
                  <c:v>42020</c:v>
                </c:pt>
                <c:pt idx="264">
                  <c:v>42023</c:v>
                </c:pt>
                <c:pt idx="265">
                  <c:v>42024</c:v>
                </c:pt>
                <c:pt idx="266">
                  <c:v>42025</c:v>
                </c:pt>
                <c:pt idx="267">
                  <c:v>42026</c:v>
                </c:pt>
                <c:pt idx="268">
                  <c:v>42027</c:v>
                </c:pt>
                <c:pt idx="269">
                  <c:v>42031</c:v>
                </c:pt>
                <c:pt idx="270">
                  <c:v>42032</c:v>
                </c:pt>
                <c:pt idx="271">
                  <c:v>42033</c:v>
                </c:pt>
                <c:pt idx="272">
                  <c:v>42034</c:v>
                </c:pt>
                <c:pt idx="273">
                  <c:v>42037</c:v>
                </c:pt>
                <c:pt idx="274">
                  <c:v>42038</c:v>
                </c:pt>
                <c:pt idx="275">
                  <c:v>42039</c:v>
                </c:pt>
                <c:pt idx="276">
                  <c:v>42040</c:v>
                </c:pt>
                <c:pt idx="277">
                  <c:v>42041</c:v>
                </c:pt>
                <c:pt idx="278">
                  <c:v>42044</c:v>
                </c:pt>
                <c:pt idx="279">
                  <c:v>42045</c:v>
                </c:pt>
                <c:pt idx="280">
                  <c:v>42046</c:v>
                </c:pt>
                <c:pt idx="281">
                  <c:v>42047</c:v>
                </c:pt>
                <c:pt idx="282">
                  <c:v>42048</c:v>
                </c:pt>
                <c:pt idx="283">
                  <c:v>42051</c:v>
                </c:pt>
                <c:pt idx="284">
                  <c:v>42052</c:v>
                </c:pt>
                <c:pt idx="285">
                  <c:v>42053</c:v>
                </c:pt>
                <c:pt idx="286">
                  <c:v>42054</c:v>
                </c:pt>
                <c:pt idx="287">
                  <c:v>42055</c:v>
                </c:pt>
                <c:pt idx="288">
                  <c:v>42058</c:v>
                </c:pt>
                <c:pt idx="289">
                  <c:v>42059</c:v>
                </c:pt>
                <c:pt idx="290">
                  <c:v>42060</c:v>
                </c:pt>
                <c:pt idx="291">
                  <c:v>42061</c:v>
                </c:pt>
                <c:pt idx="292">
                  <c:v>42062</c:v>
                </c:pt>
                <c:pt idx="293">
                  <c:v>42065</c:v>
                </c:pt>
                <c:pt idx="294">
                  <c:v>42066</c:v>
                </c:pt>
                <c:pt idx="295">
                  <c:v>42067</c:v>
                </c:pt>
                <c:pt idx="296">
                  <c:v>42068</c:v>
                </c:pt>
                <c:pt idx="297">
                  <c:v>42069</c:v>
                </c:pt>
                <c:pt idx="298">
                  <c:v>42072</c:v>
                </c:pt>
                <c:pt idx="299">
                  <c:v>42073</c:v>
                </c:pt>
                <c:pt idx="300">
                  <c:v>42074</c:v>
                </c:pt>
                <c:pt idx="301">
                  <c:v>42075</c:v>
                </c:pt>
                <c:pt idx="302">
                  <c:v>42076</c:v>
                </c:pt>
                <c:pt idx="303">
                  <c:v>42079</c:v>
                </c:pt>
                <c:pt idx="304">
                  <c:v>42080</c:v>
                </c:pt>
                <c:pt idx="305">
                  <c:v>42081</c:v>
                </c:pt>
                <c:pt idx="306">
                  <c:v>42082</c:v>
                </c:pt>
                <c:pt idx="307">
                  <c:v>42083</c:v>
                </c:pt>
                <c:pt idx="308">
                  <c:v>42086</c:v>
                </c:pt>
                <c:pt idx="309">
                  <c:v>42087</c:v>
                </c:pt>
                <c:pt idx="310">
                  <c:v>42088</c:v>
                </c:pt>
                <c:pt idx="311">
                  <c:v>42089</c:v>
                </c:pt>
                <c:pt idx="312">
                  <c:v>42090</c:v>
                </c:pt>
                <c:pt idx="313">
                  <c:v>42093</c:v>
                </c:pt>
                <c:pt idx="314">
                  <c:v>42094</c:v>
                </c:pt>
                <c:pt idx="315">
                  <c:v>42095</c:v>
                </c:pt>
                <c:pt idx="316">
                  <c:v>42096</c:v>
                </c:pt>
                <c:pt idx="317">
                  <c:v>42101</c:v>
                </c:pt>
                <c:pt idx="318">
                  <c:v>42102</c:v>
                </c:pt>
                <c:pt idx="319">
                  <c:v>42103</c:v>
                </c:pt>
                <c:pt idx="320">
                  <c:v>42104</c:v>
                </c:pt>
                <c:pt idx="321">
                  <c:v>42107</c:v>
                </c:pt>
                <c:pt idx="322">
                  <c:v>42108</c:v>
                </c:pt>
                <c:pt idx="323">
                  <c:v>42109</c:v>
                </c:pt>
                <c:pt idx="324">
                  <c:v>42110</c:v>
                </c:pt>
                <c:pt idx="325">
                  <c:v>42111</c:v>
                </c:pt>
                <c:pt idx="326">
                  <c:v>42114</c:v>
                </c:pt>
                <c:pt idx="327">
                  <c:v>42115</c:v>
                </c:pt>
                <c:pt idx="328">
                  <c:v>42116</c:v>
                </c:pt>
                <c:pt idx="329">
                  <c:v>42117</c:v>
                </c:pt>
                <c:pt idx="330">
                  <c:v>42118</c:v>
                </c:pt>
                <c:pt idx="331">
                  <c:v>42121</c:v>
                </c:pt>
                <c:pt idx="332">
                  <c:v>42122</c:v>
                </c:pt>
                <c:pt idx="333">
                  <c:v>42123</c:v>
                </c:pt>
                <c:pt idx="334">
                  <c:v>42124</c:v>
                </c:pt>
                <c:pt idx="335">
                  <c:v>42125</c:v>
                </c:pt>
                <c:pt idx="336">
                  <c:v>42128</c:v>
                </c:pt>
                <c:pt idx="337">
                  <c:v>42129</c:v>
                </c:pt>
                <c:pt idx="338">
                  <c:v>42130</c:v>
                </c:pt>
                <c:pt idx="339">
                  <c:v>42131</c:v>
                </c:pt>
                <c:pt idx="340">
                  <c:v>42132</c:v>
                </c:pt>
                <c:pt idx="341">
                  <c:v>42135</c:v>
                </c:pt>
                <c:pt idx="342">
                  <c:v>42136</c:v>
                </c:pt>
                <c:pt idx="343">
                  <c:v>42137</c:v>
                </c:pt>
                <c:pt idx="344">
                  <c:v>42138</c:v>
                </c:pt>
                <c:pt idx="345">
                  <c:v>42139</c:v>
                </c:pt>
                <c:pt idx="346">
                  <c:v>42142</c:v>
                </c:pt>
                <c:pt idx="347">
                  <c:v>42143</c:v>
                </c:pt>
                <c:pt idx="348">
                  <c:v>42144</c:v>
                </c:pt>
                <c:pt idx="349">
                  <c:v>42145</c:v>
                </c:pt>
                <c:pt idx="350">
                  <c:v>42146</c:v>
                </c:pt>
                <c:pt idx="351">
                  <c:v>42149</c:v>
                </c:pt>
                <c:pt idx="352">
                  <c:v>42150</c:v>
                </c:pt>
                <c:pt idx="353">
                  <c:v>42151</c:v>
                </c:pt>
                <c:pt idx="354">
                  <c:v>42152</c:v>
                </c:pt>
                <c:pt idx="355">
                  <c:v>42153</c:v>
                </c:pt>
                <c:pt idx="356">
                  <c:v>42156</c:v>
                </c:pt>
                <c:pt idx="357">
                  <c:v>42157</c:v>
                </c:pt>
                <c:pt idx="358">
                  <c:v>42158</c:v>
                </c:pt>
                <c:pt idx="359">
                  <c:v>42159</c:v>
                </c:pt>
                <c:pt idx="360">
                  <c:v>42160</c:v>
                </c:pt>
                <c:pt idx="361">
                  <c:v>42164</c:v>
                </c:pt>
                <c:pt idx="362">
                  <c:v>42165</c:v>
                </c:pt>
                <c:pt idx="363">
                  <c:v>42166</c:v>
                </c:pt>
                <c:pt idx="364">
                  <c:v>42167</c:v>
                </c:pt>
                <c:pt idx="365">
                  <c:v>42170</c:v>
                </c:pt>
                <c:pt idx="366">
                  <c:v>42171</c:v>
                </c:pt>
                <c:pt idx="367">
                  <c:v>42172</c:v>
                </c:pt>
                <c:pt idx="368">
                  <c:v>42173</c:v>
                </c:pt>
                <c:pt idx="369">
                  <c:v>42174</c:v>
                </c:pt>
                <c:pt idx="370">
                  <c:v>42177</c:v>
                </c:pt>
                <c:pt idx="371">
                  <c:v>42178</c:v>
                </c:pt>
                <c:pt idx="372">
                  <c:v>42179</c:v>
                </c:pt>
                <c:pt idx="373">
                  <c:v>42180</c:v>
                </c:pt>
                <c:pt idx="374">
                  <c:v>42181</c:v>
                </c:pt>
                <c:pt idx="375">
                  <c:v>42184</c:v>
                </c:pt>
                <c:pt idx="376">
                  <c:v>42185</c:v>
                </c:pt>
                <c:pt idx="377">
                  <c:v>42186</c:v>
                </c:pt>
                <c:pt idx="378">
                  <c:v>42187</c:v>
                </c:pt>
                <c:pt idx="379">
                  <c:v>42188</c:v>
                </c:pt>
                <c:pt idx="380">
                  <c:v>42191</c:v>
                </c:pt>
                <c:pt idx="381">
                  <c:v>42192</c:v>
                </c:pt>
                <c:pt idx="382">
                  <c:v>42193</c:v>
                </c:pt>
                <c:pt idx="383">
                  <c:v>42194</c:v>
                </c:pt>
                <c:pt idx="384">
                  <c:v>42195</c:v>
                </c:pt>
                <c:pt idx="385">
                  <c:v>42198</c:v>
                </c:pt>
                <c:pt idx="386">
                  <c:v>42199</c:v>
                </c:pt>
                <c:pt idx="387">
                  <c:v>42200</c:v>
                </c:pt>
                <c:pt idx="388">
                  <c:v>42201</c:v>
                </c:pt>
                <c:pt idx="389">
                  <c:v>42202</c:v>
                </c:pt>
                <c:pt idx="390">
                  <c:v>42205</c:v>
                </c:pt>
                <c:pt idx="391">
                  <c:v>42206</c:v>
                </c:pt>
                <c:pt idx="392">
                  <c:v>42207</c:v>
                </c:pt>
                <c:pt idx="393">
                  <c:v>42208</c:v>
                </c:pt>
                <c:pt idx="394">
                  <c:v>42209</c:v>
                </c:pt>
                <c:pt idx="395">
                  <c:v>42212</c:v>
                </c:pt>
                <c:pt idx="396">
                  <c:v>42213</c:v>
                </c:pt>
                <c:pt idx="397">
                  <c:v>42214</c:v>
                </c:pt>
                <c:pt idx="398">
                  <c:v>42215</c:v>
                </c:pt>
                <c:pt idx="399">
                  <c:v>42216</c:v>
                </c:pt>
                <c:pt idx="400">
                  <c:v>42219</c:v>
                </c:pt>
                <c:pt idx="401">
                  <c:v>42220</c:v>
                </c:pt>
                <c:pt idx="402">
                  <c:v>42221</c:v>
                </c:pt>
                <c:pt idx="404">
                  <c:v>42223</c:v>
                </c:pt>
                <c:pt idx="405">
                  <c:v>42226</c:v>
                </c:pt>
                <c:pt idx="406">
                  <c:v>42227</c:v>
                </c:pt>
                <c:pt idx="407">
                  <c:v>42228</c:v>
                </c:pt>
                <c:pt idx="408">
                  <c:v>42229</c:v>
                </c:pt>
                <c:pt idx="409">
                  <c:v>42230</c:v>
                </c:pt>
                <c:pt idx="410">
                  <c:v>42233</c:v>
                </c:pt>
                <c:pt idx="411">
                  <c:v>42234</c:v>
                </c:pt>
                <c:pt idx="412">
                  <c:v>42235</c:v>
                </c:pt>
                <c:pt idx="413">
                  <c:v>42236</c:v>
                </c:pt>
                <c:pt idx="414">
                  <c:v>42237</c:v>
                </c:pt>
                <c:pt idx="415">
                  <c:v>42240</c:v>
                </c:pt>
                <c:pt idx="416">
                  <c:v>42241</c:v>
                </c:pt>
                <c:pt idx="417">
                  <c:v>42242</c:v>
                </c:pt>
                <c:pt idx="418">
                  <c:v>42243</c:v>
                </c:pt>
                <c:pt idx="419">
                  <c:v>42244</c:v>
                </c:pt>
                <c:pt idx="420">
                  <c:v>42247</c:v>
                </c:pt>
                <c:pt idx="421">
                  <c:v>42248</c:v>
                </c:pt>
                <c:pt idx="422">
                  <c:v>42249</c:v>
                </c:pt>
                <c:pt idx="423">
                  <c:v>42250</c:v>
                </c:pt>
                <c:pt idx="424">
                  <c:v>42251</c:v>
                </c:pt>
                <c:pt idx="425">
                  <c:v>42254</c:v>
                </c:pt>
                <c:pt idx="426">
                  <c:v>42255</c:v>
                </c:pt>
                <c:pt idx="427">
                  <c:v>42256</c:v>
                </c:pt>
                <c:pt idx="428">
                  <c:v>42257</c:v>
                </c:pt>
                <c:pt idx="429">
                  <c:v>42258</c:v>
                </c:pt>
                <c:pt idx="430">
                  <c:v>42261</c:v>
                </c:pt>
                <c:pt idx="431">
                  <c:v>42262</c:v>
                </c:pt>
                <c:pt idx="432">
                  <c:v>42263</c:v>
                </c:pt>
                <c:pt idx="433">
                  <c:v>42264</c:v>
                </c:pt>
                <c:pt idx="434">
                  <c:v>42265</c:v>
                </c:pt>
                <c:pt idx="435">
                  <c:v>42268</c:v>
                </c:pt>
                <c:pt idx="436">
                  <c:v>42269</c:v>
                </c:pt>
                <c:pt idx="437">
                  <c:v>42270</c:v>
                </c:pt>
                <c:pt idx="438">
                  <c:v>42271</c:v>
                </c:pt>
                <c:pt idx="439">
                  <c:v>42272</c:v>
                </c:pt>
                <c:pt idx="440">
                  <c:v>42275</c:v>
                </c:pt>
                <c:pt idx="441">
                  <c:v>42276</c:v>
                </c:pt>
                <c:pt idx="442">
                  <c:v>42277</c:v>
                </c:pt>
                <c:pt idx="443">
                  <c:v>42278</c:v>
                </c:pt>
                <c:pt idx="444">
                  <c:v>42279</c:v>
                </c:pt>
                <c:pt idx="445">
                  <c:v>42282</c:v>
                </c:pt>
                <c:pt idx="446">
                  <c:v>42283</c:v>
                </c:pt>
                <c:pt idx="447">
                  <c:v>42284</c:v>
                </c:pt>
                <c:pt idx="448">
                  <c:v>42285</c:v>
                </c:pt>
                <c:pt idx="449">
                  <c:v>42286</c:v>
                </c:pt>
                <c:pt idx="450">
                  <c:v>42289</c:v>
                </c:pt>
                <c:pt idx="451">
                  <c:v>42290</c:v>
                </c:pt>
                <c:pt idx="452">
                  <c:v>42291</c:v>
                </c:pt>
                <c:pt idx="453">
                  <c:v>42292</c:v>
                </c:pt>
                <c:pt idx="454">
                  <c:v>42293</c:v>
                </c:pt>
                <c:pt idx="455">
                  <c:v>42296</c:v>
                </c:pt>
                <c:pt idx="456">
                  <c:v>42297</c:v>
                </c:pt>
                <c:pt idx="457">
                  <c:v>42298</c:v>
                </c:pt>
                <c:pt idx="458">
                  <c:v>42299</c:v>
                </c:pt>
                <c:pt idx="459">
                  <c:v>42300</c:v>
                </c:pt>
                <c:pt idx="460">
                  <c:v>42303</c:v>
                </c:pt>
                <c:pt idx="461">
                  <c:v>42304</c:v>
                </c:pt>
                <c:pt idx="462">
                  <c:v>42305</c:v>
                </c:pt>
                <c:pt idx="463">
                  <c:v>42306</c:v>
                </c:pt>
                <c:pt idx="464">
                  <c:v>42307</c:v>
                </c:pt>
                <c:pt idx="465">
                  <c:v>42310</c:v>
                </c:pt>
                <c:pt idx="466">
                  <c:v>42311</c:v>
                </c:pt>
                <c:pt idx="467">
                  <c:v>42312</c:v>
                </c:pt>
                <c:pt idx="468">
                  <c:v>42313</c:v>
                </c:pt>
                <c:pt idx="469">
                  <c:v>42314</c:v>
                </c:pt>
                <c:pt idx="470">
                  <c:v>42317</c:v>
                </c:pt>
                <c:pt idx="471">
                  <c:v>42318</c:v>
                </c:pt>
                <c:pt idx="472">
                  <c:v>42319</c:v>
                </c:pt>
                <c:pt idx="473">
                  <c:v>42320</c:v>
                </c:pt>
                <c:pt idx="474">
                  <c:v>42321</c:v>
                </c:pt>
                <c:pt idx="475">
                  <c:v>42324</c:v>
                </c:pt>
                <c:pt idx="476">
                  <c:v>42325</c:v>
                </c:pt>
                <c:pt idx="477">
                  <c:v>42326</c:v>
                </c:pt>
                <c:pt idx="478">
                  <c:v>42327</c:v>
                </c:pt>
                <c:pt idx="479">
                  <c:v>42328</c:v>
                </c:pt>
                <c:pt idx="480">
                  <c:v>42331</c:v>
                </c:pt>
                <c:pt idx="481">
                  <c:v>42332</c:v>
                </c:pt>
                <c:pt idx="482">
                  <c:v>42333</c:v>
                </c:pt>
                <c:pt idx="483">
                  <c:v>42334</c:v>
                </c:pt>
                <c:pt idx="484">
                  <c:v>42335</c:v>
                </c:pt>
                <c:pt idx="485">
                  <c:v>42338</c:v>
                </c:pt>
                <c:pt idx="486">
                  <c:v>42339</c:v>
                </c:pt>
                <c:pt idx="487">
                  <c:v>42340</c:v>
                </c:pt>
                <c:pt idx="488">
                  <c:v>42341</c:v>
                </c:pt>
                <c:pt idx="489">
                  <c:v>42342</c:v>
                </c:pt>
                <c:pt idx="490">
                  <c:v>42345</c:v>
                </c:pt>
                <c:pt idx="491">
                  <c:v>42346</c:v>
                </c:pt>
                <c:pt idx="492">
                  <c:v>42347</c:v>
                </c:pt>
                <c:pt idx="493">
                  <c:v>42348</c:v>
                </c:pt>
                <c:pt idx="494">
                  <c:v>42349</c:v>
                </c:pt>
                <c:pt idx="495">
                  <c:v>42352</c:v>
                </c:pt>
                <c:pt idx="496">
                  <c:v>42353</c:v>
                </c:pt>
                <c:pt idx="497">
                  <c:v>42354</c:v>
                </c:pt>
                <c:pt idx="498">
                  <c:v>42355</c:v>
                </c:pt>
                <c:pt idx="499">
                  <c:v>42356</c:v>
                </c:pt>
                <c:pt idx="500">
                  <c:v>42359</c:v>
                </c:pt>
                <c:pt idx="501">
                  <c:v>42360</c:v>
                </c:pt>
                <c:pt idx="502">
                  <c:v>42361</c:v>
                </c:pt>
                <c:pt idx="503">
                  <c:v>42362</c:v>
                </c:pt>
                <c:pt idx="504">
                  <c:v>42367</c:v>
                </c:pt>
                <c:pt idx="505">
                  <c:v>42368</c:v>
                </c:pt>
                <c:pt idx="506">
                  <c:v>42369</c:v>
                </c:pt>
                <c:pt idx="507">
                  <c:v>42373</c:v>
                </c:pt>
                <c:pt idx="508">
                  <c:v>42374</c:v>
                </c:pt>
                <c:pt idx="509">
                  <c:v>42375</c:v>
                </c:pt>
                <c:pt idx="510">
                  <c:v>42376</c:v>
                </c:pt>
                <c:pt idx="511">
                  <c:v>42377</c:v>
                </c:pt>
                <c:pt idx="512">
                  <c:v>42380</c:v>
                </c:pt>
                <c:pt idx="513">
                  <c:v>42381</c:v>
                </c:pt>
                <c:pt idx="514">
                  <c:v>42382</c:v>
                </c:pt>
                <c:pt idx="515">
                  <c:v>42383</c:v>
                </c:pt>
                <c:pt idx="516">
                  <c:v>42384</c:v>
                </c:pt>
                <c:pt idx="517">
                  <c:v>42387</c:v>
                </c:pt>
                <c:pt idx="518">
                  <c:v>42388</c:v>
                </c:pt>
                <c:pt idx="519">
                  <c:v>42389</c:v>
                </c:pt>
                <c:pt idx="520">
                  <c:v>42390</c:v>
                </c:pt>
                <c:pt idx="521">
                  <c:v>42391</c:v>
                </c:pt>
                <c:pt idx="522">
                  <c:v>42394</c:v>
                </c:pt>
                <c:pt idx="523">
                  <c:v>42396</c:v>
                </c:pt>
                <c:pt idx="524">
                  <c:v>42397</c:v>
                </c:pt>
                <c:pt idx="525">
                  <c:v>42398</c:v>
                </c:pt>
                <c:pt idx="526">
                  <c:v>42401</c:v>
                </c:pt>
                <c:pt idx="527">
                  <c:v>42402</c:v>
                </c:pt>
                <c:pt idx="528">
                  <c:v>42403</c:v>
                </c:pt>
                <c:pt idx="529">
                  <c:v>42404</c:v>
                </c:pt>
                <c:pt idx="530">
                  <c:v>42405</c:v>
                </c:pt>
                <c:pt idx="531">
                  <c:v>42408</c:v>
                </c:pt>
                <c:pt idx="532">
                  <c:v>42409</c:v>
                </c:pt>
                <c:pt idx="533">
                  <c:v>42410</c:v>
                </c:pt>
                <c:pt idx="534">
                  <c:v>42411</c:v>
                </c:pt>
                <c:pt idx="535">
                  <c:v>42412</c:v>
                </c:pt>
                <c:pt idx="536">
                  <c:v>42415</c:v>
                </c:pt>
                <c:pt idx="537">
                  <c:v>42416</c:v>
                </c:pt>
                <c:pt idx="538">
                  <c:v>42417</c:v>
                </c:pt>
                <c:pt idx="539">
                  <c:v>42418</c:v>
                </c:pt>
                <c:pt idx="540">
                  <c:v>42419</c:v>
                </c:pt>
                <c:pt idx="541">
                  <c:v>42422</c:v>
                </c:pt>
                <c:pt idx="542">
                  <c:v>42423</c:v>
                </c:pt>
                <c:pt idx="543">
                  <c:v>42424</c:v>
                </c:pt>
                <c:pt idx="544">
                  <c:v>42425</c:v>
                </c:pt>
                <c:pt idx="545">
                  <c:v>42426</c:v>
                </c:pt>
                <c:pt idx="546">
                  <c:v>42429</c:v>
                </c:pt>
                <c:pt idx="547">
                  <c:v>42430</c:v>
                </c:pt>
                <c:pt idx="548">
                  <c:v>42431</c:v>
                </c:pt>
                <c:pt idx="549">
                  <c:v>42432</c:v>
                </c:pt>
                <c:pt idx="550">
                  <c:v>42433</c:v>
                </c:pt>
                <c:pt idx="551">
                  <c:v>42436</c:v>
                </c:pt>
                <c:pt idx="552">
                  <c:v>42437</c:v>
                </c:pt>
                <c:pt idx="553">
                  <c:v>42438</c:v>
                </c:pt>
                <c:pt idx="554">
                  <c:v>42439</c:v>
                </c:pt>
                <c:pt idx="555">
                  <c:v>42440</c:v>
                </c:pt>
                <c:pt idx="556">
                  <c:v>42443</c:v>
                </c:pt>
                <c:pt idx="557">
                  <c:v>42444</c:v>
                </c:pt>
                <c:pt idx="558">
                  <c:v>42445</c:v>
                </c:pt>
                <c:pt idx="559">
                  <c:v>42446</c:v>
                </c:pt>
                <c:pt idx="560">
                  <c:v>42447</c:v>
                </c:pt>
                <c:pt idx="561">
                  <c:v>42450</c:v>
                </c:pt>
                <c:pt idx="562">
                  <c:v>42451</c:v>
                </c:pt>
                <c:pt idx="563">
                  <c:v>42452</c:v>
                </c:pt>
                <c:pt idx="564">
                  <c:v>42453</c:v>
                </c:pt>
                <c:pt idx="565">
                  <c:v>42458</c:v>
                </c:pt>
                <c:pt idx="566">
                  <c:v>42459</c:v>
                </c:pt>
                <c:pt idx="567">
                  <c:v>42460</c:v>
                </c:pt>
                <c:pt idx="568">
                  <c:v>42461</c:v>
                </c:pt>
                <c:pt idx="569">
                  <c:v>42464</c:v>
                </c:pt>
                <c:pt idx="570">
                  <c:v>42465</c:v>
                </c:pt>
                <c:pt idx="571">
                  <c:v>42466</c:v>
                </c:pt>
                <c:pt idx="572">
                  <c:v>42467</c:v>
                </c:pt>
                <c:pt idx="573">
                  <c:v>42468</c:v>
                </c:pt>
                <c:pt idx="574">
                  <c:v>42471</c:v>
                </c:pt>
                <c:pt idx="575">
                  <c:v>42472</c:v>
                </c:pt>
                <c:pt idx="576">
                  <c:v>42473</c:v>
                </c:pt>
                <c:pt idx="577">
                  <c:v>42474</c:v>
                </c:pt>
                <c:pt idx="578">
                  <c:v>42475</c:v>
                </c:pt>
                <c:pt idx="579">
                  <c:v>42478</c:v>
                </c:pt>
                <c:pt idx="580">
                  <c:v>42479</c:v>
                </c:pt>
                <c:pt idx="581">
                  <c:v>42480</c:v>
                </c:pt>
                <c:pt idx="582">
                  <c:v>42481</c:v>
                </c:pt>
                <c:pt idx="583">
                  <c:v>42482</c:v>
                </c:pt>
                <c:pt idx="584">
                  <c:v>42486</c:v>
                </c:pt>
                <c:pt idx="585">
                  <c:v>42487</c:v>
                </c:pt>
                <c:pt idx="586">
                  <c:v>42488</c:v>
                </c:pt>
                <c:pt idx="587">
                  <c:v>42489</c:v>
                </c:pt>
                <c:pt idx="588">
                  <c:v>42492</c:v>
                </c:pt>
                <c:pt idx="589">
                  <c:v>42493</c:v>
                </c:pt>
                <c:pt idx="590">
                  <c:v>42494</c:v>
                </c:pt>
                <c:pt idx="591">
                  <c:v>42495</c:v>
                </c:pt>
                <c:pt idx="592">
                  <c:v>42496</c:v>
                </c:pt>
                <c:pt idx="593">
                  <c:v>42499</c:v>
                </c:pt>
                <c:pt idx="594">
                  <c:v>42500</c:v>
                </c:pt>
                <c:pt idx="595">
                  <c:v>42501</c:v>
                </c:pt>
                <c:pt idx="596">
                  <c:v>42502</c:v>
                </c:pt>
                <c:pt idx="597">
                  <c:v>42503</c:v>
                </c:pt>
                <c:pt idx="598">
                  <c:v>42506</c:v>
                </c:pt>
                <c:pt idx="599">
                  <c:v>42507</c:v>
                </c:pt>
                <c:pt idx="600">
                  <c:v>42508</c:v>
                </c:pt>
                <c:pt idx="601">
                  <c:v>42509</c:v>
                </c:pt>
                <c:pt idx="602">
                  <c:v>42510</c:v>
                </c:pt>
                <c:pt idx="603">
                  <c:v>42513</c:v>
                </c:pt>
                <c:pt idx="604">
                  <c:v>42514</c:v>
                </c:pt>
                <c:pt idx="605">
                  <c:v>42515</c:v>
                </c:pt>
                <c:pt idx="606">
                  <c:v>42516</c:v>
                </c:pt>
                <c:pt idx="607">
                  <c:v>42517</c:v>
                </c:pt>
                <c:pt idx="608">
                  <c:v>42520</c:v>
                </c:pt>
                <c:pt idx="609">
                  <c:v>42521</c:v>
                </c:pt>
                <c:pt idx="610">
                  <c:v>42522</c:v>
                </c:pt>
                <c:pt idx="611">
                  <c:v>42523</c:v>
                </c:pt>
                <c:pt idx="612">
                  <c:v>42524</c:v>
                </c:pt>
                <c:pt idx="613">
                  <c:v>42527</c:v>
                </c:pt>
                <c:pt idx="614">
                  <c:v>42528</c:v>
                </c:pt>
                <c:pt idx="615">
                  <c:v>42529</c:v>
                </c:pt>
                <c:pt idx="616">
                  <c:v>42530</c:v>
                </c:pt>
                <c:pt idx="617">
                  <c:v>42531</c:v>
                </c:pt>
                <c:pt idx="618">
                  <c:v>42535</c:v>
                </c:pt>
                <c:pt idx="619">
                  <c:v>42536</c:v>
                </c:pt>
                <c:pt idx="620">
                  <c:v>42537</c:v>
                </c:pt>
                <c:pt idx="621">
                  <c:v>42538</c:v>
                </c:pt>
                <c:pt idx="622">
                  <c:v>42541</c:v>
                </c:pt>
                <c:pt idx="623">
                  <c:v>42542</c:v>
                </c:pt>
                <c:pt idx="624">
                  <c:v>42543</c:v>
                </c:pt>
                <c:pt idx="625">
                  <c:v>42544</c:v>
                </c:pt>
                <c:pt idx="626">
                  <c:v>42545</c:v>
                </c:pt>
                <c:pt idx="627">
                  <c:v>42548</c:v>
                </c:pt>
                <c:pt idx="628">
                  <c:v>42549</c:v>
                </c:pt>
                <c:pt idx="629">
                  <c:v>42550</c:v>
                </c:pt>
                <c:pt idx="630">
                  <c:v>42551</c:v>
                </c:pt>
                <c:pt idx="631">
                  <c:v>42552</c:v>
                </c:pt>
                <c:pt idx="632">
                  <c:v>42555</c:v>
                </c:pt>
                <c:pt idx="633">
                  <c:v>42556</c:v>
                </c:pt>
                <c:pt idx="634">
                  <c:v>42557</c:v>
                </c:pt>
                <c:pt idx="635">
                  <c:v>42558</c:v>
                </c:pt>
                <c:pt idx="636">
                  <c:v>42559</c:v>
                </c:pt>
                <c:pt idx="637">
                  <c:v>42562</c:v>
                </c:pt>
                <c:pt idx="638">
                  <c:v>42563</c:v>
                </c:pt>
                <c:pt idx="639">
                  <c:v>42564</c:v>
                </c:pt>
                <c:pt idx="640">
                  <c:v>42565</c:v>
                </c:pt>
                <c:pt idx="641">
                  <c:v>42566</c:v>
                </c:pt>
                <c:pt idx="642">
                  <c:v>42569</c:v>
                </c:pt>
                <c:pt idx="643">
                  <c:v>42570</c:v>
                </c:pt>
                <c:pt idx="644">
                  <c:v>42571</c:v>
                </c:pt>
                <c:pt idx="645">
                  <c:v>42572</c:v>
                </c:pt>
                <c:pt idx="646">
                  <c:v>42573</c:v>
                </c:pt>
                <c:pt idx="647">
                  <c:v>42576</c:v>
                </c:pt>
                <c:pt idx="648">
                  <c:v>42577</c:v>
                </c:pt>
                <c:pt idx="649">
                  <c:v>42578</c:v>
                </c:pt>
                <c:pt idx="650">
                  <c:v>42579</c:v>
                </c:pt>
                <c:pt idx="651">
                  <c:v>42580</c:v>
                </c:pt>
                <c:pt idx="652">
                  <c:v>42583</c:v>
                </c:pt>
                <c:pt idx="653">
                  <c:v>42584</c:v>
                </c:pt>
                <c:pt idx="654">
                  <c:v>42585</c:v>
                </c:pt>
                <c:pt idx="655">
                  <c:v>42586</c:v>
                </c:pt>
                <c:pt idx="656">
                  <c:v>42587</c:v>
                </c:pt>
                <c:pt idx="657">
                  <c:v>42590</c:v>
                </c:pt>
                <c:pt idx="658">
                  <c:v>42591</c:v>
                </c:pt>
                <c:pt idx="659">
                  <c:v>42592</c:v>
                </c:pt>
                <c:pt idx="660">
                  <c:v>42593</c:v>
                </c:pt>
                <c:pt idx="661">
                  <c:v>42594</c:v>
                </c:pt>
                <c:pt idx="662">
                  <c:v>42597</c:v>
                </c:pt>
                <c:pt idx="663">
                  <c:v>42598</c:v>
                </c:pt>
                <c:pt idx="664">
                  <c:v>42599</c:v>
                </c:pt>
                <c:pt idx="665">
                  <c:v>42600</c:v>
                </c:pt>
                <c:pt idx="666">
                  <c:v>42601</c:v>
                </c:pt>
                <c:pt idx="667">
                  <c:v>42604</c:v>
                </c:pt>
                <c:pt idx="668">
                  <c:v>42605</c:v>
                </c:pt>
                <c:pt idx="669">
                  <c:v>42606</c:v>
                </c:pt>
                <c:pt idx="670">
                  <c:v>42607</c:v>
                </c:pt>
                <c:pt idx="671">
                  <c:v>42608</c:v>
                </c:pt>
                <c:pt idx="672">
                  <c:v>42611</c:v>
                </c:pt>
                <c:pt idx="673">
                  <c:v>42612</c:v>
                </c:pt>
                <c:pt idx="674">
                  <c:v>42613</c:v>
                </c:pt>
                <c:pt idx="675">
                  <c:v>42614</c:v>
                </c:pt>
                <c:pt idx="676">
                  <c:v>42615</c:v>
                </c:pt>
                <c:pt idx="677">
                  <c:v>42618</c:v>
                </c:pt>
                <c:pt idx="678">
                  <c:v>42619</c:v>
                </c:pt>
                <c:pt idx="679">
                  <c:v>42620</c:v>
                </c:pt>
                <c:pt idx="680">
                  <c:v>42621</c:v>
                </c:pt>
                <c:pt idx="681">
                  <c:v>42622</c:v>
                </c:pt>
                <c:pt idx="682">
                  <c:v>42625</c:v>
                </c:pt>
                <c:pt idx="683">
                  <c:v>42626</c:v>
                </c:pt>
                <c:pt idx="684">
                  <c:v>42627</c:v>
                </c:pt>
                <c:pt idx="685">
                  <c:v>42628</c:v>
                </c:pt>
                <c:pt idx="686">
                  <c:v>42629</c:v>
                </c:pt>
                <c:pt idx="687">
                  <c:v>42632</c:v>
                </c:pt>
                <c:pt idx="688">
                  <c:v>42633</c:v>
                </c:pt>
                <c:pt idx="689">
                  <c:v>42634</c:v>
                </c:pt>
                <c:pt idx="690">
                  <c:v>42635</c:v>
                </c:pt>
                <c:pt idx="691">
                  <c:v>42636</c:v>
                </c:pt>
                <c:pt idx="692">
                  <c:v>42639</c:v>
                </c:pt>
                <c:pt idx="693">
                  <c:v>42640</c:v>
                </c:pt>
                <c:pt idx="694">
                  <c:v>42641</c:v>
                </c:pt>
                <c:pt idx="695">
                  <c:v>42642</c:v>
                </c:pt>
                <c:pt idx="696">
                  <c:v>42643</c:v>
                </c:pt>
                <c:pt idx="697">
                  <c:v>42646</c:v>
                </c:pt>
                <c:pt idx="698">
                  <c:v>42647</c:v>
                </c:pt>
                <c:pt idx="699">
                  <c:v>42648</c:v>
                </c:pt>
                <c:pt idx="700">
                  <c:v>42649</c:v>
                </c:pt>
                <c:pt idx="701">
                  <c:v>42650</c:v>
                </c:pt>
                <c:pt idx="702">
                  <c:v>42653</c:v>
                </c:pt>
                <c:pt idx="703">
                  <c:v>42654</c:v>
                </c:pt>
                <c:pt idx="704">
                  <c:v>42655</c:v>
                </c:pt>
                <c:pt idx="705">
                  <c:v>42656</c:v>
                </c:pt>
                <c:pt idx="706">
                  <c:v>42657</c:v>
                </c:pt>
                <c:pt idx="707">
                  <c:v>42660</c:v>
                </c:pt>
                <c:pt idx="708">
                  <c:v>42661</c:v>
                </c:pt>
                <c:pt idx="709">
                  <c:v>42662</c:v>
                </c:pt>
                <c:pt idx="710">
                  <c:v>42663</c:v>
                </c:pt>
                <c:pt idx="711">
                  <c:v>42664</c:v>
                </c:pt>
                <c:pt idx="712">
                  <c:v>42667</c:v>
                </c:pt>
                <c:pt idx="713">
                  <c:v>42668</c:v>
                </c:pt>
                <c:pt idx="714">
                  <c:v>42669</c:v>
                </c:pt>
                <c:pt idx="715">
                  <c:v>42670</c:v>
                </c:pt>
                <c:pt idx="716">
                  <c:v>42671</c:v>
                </c:pt>
                <c:pt idx="717">
                  <c:v>42674</c:v>
                </c:pt>
                <c:pt idx="718">
                  <c:v>42675</c:v>
                </c:pt>
                <c:pt idx="719">
                  <c:v>42676</c:v>
                </c:pt>
                <c:pt idx="720">
                  <c:v>42677</c:v>
                </c:pt>
                <c:pt idx="721">
                  <c:v>42678</c:v>
                </c:pt>
                <c:pt idx="722">
                  <c:v>42681</c:v>
                </c:pt>
                <c:pt idx="723">
                  <c:v>42682</c:v>
                </c:pt>
                <c:pt idx="724">
                  <c:v>42683</c:v>
                </c:pt>
                <c:pt idx="725">
                  <c:v>42684</c:v>
                </c:pt>
                <c:pt idx="726">
                  <c:v>42685</c:v>
                </c:pt>
                <c:pt idx="727">
                  <c:v>42688</c:v>
                </c:pt>
                <c:pt idx="728">
                  <c:v>42689</c:v>
                </c:pt>
                <c:pt idx="729">
                  <c:v>42690</c:v>
                </c:pt>
                <c:pt idx="730">
                  <c:v>42691</c:v>
                </c:pt>
                <c:pt idx="731">
                  <c:v>42692</c:v>
                </c:pt>
                <c:pt idx="732">
                  <c:v>42695</c:v>
                </c:pt>
                <c:pt idx="733">
                  <c:v>42696</c:v>
                </c:pt>
                <c:pt idx="734">
                  <c:v>42697</c:v>
                </c:pt>
                <c:pt idx="735">
                  <c:v>42698</c:v>
                </c:pt>
                <c:pt idx="736">
                  <c:v>42699</c:v>
                </c:pt>
                <c:pt idx="737">
                  <c:v>42702</c:v>
                </c:pt>
                <c:pt idx="738">
                  <c:v>42703</c:v>
                </c:pt>
                <c:pt idx="739">
                  <c:v>42704</c:v>
                </c:pt>
                <c:pt idx="740">
                  <c:v>42705</c:v>
                </c:pt>
                <c:pt idx="741">
                  <c:v>42706</c:v>
                </c:pt>
                <c:pt idx="742">
                  <c:v>42709</c:v>
                </c:pt>
                <c:pt idx="743">
                  <c:v>42710</c:v>
                </c:pt>
                <c:pt idx="744">
                  <c:v>42711</c:v>
                </c:pt>
                <c:pt idx="745">
                  <c:v>42712</c:v>
                </c:pt>
                <c:pt idx="746">
                  <c:v>42713</c:v>
                </c:pt>
                <c:pt idx="747">
                  <c:v>42716</c:v>
                </c:pt>
                <c:pt idx="748">
                  <c:v>42717</c:v>
                </c:pt>
                <c:pt idx="749">
                  <c:v>42718</c:v>
                </c:pt>
                <c:pt idx="750">
                  <c:v>42719</c:v>
                </c:pt>
                <c:pt idx="751">
                  <c:v>42720</c:v>
                </c:pt>
                <c:pt idx="752">
                  <c:v>42723</c:v>
                </c:pt>
                <c:pt idx="753">
                  <c:v>42724</c:v>
                </c:pt>
                <c:pt idx="754">
                  <c:v>42725</c:v>
                </c:pt>
                <c:pt idx="755">
                  <c:v>42726</c:v>
                </c:pt>
                <c:pt idx="756">
                  <c:v>42727</c:v>
                </c:pt>
                <c:pt idx="757">
                  <c:v>42732</c:v>
                </c:pt>
                <c:pt idx="758">
                  <c:v>42733</c:v>
                </c:pt>
                <c:pt idx="759">
                  <c:v>42734</c:v>
                </c:pt>
              </c:numCache>
            </c:numRef>
          </c:xVal>
          <c:yVal>
            <c:numRef>
              <c:f>Sheet2!$I$2:$I$761</c:f>
              <c:numCache>
                <c:formatCode>0.00</c:formatCode>
                <c:ptCount val="760"/>
                <c:pt idx="0">
                  <c:v>1</c:v>
                </c:pt>
                <c:pt idx="1">
                  <c:v>0.9959804766006316</c:v>
                </c:pt>
                <c:pt idx="2">
                  <c:v>0.99196095320126321</c:v>
                </c:pt>
                <c:pt idx="3">
                  <c:v>0.99052540913006037</c:v>
                </c:pt>
                <c:pt idx="4">
                  <c:v>0.98765432098765438</c:v>
                </c:pt>
                <c:pt idx="5">
                  <c:v>0.98908986505885743</c:v>
                </c:pt>
                <c:pt idx="6">
                  <c:v>0.99253517082974452</c:v>
                </c:pt>
                <c:pt idx="7">
                  <c:v>0.98306057995980489</c:v>
                </c:pt>
                <c:pt idx="8">
                  <c:v>0.96382428940568476</c:v>
                </c:pt>
                <c:pt idx="9">
                  <c:v>0.97128911857594025</c:v>
                </c:pt>
                <c:pt idx="10">
                  <c:v>0.97875394774619595</c:v>
                </c:pt>
                <c:pt idx="11">
                  <c:v>0.96870513924777502</c:v>
                </c:pt>
                <c:pt idx="12">
                  <c:v>0.96583405110536902</c:v>
                </c:pt>
                <c:pt idx="13">
                  <c:v>0.97588285960378995</c:v>
                </c:pt>
                <c:pt idx="14">
                  <c:v>0.98449612403100772</c:v>
                </c:pt>
                <c:pt idx="15">
                  <c:v>0.98076370944587998</c:v>
                </c:pt>
                <c:pt idx="16">
                  <c:v>0.9710020097616997</c:v>
                </c:pt>
                <c:pt idx="17">
                  <c:v>0.95693367786391037</c:v>
                </c:pt>
                <c:pt idx="18">
                  <c:v>0.96468561584840662</c:v>
                </c:pt>
                <c:pt idx="19">
                  <c:v>0.95521102497846699</c:v>
                </c:pt>
                <c:pt idx="20">
                  <c:v>0.95463680734998568</c:v>
                </c:pt>
                <c:pt idx="21">
                  <c:v>0.95291415446454208</c:v>
                </c:pt>
                <c:pt idx="22">
                  <c:v>0.92994544932529433</c:v>
                </c:pt>
                <c:pt idx="23">
                  <c:v>0.92276772896927939</c:v>
                </c:pt>
                <c:pt idx="24">
                  <c:v>0.93683606086706872</c:v>
                </c:pt>
                <c:pt idx="25">
                  <c:v>0.94114269308067766</c:v>
                </c:pt>
                <c:pt idx="26">
                  <c:v>0.95923054837783517</c:v>
                </c:pt>
                <c:pt idx="27">
                  <c:v>0.97301177146138396</c:v>
                </c:pt>
                <c:pt idx="28">
                  <c:v>0.98047660063163944</c:v>
                </c:pt>
                <c:pt idx="29">
                  <c:v>0.97645707723227104</c:v>
                </c:pt>
                <c:pt idx="30">
                  <c:v>0.97961527418891758</c:v>
                </c:pt>
                <c:pt idx="31">
                  <c:v>0.99770312948607531</c:v>
                </c:pt>
                <c:pt idx="32">
                  <c:v>1.0060292850990527</c:v>
                </c:pt>
                <c:pt idx="33">
                  <c:v>1.0123456790123457</c:v>
                </c:pt>
                <c:pt idx="34">
                  <c:v>1.0094745908699396</c:v>
                </c:pt>
                <c:pt idx="35">
                  <c:v>0.99167384438702266</c:v>
                </c:pt>
                <c:pt idx="36">
                  <c:v>0.98851564743037612</c:v>
                </c:pt>
                <c:pt idx="37">
                  <c:v>0.99081251794430092</c:v>
                </c:pt>
                <c:pt idx="38">
                  <c:v>1.0011484352569624</c:v>
                </c:pt>
                <c:pt idx="39">
                  <c:v>0.99971289118575946</c:v>
                </c:pt>
                <c:pt idx="40">
                  <c:v>0.99741602067183477</c:v>
                </c:pt>
                <c:pt idx="41">
                  <c:v>0.99196095320126321</c:v>
                </c:pt>
                <c:pt idx="42">
                  <c:v>0.997128911857594</c:v>
                </c:pt>
                <c:pt idx="43">
                  <c:v>1.0060292850990527</c:v>
                </c:pt>
                <c:pt idx="44">
                  <c:v>1.0005742176284813</c:v>
                </c:pt>
                <c:pt idx="45">
                  <c:v>0.99741602067183477</c:v>
                </c:pt>
                <c:pt idx="46">
                  <c:v>0.9948320413436692</c:v>
                </c:pt>
                <c:pt idx="47">
                  <c:v>0.99827734711455651</c:v>
                </c:pt>
                <c:pt idx="48">
                  <c:v>0.99196095320126321</c:v>
                </c:pt>
                <c:pt idx="49">
                  <c:v>0.99799023830031586</c:v>
                </c:pt>
                <c:pt idx="50">
                  <c:v>0.98564455928797012</c:v>
                </c:pt>
                <c:pt idx="51">
                  <c:v>0.98191214470284249</c:v>
                </c:pt>
                <c:pt idx="52">
                  <c:v>0.99167384438702266</c:v>
                </c:pt>
                <c:pt idx="53">
                  <c:v>0.99081251794430092</c:v>
                </c:pt>
                <c:pt idx="54">
                  <c:v>0.98794142980189492</c:v>
                </c:pt>
                <c:pt idx="55">
                  <c:v>0.99540625897215051</c:v>
                </c:pt>
                <c:pt idx="56">
                  <c:v>1.0011484352569624</c:v>
                </c:pt>
                <c:pt idx="57">
                  <c:v>0.99799023830031586</c:v>
                </c:pt>
                <c:pt idx="58">
                  <c:v>1.0063163939132931</c:v>
                </c:pt>
                <c:pt idx="59">
                  <c:v>1.0060292850990527</c:v>
                </c:pt>
                <c:pt idx="60">
                  <c:v>1.0140683318977892</c:v>
                </c:pt>
                <c:pt idx="61">
                  <c:v>1.0180878552971577</c:v>
                </c:pt>
                <c:pt idx="62">
                  <c:v>1.0169394200401953</c:v>
                </c:pt>
                <c:pt idx="63">
                  <c:v>1.0209589434395636</c:v>
                </c:pt>
                <c:pt idx="64">
                  <c:v>1.0155038759689923</c:v>
                </c:pt>
                <c:pt idx="65">
                  <c:v>1.0157909847832329</c:v>
                </c:pt>
                <c:pt idx="66">
                  <c:v>1.0100488084984209</c:v>
                </c:pt>
                <c:pt idx="67">
                  <c:v>1.0106230261269022</c:v>
                </c:pt>
                <c:pt idx="68">
                  <c:v>1.016365202411714</c:v>
                </c:pt>
                <c:pt idx="69">
                  <c:v>1.0209589434395636</c:v>
                </c:pt>
                <c:pt idx="70">
                  <c:v>1.0143554407120299</c:v>
                </c:pt>
                <c:pt idx="71">
                  <c:v>1.0014355440712031</c:v>
                </c:pt>
                <c:pt idx="72">
                  <c:v>1.006603502727534</c:v>
                </c:pt>
                <c:pt idx="73">
                  <c:v>1.0100488084984209</c:v>
                </c:pt>
                <c:pt idx="74">
                  <c:v>1.0152167671547516</c:v>
                </c:pt>
                <c:pt idx="75">
                  <c:v>1.0189491817398795</c:v>
                </c:pt>
                <c:pt idx="76">
                  <c:v>1.0241171403962102</c:v>
                </c:pt>
                <c:pt idx="77">
                  <c:v>1.0281366637955787</c:v>
                </c:pt>
                <c:pt idx="78">
                  <c:v>1.0333046224519093</c:v>
                </c:pt>
                <c:pt idx="79">
                  <c:v>1.0195233993683606</c:v>
                </c:pt>
                <c:pt idx="80">
                  <c:v>1.0134941142693081</c:v>
                </c:pt>
                <c:pt idx="81">
                  <c:v>0.99655469422911291</c:v>
                </c:pt>
                <c:pt idx="82">
                  <c:v>0.99224806201550397</c:v>
                </c:pt>
                <c:pt idx="83">
                  <c:v>0.98191214470284249</c:v>
                </c:pt>
                <c:pt idx="84">
                  <c:v>0.97932816537467704</c:v>
                </c:pt>
                <c:pt idx="85">
                  <c:v>0.97157622739018101</c:v>
                </c:pt>
                <c:pt idx="86">
                  <c:v>0.98018949181739889</c:v>
                </c:pt>
                <c:pt idx="87">
                  <c:v>0.98708010335917329</c:v>
                </c:pt>
                <c:pt idx="88">
                  <c:v>0.98133792707436118</c:v>
                </c:pt>
                <c:pt idx="89">
                  <c:v>0.99052540913006037</c:v>
                </c:pt>
                <c:pt idx="90">
                  <c:v>0.96468561584840662</c:v>
                </c:pt>
                <c:pt idx="91">
                  <c:v>0.96439850703416607</c:v>
                </c:pt>
                <c:pt idx="92">
                  <c:v>0.96152741889176008</c:v>
                </c:pt>
                <c:pt idx="93">
                  <c:v>0.9460235429227678</c:v>
                </c:pt>
                <c:pt idx="94">
                  <c:v>0.95033017513637674</c:v>
                </c:pt>
                <c:pt idx="95">
                  <c:v>0.94889463106517369</c:v>
                </c:pt>
                <c:pt idx="96">
                  <c:v>0.96296296296296302</c:v>
                </c:pt>
                <c:pt idx="97">
                  <c:v>0.96382428940568476</c:v>
                </c:pt>
                <c:pt idx="98">
                  <c:v>0.96238874533448193</c:v>
                </c:pt>
                <c:pt idx="99">
                  <c:v>0.95578524260694808</c:v>
                </c:pt>
                <c:pt idx="100">
                  <c:v>0.96210163652024117</c:v>
                </c:pt>
                <c:pt idx="101">
                  <c:v>0.95923054837783517</c:v>
                </c:pt>
                <c:pt idx="102">
                  <c:v>0.96152741889176008</c:v>
                </c:pt>
                <c:pt idx="103">
                  <c:v>0.97272466264714341</c:v>
                </c:pt>
                <c:pt idx="104">
                  <c:v>0.96583405110536902</c:v>
                </c:pt>
                <c:pt idx="105">
                  <c:v>0.95635946023542939</c:v>
                </c:pt>
                <c:pt idx="106">
                  <c:v>0.95406258972150437</c:v>
                </c:pt>
                <c:pt idx="107">
                  <c:v>0.96267585414872248</c:v>
                </c:pt>
                <c:pt idx="108">
                  <c:v>0.96583405110536902</c:v>
                </c:pt>
                <c:pt idx="109">
                  <c:v>0.96554694229112847</c:v>
                </c:pt>
                <c:pt idx="110">
                  <c:v>0.95693367786391037</c:v>
                </c:pt>
                <c:pt idx="111">
                  <c:v>0.95348837209302328</c:v>
                </c:pt>
                <c:pt idx="112">
                  <c:v>0.95291415446454208</c:v>
                </c:pt>
                <c:pt idx="113">
                  <c:v>0.95147861039333914</c:v>
                </c:pt>
                <c:pt idx="114">
                  <c:v>0.94774619580821129</c:v>
                </c:pt>
                <c:pt idx="115">
                  <c:v>0.96439850703416607</c:v>
                </c:pt>
                <c:pt idx="116">
                  <c:v>0.9511915015790986</c:v>
                </c:pt>
                <c:pt idx="117">
                  <c:v>0.95722078667815114</c:v>
                </c:pt>
                <c:pt idx="118">
                  <c:v>0.94975595750789554</c:v>
                </c:pt>
                <c:pt idx="119">
                  <c:v>0.94171691070915875</c:v>
                </c:pt>
                <c:pt idx="120">
                  <c:v>0.95434969853574514</c:v>
                </c:pt>
                <c:pt idx="121">
                  <c:v>0.9483204134366926</c:v>
                </c:pt>
                <c:pt idx="122">
                  <c:v>0.94114269308067766</c:v>
                </c:pt>
                <c:pt idx="123">
                  <c:v>0.92736146999712887</c:v>
                </c:pt>
                <c:pt idx="124">
                  <c:v>0.95262704565030154</c:v>
                </c:pt>
                <c:pt idx="125">
                  <c:v>0.95635946023542939</c:v>
                </c:pt>
                <c:pt idx="126">
                  <c:v>0.96841803043353425</c:v>
                </c:pt>
                <c:pt idx="127">
                  <c:v>0.96841803043353425</c:v>
                </c:pt>
                <c:pt idx="128">
                  <c:v>0.96439850703416607</c:v>
                </c:pt>
                <c:pt idx="129">
                  <c:v>0.95521102497846699</c:v>
                </c:pt>
                <c:pt idx="130">
                  <c:v>0.95865633074935408</c:v>
                </c:pt>
                <c:pt idx="131">
                  <c:v>0.96669537754809087</c:v>
                </c:pt>
                <c:pt idx="132">
                  <c:v>0.97157622739018101</c:v>
                </c:pt>
                <c:pt idx="133">
                  <c:v>0.97645707723227104</c:v>
                </c:pt>
                <c:pt idx="134">
                  <c:v>0.97559575078954919</c:v>
                </c:pt>
                <c:pt idx="135">
                  <c:v>0.9761699684180305</c:v>
                </c:pt>
                <c:pt idx="136">
                  <c:v>0.98133792707436118</c:v>
                </c:pt>
                <c:pt idx="137">
                  <c:v>0.98334768877404544</c:v>
                </c:pt>
                <c:pt idx="138">
                  <c:v>0.98191214470284249</c:v>
                </c:pt>
                <c:pt idx="139">
                  <c:v>0.98794142980189492</c:v>
                </c:pt>
                <c:pt idx="140">
                  <c:v>0.99023830031581983</c:v>
                </c:pt>
                <c:pt idx="141">
                  <c:v>0.99310938845822583</c:v>
                </c:pt>
                <c:pt idx="142">
                  <c:v>0.9959804766006316</c:v>
                </c:pt>
                <c:pt idx="143">
                  <c:v>1.0080390467987368</c:v>
                </c:pt>
                <c:pt idx="144">
                  <c:v>1.0100488084984209</c:v>
                </c:pt>
                <c:pt idx="145">
                  <c:v>1.0140683318977892</c:v>
                </c:pt>
                <c:pt idx="146">
                  <c:v>1.0028710881424061</c:v>
                </c:pt>
                <c:pt idx="147">
                  <c:v>0.99827734711455651</c:v>
                </c:pt>
                <c:pt idx="148">
                  <c:v>0.9959804766006316</c:v>
                </c:pt>
                <c:pt idx="149">
                  <c:v>0.99425782371518823</c:v>
                </c:pt>
                <c:pt idx="150">
                  <c:v>0.98908986505885743</c:v>
                </c:pt>
                <c:pt idx="151">
                  <c:v>0.9710020097616997</c:v>
                </c:pt>
                <c:pt idx="152">
                  <c:v>0.9738730979041057</c:v>
                </c:pt>
                <c:pt idx="153">
                  <c:v>0.98765432098765438</c:v>
                </c:pt>
                <c:pt idx="154">
                  <c:v>0.98535745047372958</c:v>
                </c:pt>
                <c:pt idx="155">
                  <c:v>0.99339649727246637</c:v>
                </c:pt>
                <c:pt idx="156">
                  <c:v>0.9959804766006316</c:v>
                </c:pt>
                <c:pt idx="157">
                  <c:v>0.98248636233132358</c:v>
                </c:pt>
                <c:pt idx="158">
                  <c:v>0.97416020671834624</c:v>
                </c:pt>
                <c:pt idx="159">
                  <c:v>0.98306057995980489</c:v>
                </c:pt>
                <c:pt idx="160">
                  <c:v>0.98650588573069198</c:v>
                </c:pt>
                <c:pt idx="161">
                  <c:v>0.98937697387309798</c:v>
                </c:pt>
                <c:pt idx="162">
                  <c:v>0.98765432098765438</c:v>
                </c:pt>
                <c:pt idx="163">
                  <c:v>0.99224806201550397</c:v>
                </c:pt>
                <c:pt idx="164">
                  <c:v>0.99913867355727815</c:v>
                </c:pt>
                <c:pt idx="165">
                  <c:v>0.99827734711455651</c:v>
                </c:pt>
                <c:pt idx="166">
                  <c:v>1.0106230261269022</c:v>
                </c:pt>
                <c:pt idx="167">
                  <c:v>1.0083261556129772</c:v>
                </c:pt>
                <c:pt idx="168">
                  <c:v>1.0074648291702557</c:v>
                </c:pt>
                <c:pt idx="169">
                  <c:v>1.0137812230835488</c:v>
                </c:pt>
                <c:pt idx="170">
                  <c:v>1.0063163939132931</c:v>
                </c:pt>
                <c:pt idx="171">
                  <c:v>1.0002871088142407</c:v>
                </c:pt>
                <c:pt idx="172">
                  <c:v>0.99511915015790975</c:v>
                </c:pt>
                <c:pt idx="173">
                  <c:v>0.99425782371518823</c:v>
                </c:pt>
                <c:pt idx="174">
                  <c:v>0.99196095320126321</c:v>
                </c:pt>
                <c:pt idx="175">
                  <c:v>0.98822853861613558</c:v>
                </c:pt>
                <c:pt idx="176">
                  <c:v>0.98334768877404544</c:v>
                </c:pt>
                <c:pt idx="177">
                  <c:v>0.9704277921332185</c:v>
                </c:pt>
                <c:pt idx="178">
                  <c:v>0.96583405110536902</c:v>
                </c:pt>
                <c:pt idx="179">
                  <c:v>0.95262704565030154</c:v>
                </c:pt>
                <c:pt idx="180">
                  <c:v>0.95348837209302328</c:v>
                </c:pt>
                <c:pt idx="181">
                  <c:v>0.9732988802756245</c:v>
                </c:pt>
                <c:pt idx="182">
                  <c:v>0.95033017513637674</c:v>
                </c:pt>
                <c:pt idx="183">
                  <c:v>0.96210163652024117</c:v>
                </c:pt>
                <c:pt idx="184">
                  <c:v>0.94860752225093314</c:v>
                </c:pt>
                <c:pt idx="185">
                  <c:v>0.95061728395061729</c:v>
                </c:pt>
                <c:pt idx="186">
                  <c:v>0.93884582256675297</c:v>
                </c:pt>
                <c:pt idx="187">
                  <c:v>0.92075796726959525</c:v>
                </c:pt>
                <c:pt idx="188">
                  <c:v>0.93425208153890327</c:v>
                </c:pt>
                <c:pt idx="189">
                  <c:v>0.9425782371518806</c:v>
                </c:pt>
                <c:pt idx="190">
                  <c:v>0.93827160493827166</c:v>
                </c:pt>
                <c:pt idx="191">
                  <c:v>0.94659776055124889</c:v>
                </c:pt>
                <c:pt idx="192">
                  <c:v>0.93913293138099352</c:v>
                </c:pt>
                <c:pt idx="193">
                  <c:v>0.92965834051105378</c:v>
                </c:pt>
                <c:pt idx="194">
                  <c:v>0.92305483778351993</c:v>
                </c:pt>
                <c:pt idx="195">
                  <c:v>0.93224231983921912</c:v>
                </c:pt>
                <c:pt idx="196">
                  <c:v>0.9164513350559863</c:v>
                </c:pt>
                <c:pt idx="197">
                  <c:v>0.91358024691358031</c:v>
                </c:pt>
                <c:pt idx="198">
                  <c:v>0.92506459948320419</c:v>
                </c:pt>
                <c:pt idx="199">
                  <c:v>0.93425208153890327</c:v>
                </c:pt>
                <c:pt idx="200">
                  <c:v>0.94401378122308366</c:v>
                </c:pt>
                <c:pt idx="201">
                  <c:v>0.95176571920757969</c:v>
                </c:pt>
                <c:pt idx="202">
                  <c:v>0.96009187482055702</c:v>
                </c:pt>
                <c:pt idx="203">
                  <c:v>0.96238874533448193</c:v>
                </c:pt>
                <c:pt idx="204">
                  <c:v>0.97186333620442156</c:v>
                </c:pt>
                <c:pt idx="205">
                  <c:v>0.9773184036749929</c:v>
                </c:pt>
                <c:pt idx="206">
                  <c:v>0.98392190640252675</c:v>
                </c:pt>
                <c:pt idx="207">
                  <c:v>0.99138673557278212</c:v>
                </c:pt>
                <c:pt idx="208">
                  <c:v>0.99339649727246637</c:v>
                </c:pt>
                <c:pt idx="209">
                  <c:v>0.98708010335917329</c:v>
                </c:pt>
                <c:pt idx="210">
                  <c:v>0.99454493252942877</c:v>
                </c:pt>
                <c:pt idx="211">
                  <c:v>1.0045937410278496</c:v>
                </c:pt>
                <c:pt idx="212">
                  <c:v>1.0017226528854437</c:v>
                </c:pt>
                <c:pt idx="213">
                  <c:v>0.99368360608670692</c:v>
                </c:pt>
                <c:pt idx="214">
                  <c:v>0.98822853861613558</c:v>
                </c:pt>
                <c:pt idx="215">
                  <c:v>0.98133792707436118</c:v>
                </c:pt>
                <c:pt idx="216">
                  <c:v>0.95377548090726383</c:v>
                </c:pt>
                <c:pt idx="217">
                  <c:v>0.94688486936548943</c:v>
                </c:pt>
                <c:pt idx="218">
                  <c:v>0.94573643410852715</c:v>
                </c:pt>
                <c:pt idx="219">
                  <c:v>0.93741027849554981</c:v>
                </c:pt>
                <c:pt idx="220">
                  <c:v>0.93023255813953487</c:v>
                </c:pt>
                <c:pt idx="221">
                  <c:v>0.93855871375251221</c:v>
                </c:pt>
                <c:pt idx="222">
                  <c:v>0.92994544932529433</c:v>
                </c:pt>
                <c:pt idx="223">
                  <c:v>0.92937123169681302</c:v>
                </c:pt>
                <c:pt idx="224">
                  <c:v>0.92248062015503884</c:v>
                </c:pt>
                <c:pt idx="225">
                  <c:v>0.9216192937123171</c:v>
                </c:pt>
                <c:pt idx="226">
                  <c:v>0.92650014355440724</c:v>
                </c:pt>
                <c:pt idx="227">
                  <c:v>0.93023255813953487</c:v>
                </c:pt>
                <c:pt idx="228">
                  <c:v>0.92305483778351993</c:v>
                </c:pt>
                <c:pt idx="229">
                  <c:v>0.93195521102497858</c:v>
                </c:pt>
                <c:pt idx="230">
                  <c:v>0.9454493252942866</c:v>
                </c:pt>
                <c:pt idx="231">
                  <c:v>0.93597473442434687</c:v>
                </c:pt>
                <c:pt idx="232">
                  <c:v>0.92305483778351993</c:v>
                </c:pt>
                <c:pt idx="233">
                  <c:v>0.92994544932529433</c:v>
                </c:pt>
                <c:pt idx="234">
                  <c:v>0.93109388458225673</c:v>
                </c:pt>
                <c:pt idx="235">
                  <c:v>0.94200401952339952</c:v>
                </c:pt>
                <c:pt idx="236">
                  <c:v>0.93023255813953487</c:v>
                </c:pt>
                <c:pt idx="237">
                  <c:v>0.94659776055124889</c:v>
                </c:pt>
                <c:pt idx="238">
                  <c:v>0.93597473442434687</c:v>
                </c:pt>
                <c:pt idx="239">
                  <c:v>0.92736146999712887</c:v>
                </c:pt>
                <c:pt idx="240">
                  <c:v>0.92133218489807656</c:v>
                </c:pt>
                <c:pt idx="241">
                  <c:v>0.91731266149870805</c:v>
                </c:pt>
                <c:pt idx="242">
                  <c:v>0.90381854722940003</c:v>
                </c:pt>
                <c:pt idx="243">
                  <c:v>0.90439276485788123</c:v>
                </c:pt>
                <c:pt idx="244">
                  <c:v>0.90008613264427229</c:v>
                </c:pt>
                <c:pt idx="245">
                  <c:v>0.91099626758541496</c:v>
                </c:pt>
                <c:pt idx="246">
                  <c:v>0.93769738730979035</c:v>
                </c:pt>
                <c:pt idx="247">
                  <c:v>0.95291415446454208</c:v>
                </c:pt>
                <c:pt idx="248">
                  <c:v>0.94918173987941445</c:v>
                </c:pt>
                <c:pt idx="249">
                  <c:v>0.95836922193511354</c:v>
                </c:pt>
                <c:pt idx="250">
                  <c:v>0.96669537754809087</c:v>
                </c:pt>
                <c:pt idx="251">
                  <c:v>0.96267585414872248</c:v>
                </c:pt>
                <c:pt idx="252">
                  <c:v>0.96468561584840662</c:v>
                </c:pt>
                <c:pt idx="253">
                  <c:v>0.96353718059144422</c:v>
                </c:pt>
                <c:pt idx="254">
                  <c:v>0.96497272466264716</c:v>
                </c:pt>
                <c:pt idx="255">
                  <c:v>0.95722078667815114</c:v>
                </c:pt>
                <c:pt idx="256">
                  <c:v>0.95951765719207593</c:v>
                </c:pt>
                <c:pt idx="257">
                  <c:v>0.96813092161929371</c:v>
                </c:pt>
                <c:pt idx="258">
                  <c:v>0.98277347114556413</c:v>
                </c:pt>
                <c:pt idx="259">
                  <c:v>0.9738730979041057</c:v>
                </c:pt>
                <c:pt idx="260">
                  <c:v>0.97071490094745916</c:v>
                </c:pt>
                <c:pt idx="261">
                  <c:v>0.96784381280505316</c:v>
                </c:pt>
                <c:pt idx="262">
                  <c:v>0.96238874533448193</c:v>
                </c:pt>
                <c:pt idx="263">
                  <c:v>0.95808211312087277</c:v>
                </c:pt>
                <c:pt idx="264">
                  <c:v>0.95664656904966983</c:v>
                </c:pt>
                <c:pt idx="265">
                  <c:v>0.96353718059144422</c:v>
                </c:pt>
                <c:pt idx="266">
                  <c:v>0.97846683893195519</c:v>
                </c:pt>
                <c:pt idx="267">
                  <c:v>0.98564455928797012</c:v>
                </c:pt>
                <c:pt idx="268">
                  <c:v>0.99827734711455651</c:v>
                </c:pt>
                <c:pt idx="269">
                  <c:v>1.0091874820556992</c:v>
                </c:pt>
                <c:pt idx="270">
                  <c:v>1.0106230261269022</c:v>
                </c:pt>
                <c:pt idx="271">
                  <c:v>1.0192362905541201</c:v>
                </c:pt>
                <c:pt idx="272">
                  <c:v>1.022968705139248</c:v>
                </c:pt>
                <c:pt idx="273">
                  <c:v>1.0235429227677291</c:v>
                </c:pt>
                <c:pt idx="274">
                  <c:v>1.0401952339936835</c:v>
                </c:pt>
                <c:pt idx="275">
                  <c:v>1.0479471719781799</c:v>
                </c:pt>
                <c:pt idx="276">
                  <c:v>1.0614412862474878</c:v>
                </c:pt>
                <c:pt idx="277">
                  <c:v>1.0683318977892622</c:v>
                </c:pt>
                <c:pt idx="278">
                  <c:v>1.0680447889750218</c:v>
                </c:pt>
                <c:pt idx="279">
                  <c:v>1.0631639391329315</c:v>
                </c:pt>
                <c:pt idx="280">
                  <c:v>1.0640252655756532</c:v>
                </c:pt>
                <c:pt idx="281">
                  <c:v>1.0539764570772323</c:v>
                </c:pt>
                <c:pt idx="282">
                  <c:v>1.0760838357737583</c:v>
                </c:pt>
                <c:pt idx="283">
                  <c:v>1.0766580534022394</c:v>
                </c:pt>
                <c:pt idx="284">
                  <c:v>1.0783807062876831</c:v>
                </c:pt>
                <c:pt idx="285">
                  <c:v>1.0841228825724949</c:v>
                </c:pt>
                <c:pt idx="286">
                  <c:v>1.0826873385012921</c:v>
                </c:pt>
                <c:pt idx="287">
                  <c:v>1.0760838357737583</c:v>
                </c:pt>
                <c:pt idx="288">
                  <c:v>1.0815389032443297</c:v>
                </c:pt>
                <c:pt idx="289">
                  <c:v>1.0789549239161642</c:v>
                </c:pt>
                <c:pt idx="290">
                  <c:v>1.0846971002009762</c:v>
                </c:pt>
                <c:pt idx="291">
                  <c:v>1.0801033591731266</c:v>
                </c:pt>
                <c:pt idx="292">
                  <c:v>1.0881424059718634</c:v>
                </c:pt>
                <c:pt idx="293">
                  <c:v>1.1002009761699685</c:v>
                </c:pt>
                <c:pt idx="294">
                  <c:v>1.0993396497272467</c:v>
                </c:pt>
                <c:pt idx="295">
                  <c:v>1.0935974734424347</c:v>
                </c:pt>
                <c:pt idx="296">
                  <c:v>1.0938845822566754</c:v>
                </c:pt>
                <c:pt idx="297">
                  <c:v>1.0901521676715475</c:v>
                </c:pt>
                <c:pt idx="298">
                  <c:v>1.0803904679873673</c:v>
                </c:pt>
                <c:pt idx="299">
                  <c:v>1.0841228825724949</c:v>
                </c:pt>
                <c:pt idx="300">
                  <c:v>1.0783807062876831</c:v>
                </c:pt>
                <c:pt idx="301">
                  <c:v>1.0910134941142693</c:v>
                </c:pt>
                <c:pt idx="302">
                  <c:v>1.0835486649440138</c:v>
                </c:pt>
                <c:pt idx="303">
                  <c:v>1.0892908412288258</c:v>
                </c:pt>
                <c:pt idx="304">
                  <c:v>1.1030720643123746</c:v>
                </c:pt>
                <c:pt idx="305">
                  <c:v>1.1019236290554122</c:v>
                </c:pt>
                <c:pt idx="306">
                  <c:v>1.1266149870801034</c:v>
                </c:pt>
                <c:pt idx="307">
                  <c:v>1.1309216192937124</c:v>
                </c:pt>
                <c:pt idx="308">
                  <c:v>1.1248923341946597</c:v>
                </c:pt>
                <c:pt idx="309">
                  <c:v>1.1182888314671262</c:v>
                </c:pt>
                <c:pt idx="310">
                  <c:v>1.1283376399655469</c:v>
                </c:pt>
                <c:pt idx="311">
                  <c:v>1.1096755670399081</c:v>
                </c:pt>
                <c:pt idx="312">
                  <c:v>1.1148435256962388</c:v>
                </c:pt>
                <c:pt idx="313">
                  <c:v>1.1002009761699685</c:v>
                </c:pt>
                <c:pt idx="314">
                  <c:v>1.1068044788975022</c:v>
                </c:pt>
                <c:pt idx="315">
                  <c:v>1.103359173126615</c:v>
                </c:pt>
                <c:pt idx="316">
                  <c:v>1.1108240022968705</c:v>
                </c:pt>
                <c:pt idx="317">
                  <c:v>1.1291989664082687</c:v>
                </c:pt>
                <c:pt idx="318">
                  <c:v>1.1326442721791561</c:v>
                </c:pt>
                <c:pt idx="319">
                  <c:v>1.1306345104794719</c:v>
                </c:pt>
                <c:pt idx="320">
                  <c:v>1.1346540338788402</c:v>
                </c:pt>
                <c:pt idx="321">
                  <c:v>1.1360895779500431</c:v>
                </c:pt>
                <c:pt idx="322">
                  <c:v>1.1320700545506748</c:v>
                </c:pt>
                <c:pt idx="323">
                  <c:v>1.120585701981051</c:v>
                </c:pt>
                <c:pt idx="324">
                  <c:v>1.1286247487797876</c:v>
                </c:pt>
                <c:pt idx="325">
                  <c:v>1.1116853287395922</c:v>
                </c:pt>
                <c:pt idx="326">
                  <c:v>1.1004880849842089</c:v>
                </c:pt>
                <c:pt idx="327">
                  <c:v>1.107665805340224</c:v>
                </c:pt>
                <c:pt idx="328">
                  <c:v>1.0941716910709158</c:v>
                </c:pt>
                <c:pt idx="329">
                  <c:v>1.0864197530864199</c:v>
                </c:pt>
                <c:pt idx="330">
                  <c:v>1.0930232558139537</c:v>
                </c:pt>
                <c:pt idx="331">
                  <c:v>1.1039333907550963</c:v>
                </c:pt>
                <c:pt idx="332">
                  <c:v>1.1019236290554122</c:v>
                </c:pt>
                <c:pt idx="333">
                  <c:v>1.0755096181452772</c:v>
                </c:pt>
                <c:pt idx="334">
                  <c:v>1.055699109962676</c:v>
                </c:pt>
                <c:pt idx="335">
                  <c:v>1.0568475452196384</c:v>
                </c:pt>
                <c:pt idx="336">
                  <c:v>1.0419178868791272</c:v>
                </c:pt>
                <c:pt idx="337">
                  <c:v>1.03847258110824</c:v>
                </c:pt>
                <c:pt idx="338">
                  <c:v>1.0106230261269022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0.99167384438702266</c:v>
                </c:pt>
                <c:pt idx="343">
                  <c:v>1.0235429227677291</c:v>
                </c:pt>
                <c:pt idx="344">
                  <c:v>1.0189491817398795</c:v>
                </c:pt>
                <c:pt idx="345">
                  <c:v>0.99109962675854157</c:v>
                </c:pt>
                <c:pt idx="346">
                  <c:v>0.9761699684180305</c:v>
                </c:pt>
                <c:pt idx="347">
                  <c:v>0.96669537754809087</c:v>
                </c:pt>
                <c:pt idx="348">
                  <c:v>0.96353718059144422</c:v>
                </c:pt>
                <c:pt idx="349">
                  <c:v>0.95836922193511354</c:v>
                </c:pt>
                <c:pt idx="350">
                  <c:v>0.95406258972150437</c:v>
                </c:pt>
                <c:pt idx="351">
                  <c:v>0.96267585414872248</c:v>
                </c:pt>
                <c:pt idx="352">
                  <c:v>0.9761699684180305</c:v>
                </c:pt>
                <c:pt idx="353">
                  <c:v>0.96353718059144422</c:v>
                </c:pt>
                <c:pt idx="354">
                  <c:v>0.96009187482055702</c:v>
                </c:pt>
                <c:pt idx="355">
                  <c:v>0.98535745047372958</c:v>
                </c:pt>
                <c:pt idx="356">
                  <c:v>0.97703129486075235</c:v>
                </c:pt>
                <c:pt idx="357">
                  <c:v>0.95750789549239168</c:v>
                </c:pt>
                <c:pt idx="358">
                  <c:v>0.94745908699397074</c:v>
                </c:pt>
                <c:pt idx="359">
                  <c:v>0.92793568762561018</c:v>
                </c:pt>
                <c:pt idx="360">
                  <c:v>0.91444157335630216</c:v>
                </c:pt>
                <c:pt idx="361">
                  <c:v>0.90726385300028722</c:v>
                </c:pt>
                <c:pt idx="362">
                  <c:v>0.91386735572782085</c:v>
                </c:pt>
                <c:pt idx="363">
                  <c:v>0.93339075509618141</c:v>
                </c:pt>
                <c:pt idx="364">
                  <c:v>0.92621303474016647</c:v>
                </c:pt>
                <c:pt idx="365">
                  <c:v>0.93396497272466272</c:v>
                </c:pt>
                <c:pt idx="366">
                  <c:v>0.94142980189491821</c:v>
                </c:pt>
                <c:pt idx="367">
                  <c:v>0.95808211312087277</c:v>
                </c:pt>
                <c:pt idx="368">
                  <c:v>0.9511915015790986</c:v>
                </c:pt>
                <c:pt idx="369">
                  <c:v>0.96640826873385011</c:v>
                </c:pt>
                <c:pt idx="370">
                  <c:v>0.96956646569049687</c:v>
                </c:pt>
                <c:pt idx="371">
                  <c:v>0.98765432098765438</c:v>
                </c:pt>
                <c:pt idx="372">
                  <c:v>0.99109962675854157</c:v>
                </c:pt>
                <c:pt idx="373">
                  <c:v>0.98908986505885743</c:v>
                </c:pt>
                <c:pt idx="374">
                  <c:v>0.97875394774619595</c:v>
                </c:pt>
                <c:pt idx="375">
                  <c:v>0.95320126327878274</c:v>
                </c:pt>
                <c:pt idx="376">
                  <c:v>0.95635946023542939</c:v>
                </c:pt>
                <c:pt idx="377">
                  <c:v>0.96095320126327877</c:v>
                </c:pt>
                <c:pt idx="378">
                  <c:v>0.9773184036749929</c:v>
                </c:pt>
                <c:pt idx="379">
                  <c:v>0.96784381280505316</c:v>
                </c:pt>
                <c:pt idx="380">
                  <c:v>0.96095320126327877</c:v>
                </c:pt>
                <c:pt idx="381">
                  <c:v>0.98219925351708304</c:v>
                </c:pt>
                <c:pt idx="382">
                  <c:v>0.95693367786391037</c:v>
                </c:pt>
                <c:pt idx="383">
                  <c:v>0.9511915015790986</c:v>
                </c:pt>
                <c:pt idx="384">
                  <c:v>0.949468848693655</c:v>
                </c:pt>
                <c:pt idx="385">
                  <c:v>0.94401378122308366</c:v>
                </c:pt>
                <c:pt idx="386">
                  <c:v>0.96095320126327877</c:v>
                </c:pt>
                <c:pt idx="387">
                  <c:v>0.96985357450473741</c:v>
                </c:pt>
                <c:pt idx="388">
                  <c:v>0.98535745047372958</c:v>
                </c:pt>
                <c:pt idx="389">
                  <c:v>0.98593166810221089</c:v>
                </c:pt>
                <c:pt idx="390">
                  <c:v>0.98880275624461667</c:v>
                </c:pt>
                <c:pt idx="391">
                  <c:v>0.99827734711455651</c:v>
                </c:pt>
                <c:pt idx="392">
                  <c:v>0.98420901521676718</c:v>
                </c:pt>
                <c:pt idx="393">
                  <c:v>0.9790410565604365</c:v>
                </c:pt>
                <c:pt idx="394">
                  <c:v>0.97358598908986504</c:v>
                </c:pt>
                <c:pt idx="395">
                  <c:v>0.97358598908986504</c:v>
                </c:pt>
                <c:pt idx="396">
                  <c:v>0.9721504450186621</c:v>
                </c:pt>
                <c:pt idx="397">
                  <c:v>0.98105081826012064</c:v>
                </c:pt>
                <c:pt idx="398">
                  <c:v>0.99224806201550397</c:v>
                </c:pt>
                <c:pt idx="399">
                  <c:v>0.99827734711455651</c:v>
                </c:pt>
                <c:pt idx="400">
                  <c:v>0.99310938845822583</c:v>
                </c:pt>
                <c:pt idx="401">
                  <c:v>0.99224806201550397</c:v>
                </c:pt>
                <c:pt idx="402">
                  <c:v>0.98593166810221089</c:v>
                </c:pt>
                <c:pt idx="403">
                  <c:v>0.96439850703416607</c:v>
                </c:pt>
                <c:pt idx="404">
                  <c:v>0.94229112833764006</c:v>
                </c:pt>
                <c:pt idx="405">
                  <c:v>0.95664656904966983</c:v>
                </c:pt>
                <c:pt idx="406">
                  <c:v>0.93195521102497858</c:v>
                </c:pt>
                <c:pt idx="407">
                  <c:v>0.91358024691358031</c:v>
                </c:pt>
                <c:pt idx="408">
                  <c:v>0.9181739879414299</c:v>
                </c:pt>
                <c:pt idx="409">
                  <c:v>0.91185759402813671</c:v>
                </c:pt>
                <c:pt idx="410">
                  <c:v>0.92621303474016647</c:v>
                </c:pt>
                <c:pt idx="411">
                  <c:v>0.91185759402813671</c:v>
                </c:pt>
                <c:pt idx="412">
                  <c:v>0.93540051679586567</c:v>
                </c:pt>
                <c:pt idx="413">
                  <c:v>0.91989664082687339</c:v>
                </c:pt>
                <c:pt idx="414">
                  <c:v>0.89463106517370083</c:v>
                </c:pt>
                <c:pt idx="415">
                  <c:v>0.85300028710881426</c:v>
                </c:pt>
                <c:pt idx="416">
                  <c:v>0.89262130347401669</c:v>
                </c:pt>
                <c:pt idx="417">
                  <c:v>0.90123456790123457</c:v>
                </c:pt>
                <c:pt idx="418">
                  <c:v>0.90611541774332471</c:v>
                </c:pt>
                <c:pt idx="419">
                  <c:v>0.90668963537180591</c:v>
                </c:pt>
                <c:pt idx="420">
                  <c:v>0.89491817398794149</c:v>
                </c:pt>
                <c:pt idx="421">
                  <c:v>0.87281079529141548</c:v>
                </c:pt>
                <c:pt idx="422">
                  <c:v>0.88142405971863336</c:v>
                </c:pt>
                <c:pt idx="423">
                  <c:v>0.85931668102210745</c:v>
                </c:pt>
                <c:pt idx="424">
                  <c:v>0.85558426643697971</c:v>
                </c:pt>
                <c:pt idx="425">
                  <c:v>0.85012919896640826</c:v>
                </c:pt>
                <c:pt idx="426">
                  <c:v>0.86706861900660348</c:v>
                </c:pt>
                <c:pt idx="427">
                  <c:v>0.89778926213034749</c:v>
                </c:pt>
                <c:pt idx="428">
                  <c:v>0.86649440137812239</c:v>
                </c:pt>
                <c:pt idx="429">
                  <c:v>0.86678151019236294</c:v>
                </c:pt>
                <c:pt idx="430">
                  <c:v>0.87683031869078387</c:v>
                </c:pt>
                <c:pt idx="431">
                  <c:v>0.85644559287970135</c:v>
                </c:pt>
                <c:pt idx="432">
                  <c:v>0.87596899224806213</c:v>
                </c:pt>
                <c:pt idx="433">
                  <c:v>0.8880275624461671</c:v>
                </c:pt>
                <c:pt idx="434">
                  <c:v>0.89175997703129484</c:v>
                </c:pt>
                <c:pt idx="435">
                  <c:v>0.87482055699109962</c:v>
                </c:pt>
                <c:pt idx="436">
                  <c:v>0.87596899224806213</c:v>
                </c:pt>
                <c:pt idx="437">
                  <c:v>0.85558426643697971</c:v>
                </c:pt>
                <c:pt idx="438">
                  <c:v>0.86706861900660348</c:v>
                </c:pt>
                <c:pt idx="439">
                  <c:v>0.85529715762273906</c:v>
                </c:pt>
                <c:pt idx="440">
                  <c:v>0.86993970714900959</c:v>
                </c:pt>
                <c:pt idx="441">
                  <c:v>0.83835773758254384</c:v>
                </c:pt>
                <c:pt idx="442">
                  <c:v>0.8607522250933104</c:v>
                </c:pt>
                <c:pt idx="443">
                  <c:v>0.87683031869078387</c:v>
                </c:pt>
                <c:pt idx="444">
                  <c:v>0.86419753086419759</c:v>
                </c:pt>
                <c:pt idx="445">
                  <c:v>0.87855297157622747</c:v>
                </c:pt>
                <c:pt idx="446">
                  <c:v>0.88774045363192655</c:v>
                </c:pt>
                <c:pt idx="447">
                  <c:v>0.89549239161642269</c:v>
                </c:pt>
                <c:pt idx="448">
                  <c:v>0.89865058857306923</c:v>
                </c:pt>
                <c:pt idx="449">
                  <c:v>0.91013494114269311</c:v>
                </c:pt>
                <c:pt idx="450">
                  <c:v>0.90152167671547512</c:v>
                </c:pt>
                <c:pt idx="451">
                  <c:v>0.89664082687338509</c:v>
                </c:pt>
                <c:pt idx="452">
                  <c:v>0.90467987367212177</c:v>
                </c:pt>
                <c:pt idx="453">
                  <c:v>0.90496698248636231</c:v>
                </c:pt>
                <c:pt idx="454">
                  <c:v>0.91214470284237725</c:v>
                </c:pt>
                <c:pt idx="455">
                  <c:v>0.9175997703129487</c:v>
                </c:pt>
                <c:pt idx="456">
                  <c:v>0.91185759402813671</c:v>
                </c:pt>
                <c:pt idx="457">
                  <c:v>0.91070915877117431</c:v>
                </c:pt>
                <c:pt idx="458">
                  <c:v>0.91386735572782085</c:v>
                </c:pt>
                <c:pt idx="459">
                  <c:v>0.93138099339649727</c:v>
                </c:pt>
                <c:pt idx="460">
                  <c:v>0.93080677576801618</c:v>
                </c:pt>
                <c:pt idx="461">
                  <c:v>0</c:v>
                </c:pt>
                <c:pt idx="462">
                  <c:v>0.91070915877117431</c:v>
                </c:pt>
                <c:pt idx="463">
                  <c:v>0.87453344817685907</c:v>
                </c:pt>
                <c:pt idx="464">
                  <c:v>0.86563307493540054</c:v>
                </c:pt>
                <c:pt idx="465">
                  <c:v>0.85041630778064892</c:v>
                </c:pt>
                <c:pt idx="466">
                  <c:v>0.86419753086419759</c:v>
                </c:pt>
                <c:pt idx="467">
                  <c:v>0.85874246339362625</c:v>
                </c:pt>
                <c:pt idx="468">
                  <c:v>0.81998277347114557</c:v>
                </c:pt>
                <c:pt idx="469">
                  <c:v>0.82256675279931091</c:v>
                </c:pt>
                <c:pt idx="470">
                  <c:v>0.80620155038759689</c:v>
                </c:pt>
                <c:pt idx="471">
                  <c:v>0.80304335343095035</c:v>
                </c:pt>
                <c:pt idx="472">
                  <c:v>0.81452770600057434</c:v>
                </c:pt>
                <c:pt idx="473">
                  <c:v>0.81998277347114557</c:v>
                </c:pt>
                <c:pt idx="474">
                  <c:v>0.81108240022968714</c:v>
                </c:pt>
                <c:pt idx="475">
                  <c:v>0.7998851564743038</c:v>
                </c:pt>
                <c:pt idx="476">
                  <c:v>0.81826012058570197</c:v>
                </c:pt>
                <c:pt idx="477">
                  <c:v>0.8265862761986793</c:v>
                </c:pt>
                <c:pt idx="478">
                  <c:v>0.8532873959230548</c:v>
                </c:pt>
                <c:pt idx="479">
                  <c:v>0.8601780074648292</c:v>
                </c:pt>
                <c:pt idx="480">
                  <c:v>0.86764283663508468</c:v>
                </c:pt>
                <c:pt idx="481">
                  <c:v>0.85615848406546091</c:v>
                </c:pt>
                <c:pt idx="482">
                  <c:v>0.84898076370944597</c:v>
                </c:pt>
                <c:pt idx="483">
                  <c:v>0.85242606948033317</c:v>
                </c:pt>
                <c:pt idx="484">
                  <c:v>0.85242606948033317</c:v>
                </c:pt>
                <c:pt idx="485">
                  <c:v>0.84381280505311518</c:v>
                </c:pt>
                <c:pt idx="486">
                  <c:v>0.85874246339362625</c:v>
                </c:pt>
                <c:pt idx="487">
                  <c:v>0.8613264427217916</c:v>
                </c:pt>
                <c:pt idx="488">
                  <c:v>0.862474877978754</c:v>
                </c:pt>
                <c:pt idx="489">
                  <c:v>0.85012919896640826</c:v>
                </c:pt>
                <c:pt idx="490">
                  <c:v>0.84869365489520532</c:v>
                </c:pt>
                <c:pt idx="491">
                  <c:v>0.84151593453919038</c:v>
                </c:pt>
                <c:pt idx="492">
                  <c:v>0.83146712604076956</c:v>
                </c:pt>
                <c:pt idx="493">
                  <c:v>0.81625035888601782</c:v>
                </c:pt>
                <c:pt idx="494">
                  <c:v>0.82113120872810808</c:v>
                </c:pt>
                <c:pt idx="495">
                  <c:v>0.8021820269882286</c:v>
                </c:pt>
                <c:pt idx="496">
                  <c:v>0.79414298018949181</c:v>
                </c:pt>
                <c:pt idx="497">
                  <c:v>0.81481481481481488</c:v>
                </c:pt>
                <c:pt idx="498">
                  <c:v>0.83089290841228836</c:v>
                </c:pt>
                <c:pt idx="499">
                  <c:v>0.82629916738443876</c:v>
                </c:pt>
                <c:pt idx="500">
                  <c:v>0.82744760264140116</c:v>
                </c:pt>
                <c:pt idx="501">
                  <c:v>0.82629916738443876</c:v>
                </c:pt>
                <c:pt idx="502">
                  <c:v>0.83261556129773184</c:v>
                </c:pt>
                <c:pt idx="503">
                  <c:v>0.84381280505311518</c:v>
                </c:pt>
                <c:pt idx="504">
                  <c:v>0.85874246339362625</c:v>
                </c:pt>
                <c:pt idx="505">
                  <c:v>0.87080103359173122</c:v>
                </c:pt>
                <c:pt idx="506">
                  <c:v>0.86706861900660348</c:v>
                </c:pt>
                <c:pt idx="507">
                  <c:v>0.85701981050818266</c:v>
                </c:pt>
                <c:pt idx="508">
                  <c:v>0.84438702268159638</c:v>
                </c:pt>
                <c:pt idx="509">
                  <c:v>0.83204134366925064</c:v>
                </c:pt>
                <c:pt idx="510">
                  <c:v>0.80447889750215329</c:v>
                </c:pt>
                <c:pt idx="511">
                  <c:v>0.79586563307493541</c:v>
                </c:pt>
                <c:pt idx="512">
                  <c:v>0.78725236864771753</c:v>
                </c:pt>
                <c:pt idx="513">
                  <c:v>0.78524260694803338</c:v>
                </c:pt>
                <c:pt idx="514">
                  <c:v>0.79471719781797301</c:v>
                </c:pt>
                <c:pt idx="515">
                  <c:v>0.77835199540625899</c:v>
                </c:pt>
                <c:pt idx="516">
                  <c:v>0.7754809072638531</c:v>
                </c:pt>
                <c:pt idx="517">
                  <c:v>0.76629342520815391</c:v>
                </c:pt>
                <c:pt idx="518">
                  <c:v>0.7760551248923343</c:v>
                </c:pt>
                <c:pt idx="519">
                  <c:v>0.76772896927935685</c:v>
                </c:pt>
                <c:pt idx="520">
                  <c:v>0.77002583979328165</c:v>
                </c:pt>
                <c:pt idx="521">
                  <c:v>0.77289692793568776</c:v>
                </c:pt>
                <c:pt idx="522">
                  <c:v>0.79701406833189792</c:v>
                </c:pt>
                <c:pt idx="523">
                  <c:v>0.77232271030720645</c:v>
                </c:pt>
                <c:pt idx="524">
                  <c:v>0.77806488659201845</c:v>
                </c:pt>
                <c:pt idx="525">
                  <c:v>0.79414298018949181</c:v>
                </c:pt>
                <c:pt idx="526">
                  <c:v>0.79902383003158195</c:v>
                </c:pt>
                <c:pt idx="527">
                  <c:v>0.80132070054550675</c:v>
                </c:pt>
                <c:pt idx="528">
                  <c:v>0.75681883433821417</c:v>
                </c:pt>
                <c:pt idx="529">
                  <c:v>0.77146138386448471</c:v>
                </c:pt>
                <c:pt idx="530">
                  <c:v>0.75968992248062017</c:v>
                </c:pt>
                <c:pt idx="531">
                  <c:v>0.75078954923916164</c:v>
                </c:pt>
                <c:pt idx="532">
                  <c:v>0.71490094745908694</c:v>
                </c:pt>
                <c:pt idx="533">
                  <c:v>0.70111972437553838</c:v>
                </c:pt>
                <c:pt idx="534">
                  <c:v>0.70628768303186917</c:v>
                </c:pt>
                <c:pt idx="535">
                  <c:v>0.6930806775768017</c:v>
                </c:pt>
                <c:pt idx="536">
                  <c:v>0.71059431524547811</c:v>
                </c:pt>
                <c:pt idx="537">
                  <c:v>0.71719781797301185</c:v>
                </c:pt>
                <c:pt idx="538">
                  <c:v>0.73270169394200402</c:v>
                </c:pt>
                <c:pt idx="539">
                  <c:v>0.75107665805340229</c:v>
                </c:pt>
                <c:pt idx="540">
                  <c:v>0.73557278208441002</c:v>
                </c:pt>
                <c:pt idx="541">
                  <c:v>0.73672121734137241</c:v>
                </c:pt>
                <c:pt idx="542">
                  <c:v>0.73097904105656053</c:v>
                </c:pt>
                <c:pt idx="543">
                  <c:v>0.70312948607522252</c:v>
                </c:pt>
                <c:pt idx="544">
                  <c:v>0.70485213896066612</c:v>
                </c:pt>
                <c:pt idx="545">
                  <c:v>0.70083261556129772</c:v>
                </c:pt>
                <c:pt idx="546">
                  <c:v>0.69451622164800464</c:v>
                </c:pt>
                <c:pt idx="547">
                  <c:v>0.70858455354579386</c:v>
                </c:pt>
                <c:pt idx="548">
                  <c:v>0.73356302038472587</c:v>
                </c:pt>
                <c:pt idx="549">
                  <c:v>0.75710594315245483</c:v>
                </c:pt>
                <c:pt idx="550">
                  <c:v>0.76457077232271031</c:v>
                </c:pt>
                <c:pt idx="551">
                  <c:v>0.78179730117714619</c:v>
                </c:pt>
                <c:pt idx="552">
                  <c:v>0.77088716623600351</c:v>
                </c:pt>
                <c:pt idx="553">
                  <c:v>0.79098478323284527</c:v>
                </c:pt>
                <c:pt idx="554">
                  <c:v>0.79443008900373246</c:v>
                </c:pt>
                <c:pt idx="555">
                  <c:v>0.8016078093597474</c:v>
                </c:pt>
                <c:pt idx="556">
                  <c:v>0.81280505311513063</c:v>
                </c:pt>
                <c:pt idx="557">
                  <c:v>0.79787539477461955</c:v>
                </c:pt>
                <c:pt idx="558">
                  <c:v>0.80620155038759689</c:v>
                </c:pt>
                <c:pt idx="559">
                  <c:v>0.80935974734424354</c:v>
                </c:pt>
                <c:pt idx="560">
                  <c:v>0.81424059718633368</c:v>
                </c:pt>
                <c:pt idx="561">
                  <c:v>0.80935974734424354</c:v>
                </c:pt>
                <c:pt idx="562">
                  <c:v>0.79730117714613846</c:v>
                </c:pt>
                <c:pt idx="563">
                  <c:v>0.78151019236290553</c:v>
                </c:pt>
                <c:pt idx="564">
                  <c:v>0.75394774619580829</c:v>
                </c:pt>
                <c:pt idx="565">
                  <c:v>0.73557278208441002</c:v>
                </c:pt>
                <c:pt idx="566">
                  <c:v>0.73614699971289121</c:v>
                </c:pt>
                <c:pt idx="567">
                  <c:v>0.75337352856732698</c:v>
                </c:pt>
                <c:pt idx="568">
                  <c:v>0.73729543496985361</c:v>
                </c:pt>
                <c:pt idx="569">
                  <c:v>0.74131495836922201</c:v>
                </c:pt>
                <c:pt idx="570">
                  <c:v>0.73385012919896642</c:v>
                </c:pt>
                <c:pt idx="571">
                  <c:v>0.73212747631352282</c:v>
                </c:pt>
                <c:pt idx="572">
                  <c:v>0.73270169394200402</c:v>
                </c:pt>
                <c:pt idx="573">
                  <c:v>0.72150445018662068</c:v>
                </c:pt>
                <c:pt idx="574">
                  <c:v>0.7157622739018088</c:v>
                </c:pt>
                <c:pt idx="575">
                  <c:v>0.73385012919896642</c:v>
                </c:pt>
                <c:pt idx="576">
                  <c:v>0.74906689635371804</c:v>
                </c:pt>
                <c:pt idx="577">
                  <c:v>0.76744186046511631</c:v>
                </c:pt>
                <c:pt idx="578">
                  <c:v>0.76830318690783816</c:v>
                </c:pt>
                <c:pt idx="579">
                  <c:v>0.76227390180878563</c:v>
                </c:pt>
                <c:pt idx="580">
                  <c:v>0.78093597473442433</c:v>
                </c:pt>
                <c:pt idx="581">
                  <c:v>0.77978753947746204</c:v>
                </c:pt>
                <c:pt idx="582">
                  <c:v>0.79012345679012352</c:v>
                </c:pt>
                <c:pt idx="583">
                  <c:v>0.79356876256101072</c:v>
                </c:pt>
                <c:pt idx="584">
                  <c:v>0.78954923916164232</c:v>
                </c:pt>
                <c:pt idx="585">
                  <c:v>0.77232271030720645</c:v>
                </c:pt>
                <c:pt idx="586">
                  <c:v>0.7754809072638531</c:v>
                </c:pt>
                <c:pt idx="587">
                  <c:v>0.78064886592018379</c:v>
                </c:pt>
                <c:pt idx="588">
                  <c:v>0.76457077232271031</c:v>
                </c:pt>
                <c:pt idx="589">
                  <c:v>0.79328165374677007</c:v>
                </c:pt>
                <c:pt idx="590">
                  <c:v>0.78380706287683033</c:v>
                </c:pt>
                <c:pt idx="591">
                  <c:v>0.79931093884582261</c:v>
                </c:pt>
                <c:pt idx="592">
                  <c:v>0.80935974734424354</c:v>
                </c:pt>
                <c:pt idx="593">
                  <c:v>0.81682457651449902</c:v>
                </c:pt>
                <c:pt idx="594">
                  <c:v>0.83031869078380716</c:v>
                </c:pt>
                <c:pt idx="595">
                  <c:v>0.82917025552684465</c:v>
                </c:pt>
                <c:pt idx="596">
                  <c:v>0.83807062876830329</c:v>
                </c:pt>
                <c:pt idx="597">
                  <c:v>0.83089290841228836</c:v>
                </c:pt>
                <c:pt idx="598">
                  <c:v>0.83318977892621304</c:v>
                </c:pt>
                <c:pt idx="599">
                  <c:v>0.80763709445879994</c:v>
                </c:pt>
                <c:pt idx="600">
                  <c:v>0.79012345679012352</c:v>
                </c:pt>
                <c:pt idx="601">
                  <c:v>0.78323284524834924</c:v>
                </c:pt>
                <c:pt idx="602">
                  <c:v>0.78351995406258979</c:v>
                </c:pt>
                <c:pt idx="603">
                  <c:v>0.77921332184898084</c:v>
                </c:pt>
                <c:pt idx="604">
                  <c:v>0.77433247200689059</c:v>
                </c:pt>
                <c:pt idx="605">
                  <c:v>0.78897502153316112</c:v>
                </c:pt>
                <c:pt idx="606">
                  <c:v>0.78552971576227393</c:v>
                </c:pt>
                <c:pt idx="607">
                  <c:v>0.78380706287683033</c:v>
                </c:pt>
                <c:pt idx="608">
                  <c:v>0.78237151880562739</c:v>
                </c:pt>
                <c:pt idx="609">
                  <c:v>0.77950043066322139</c:v>
                </c:pt>
                <c:pt idx="610">
                  <c:v>0.76830318690783816</c:v>
                </c:pt>
                <c:pt idx="611">
                  <c:v>0.75624461670973298</c:v>
                </c:pt>
                <c:pt idx="612">
                  <c:v>0.76026414010910137</c:v>
                </c:pt>
                <c:pt idx="613">
                  <c:v>0.76428366350846977</c:v>
                </c:pt>
                <c:pt idx="614">
                  <c:v>0.76342233706574791</c:v>
                </c:pt>
                <c:pt idx="615">
                  <c:v>0.75997703129486072</c:v>
                </c:pt>
                <c:pt idx="616">
                  <c:v>0.75825437840941723</c:v>
                </c:pt>
                <c:pt idx="617">
                  <c:v>0.74849267872523695</c:v>
                </c:pt>
                <c:pt idx="618">
                  <c:v>0.73126614987080107</c:v>
                </c:pt>
                <c:pt idx="619">
                  <c:v>0.71719781797301185</c:v>
                </c:pt>
                <c:pt idx="620">
                  <c:v>0.71145564168819986</c:v>
                </c:pt>
                <c:pt idx="621">
                  <c:v>0.71892047085845534</c:v>
                </c:pt>
                <c:pt idx="622">
                  <c:v>0.73930519666953776</c:v>
                </c:pt>
                <c:pt idx="623">
                  <c:v>0.73700832615561307</c:v>
                </c:pt>
                <c:pt idx="624">
                  <c:v>0.73557278208441002</c:v>
                </c:pt>
                <c:pt idx="625">
                  <c:v>0.73442434682744762</c:v>
                </c:pt>
                <c:pt idx="626">
                  <c:v>0.70657479184610972</c:v>
                </c:pt>
                <c:pt idx="627">
                  <c:v>0.70370370370370383</c:v>
                </c:pt>
                <c:pt idx="628">
                  <c:v>0.70714900947459092</c:v>
                </c:pt>
                <c:pt idx="629">
                  <c:v>0.71030720643123746</c:v>
                </c:pt>
                <c:pt idx="630">
                  <c:v>0.73011771461383868</c:v>
                </c:pt>
                <c:pt idx="631">
                  <c:v>0.72552397358598908</c:v>
                </c:pt>
                <c:pt idx="632">
                  <c:v>0.7197817973011772</c:v>
                </c:pt>
                <c:pt idx="633">
                  <c:v>0.70858455354579386</c:v>
                </c:pt>
                <c:pt idx="634">
                  <c:v>0.70456503014642546</c:v>
                </c:pt>
                <c:pt idx="635">
                  <c:v>0.70284237726098198</c:v>
                </c:pt>
                <c:pt idx="636">
                  <c:v>0.70140683318977892</c:v>
                </c:pt>
                <c:pt idx="637">
                  <c:v>0.7174849267872524</c:v>
                </c:pt>
                <c:pt idx="638">
                  <c:v>0.72093023255813959</c:v>
                </c:pt>
                <c:pt idx="639">
                  <c:v>0.72753373528567333</c:v>
                </c:pt>
                <c:pt idx="640">
                  <c:v>0.73700832615561307</c:v>
                </c:pt>
                <c:pt idx="641">
                  <c:v>0.74389893769738735</c:v>
                </c:pt>
                <c:pt idx="642">
                  <c:v>0.74476026414010921</c:v>
                </c:pt>
                <c:pt idx="643">
                  <c:v>0.74504737295434975</c:v>
                </c:pt>
                <c:pt idx="644">
                  <c:v>0.74964111398219924</c:v>
                </c:pt>
                <c:pt idx="645">
                  <c:v>0.75337352856732698</c:v>
                </c:pt>
                <c:pt idx="646">
                  <c:v>0.74820556991099629</c:v>
                </c:pt>
                <c:pt idx="647">
                  <c:v>0.75222509331036469</c:v>
                </c:pt>
                <c:pt idx="648">
                  <c:v>0.75768016078093603</c:v>
                </c:pt>
                <c:pt idx="649">
                  <c:v>0.75710594315245483</c:v>
                </c:pt>
                <c:pt idx="650">
                  <c:v>0.75739305196669537</c:v>
                </c:pt>
                <c:pt idx="651">
                  <c:v>0.76198679299454497</c:v>
                </c:pt>
                <c:pt idx="652">
                  <c:v>0.76658053402239446</c:v>
                </c:pt>
                <c:pt idx="653">
                  <c:v>0.76342233706574791</c:v>
                </c:pt>
                <c:pt idx="654">
                  <c:v>0.74188917599770321</c:v>
                </c:pt>
                <c:pt idx="655">
                  <c:v>0.7436118288831467</c:v>
                </c:pt>
                <c:pt idx="656">
                  <c:v>0.74275050244042495</c:v>
                </c:pt>
                <c:pt idx="657">
                  <c:v>0.75337352856732698</c:v>
                </c:pt>
                <c:pt idx="658">
                  <c:v>0.77002583979328165</c:v>
                </c:pt>
                <c:pt idx="659">
                  <c:v>0.7703129486075222</c:v>
                </c:pt>
                <c:pt idx="660">
                  <c:v>0.76227390180878563</c:v>
                </c:pt>
                <c:pt idx="661">
                  <c:v>0.77375825437840939</c:v>
                </c:pt>
                <c:pt idx="662">
                  <c:v>0.78093597473442433</c:v>
                </c:pt>
                <c:pt idx="663">
                  <c:v>0.77634223370657485</c:v>
                </c:pt>
                <c:pt idx="664">
                  <c:v>0.78811369509043927</c:v>
                </c:pt>
                <c:pt idx="665">
                  <c:v>0.78294573643410859</c:v>
                </c:pt>
                <c:pt idx="666">
                  <c:v>0.78380706287683033</c:v>
                </c:pt>
                <c:pt idx="667">
                  <c:v>0.78351995406258979</c:v>
                </c:pt>
                <c:pt idx="668">
                  <c:v>0.79213321848980767</c:v>
                </c:pt>
                <c:pt idx="669">
                  <c:v>0.80074648291702566</c:v>
                </c:pt>
                <c:pt idx="670">
                  <c:v>0.79471719781797301</c:v>
                </c:pt>
                <c:pt idx="671">
                  <c:v>0.78840080390467993</c:v>
                </c:pt>
                <c:pt idx="672">
                  <c:v>0.78064886592018379</c:v>
                </c:pt>
                <c:pt idx="673">
                  <c:v>0.78208440999138673</c:v>
                </c:pt>
                <c:pt idx="674">
                  <c:v>0.78495549813379273</c:v>
                </c:pt>
                <c:pt idx="675">
                  <c:v>0.78753947746195807</c:v>
                </c:pt>
                <c:pt idx="676">
                  <c:v>0.77921332184898084</c:v>
                </c:pt>
                <c:pt idx="677">
                  <c:v>0.79299454493252952</c:v>
                </c:pt>
                <c:pt idx="678">
                  <c:v>0.79529141544645421</c:v>
                </c:pt>
                <c:pt idx="679">
                  <c:v>0.79816250358886021</c:v>
                </c:pt>
                <c:pt idx="680">
                  <c:v>0.79443008900373246</c:v>
                </c:pt>
                <c:pt idx="681">
                  <c:v>0.78380706287683033</c:v>
                </c:pt>
                <c:pt idx="682">
                  <c:v>0.76370944587998857</c:v>
                </c:pt>
                <c:pt idx="683">
                  <c:v>0.75366063738156763</c:v>
                </c:pt>
                <c:pt idx="684">
                  <c:v>0.75796726959517657</c:v>
                </c:pt>
                <c:pt idx="685">
                  <c:v>0.76887740453631936</c:v>
                </c:pt>
                <c:pt idx="686">
                  <c:v>0.77691645133505594</c:v>
                </c:pt>
                <c:pt idx="687">
                  <c:v>0.77749066896353713</c:v>
                </c:pt>
                <c:pt idx="688">
                  <c:v>0.77863910422049964</c:v>
                </c:pt>
                <c:pt idx="689">
                  <c:v>0.78897502153316112</c:v>
                </c:pt>
                <c:pt idx="690">
                  <c:v>0.79012345679012352</c:v>
                </c:pt>
                <c:pt idx="691">
                  <c:v>0.8039046798736722</c:v>
                </c:pt>
                <c:pt idx="692">
                  <c:v>0.80505311513063449</c:v>
                </c:pt>
                <c:pt idx="693">
                  <c:v>0.803330462245191</c:v>
                </c:pt>
                <c:pt idx="694">
                  <c:v>0.80419178868791286</c:v>
                </c:pt>
                <c:pt idx="695">
                  <c:v>0.80792420327304049</c:v>
                </c:pt>
                <c:pt idx="696">
                  <c:v>0.80017226528854446</c:v>
                </c:pt>
                <c:pt idx="697">
                  <c:v>0.80620155038759689</c:v>
                </c:pt>
                <c:pt idx="698">
                  <c:v>0.80763709445879994</c:v>
                </c:pt>
                <c:pt idx="699">
                  <c:v>0.80562733275911569</c:v>
                </c:pt>
                <c:pt idx="700">
                  <c:v>0.80792420327304049</c:v>
                </c:pt>
                <c:pt idx="701">
                  <c:v>0.80878552971576234</c:v>
                </c:pt>
                <c:pt idx="702">
                  <c:v>0.81223083548664943</c:v>
                </c:pt>
                <c:pt idx="703">
                  <c:v>0.81194372667240888</c:v>
                </c:pt>
                <c:pt idx="704">
                  <c:v>0.80849842090152169</c:v>
                </c:pt>
                <c:pt idx="705">
                  <c:v>0.8021820269882286</c:v>
                </c:pt>
                <c:pt idx="706">
                  <c:v>0.79701406833189792</c:v>
                </c:pt>
                <c:pt idx="707">
                  <c:v>0.79155900086132647</c:v>
                </c:pt>
                <c:pt idx="708">
                  <c:v>0.79529141544645421</c:v>
                </c:pt>
                <c:pt idx="709">
                  <c:v>0.79787539477461955</c:v>
                </c:pt>
                <c:pt idx="710">
                  <c:v>0.79672695951765726</c:v>
                </c:pt>
                <c:pt idx="711">
                  <c:v>0.79643985070341661</c:v>
                </c:pt>
                <c:pt idx="712">
                  <c:v>0.79328165374677007</c:v>
                </c:pt>
                <c:pt idx="713">
                  <c:v>0.79816250358886021</c:v>
                </c:pt>
                <c:pt idx="714">
                  <c:v>0.78840080390467993</c:v>
                </c:pt>
                <c:pt idx="715">
                  <c:v>0.79213321848980767</c:v>
                </c:pt>
                <c:pt idx="716">
                  <c:v>0.80132070054550675</c:v>
                </c:pt>
                <c:pt idx="717">
                  <c:v>0.8039046798736722</c:v>
                </c:pt>
                <c:pt idx="718">
                  <c:v>0.80074648291702566</c:v>
                </c:pt>
                <c:pt idx="719">
                  <c:v>0.78954923916164232</c:v>
                </c:pt>
                <c:pt idx="720">
                  <c:v>0.79041056560436418</c:v>
                </c:pt>
                <c:pt idx="721">
                  <c:v>0.7430376112546655</c:v>
                </c:pt>
                <c:pt idx="722">
                  <c:v>0.75423485501004883</c:v>
                </c:pt>
                <c:pt idx="723">
                  <c:v>0.75423485501004883</c:v>
                </c:pt>
                <c:pt idx="724">
                  <c:v>0.74045363192650016</c:v>
                </c:pt>
                <c:pt idx="725">
                  <c:v>0.76629342520815391</c:v>
                </c:pt>
                <c:pt idx="726">
                  <c:v>0.79816250358886021</c:v>
                </c:pt>
                <c:pt idx="727">
                  <c:v>0.8067757680160782</c:v>
                </c:pt>
                <c:pt idx="728">
                  <c:v>0.80763709445879994</c:v>
                </c:pt>
                <c:pt idx="729">
                  <c:v>0.81538903244329597</c:v>
                </c:pt>
                <c:pt idx="730">
                  <c:v>0.81395348837209314</c:v>
                </c:pt>
                <c:pt idx="731">
                  <c:v>0.81739879414298022</c:v>
                </c:pt>
                <c:pt idx="732">
                  <c:v>0.81682457651449902</c:v>
                </c:pt>
                <c:pt idx="733">
                  <c:v>0.81826012058570197</c:v>
                </c:pt>
                <c:pt idx="734">
                  <c:v>0.8271604938271605</c:v>
                </c:pt>
                <c:pt idx="735">
                  <c:v>0.8288831467126041</c:v>
                </c:pt>
                <c:pt idx="736">
                  <c:v>0.8329026701119725</c:v>
                </c:pt>
                <c:pt idx="737">
                  <c:v>0.82170542635658916</c:v>
                </c:pt>
                <c:pt idx="738">
                  <c:v>0.82572494975595756</c:v>
                </c:pt>
                <c:pt idx="739">
                  <c:v>0.8306057995980477</c:v>
                </c:pt>
                <c:pt idx="740">
                  <c:v>0.84352569623887452</c:v>
                </c:pt>
                <c:pt idx="741">
                  <c:v>0.8346253229974161</c:v>
                </c:pt>
                <c:pt idx="742">
                  <c:v>0.8260120585701981</c:v>
                </c:pt>
                <c:pt idx="743">
                  <c:v>0.82400229687051396</c:v>
                </c:pt>
                <c:pt idx="744">
                  <c:v>0.8329026701119725</c:v>
                </c:pt>
                <c:pt idx="745">
                  <c:v>0.84180304335343104</c:v>
                </c:pt>
                <c:pt idx="746">
                  <c:v>0.85242606948033317</c:v>
                </c:pt>
                <c:pt idx="747">
                  <c:v>0.85271317829457371</c:v>
                </c:pt>
                <c:pt idx="748">
                  <c:v>0.85012919896640826</c:v>
                </c:pt>
                <c:pt idx="749">
                  <c:v>0.85759402813666386</c:v>
                </c:pt>
                <c:pt idx="750">
                  <c:v>0.85874246339362625</c:v>
                </c:pt>
                <c:pt idx="751">
                  <c:v>0.86046511627906974</c:v>
                </c:pt>
                <c:pt idx="752">
                  <c:v>0.86362331323571628</c:v>
                </c:pt>
                <c:pt idx="753">
                  <c:v>0.87281079529141548</c:v>
                </c:pt>
                <c:pt idx="754">
                  <c:v>0.87740453631926496</c:v>
                </c:pt>
                <c:pt idx="755">
                  <c:v>0.88429514786103935</c:v>
                </c:pt>
                <c:pt idx="756">
                  <c:v>0.87998851564743041</c:v>
                </c:pt>
                <c:pt idx="757">
                  <c:v>0.88056273327591161</c:v>
                </c:pt>
                <c:pt idx="758">
                  <c:v>0.89003732414585135</c:v>
                </c:pt>
                <c:pt idx="759">
                  <c:v>0.88056273327591161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39D-45EF-975E-A1BD6927DA1D}"/>
            </c:ext>
          </c:extLst>
        </c:ser>
        <c:ser>
          <c:idx val="3"/>
          <c:order val="3"/>
          <c:tx>
            <c:strRef>
              <c:f>Sheet2!$J$1</c:f>
              <c:strCache>
                <c:ptCount val="1"/>
                <c:pt idx="0">
                  <c:v>WBC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Sheet2!$F$2:$F$761</c:f>
              <c:numCache>
                <c:formatCode>dd\-mmm\-yy</c:formatCode>
                <c:ptCount val="760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41667</c:v>
                </c:pt>
                <c:pt idx="18">
                  <c:v>41668</c:v>
                </c:pt>
                <c:pt idx="19">
                  <c:v>41669</c:v>
                </c:pt>
                <c:pt idx="20">
                  <c:v>41670</c:v>
                </c:pt>
                <c:pt idx="21">
                  <c:v>41673</c:v>
                </c:pt>
                <c:pt idx="22">
                  <c:v>41674</c:v>
                </c:pt>
                <c:pt idx="23">
                  <c:v>41675</c:v>
                </c:pt>
                <c:pt idx="24">
                  <c:v>41676</c:v>
                </c:pt>
                <c:pt idx="25">
                  <c:v>41677</c:v>
                </c:pt>
                <c:pt idx="26">
                  <c:v>41680</c:v>
                </c:pt>
                <c:pt idx="27">
                  <c:v>41681</c:v>
                </c:pt>
                <c:pt idx="28">
                  <c:v>41682</c:v>
                </c:pt>
                <c:pt idx="29">
                  <c:v>41683</c:v>
                </c:pt>
                <c:pt idx="30">
                  <c:v>41684</c:v>
                </c:pt>
                <c:pt idx="31">
                  <c:v>41687</c:v>
                </c:pt>
                <c:pt idx="32">
                  <c:v>41688</c:v>
                </c:pt>
                <c:pt idx="33">
                  <c:v>41689</c:v>
                </c:pt>
                <c:pt idx="34">
                  <c:v>41690</c:v>
                </c:pt>
                <c:pt idx="35">
                  <c:v>41691</c:v>
                </c:pt>
                <c:pt idx="36">
                  <c:v>41694</c:v>
                </c:pt>
                <c:pt idx="37">
                  <c:v>41695</c:v>
                </c:pt>
                <c:pt idx="38">
                  <c:v>41696</c:v>
                </c:pt>
                <c:pt idx="39">
                  <c:v>41697</c:v>
                </c:pt>
                <c:pt idx="40">
                  <c:v>41698</c:v>
                </c:pt>
                <c:pt idx="41">
                  <c:v>41701</c:v>
                </c:pt>
                <c:pt idx="42">
                  <c:v>41702</c:v>
                </c:pt>
                <c:pt idx="43">
                  <c:v>41703</c:v>
                </c:pt>
                <c:pt idx="44">
                  <c:v>41704</c:v>
                </c:pt>
                <c:pt idx="45">
                  <c:v>41705</c:v>
                </c:pt>
                <c:pt idx="46">
                  <c:v>41708</c:v>
                </c:pt>
                <c:pt idx="47">
                  <c:v>41709</c:v>
                </c:pt>
                <c:pt idx="48">
                  <c:v>41710</c:v>
                </c:pt>
                <c:pt idx="49">
                  <c:v>41711</c:v>
                </c:pt>
                <c:pt idx="50">
                  <c:v>41712</c:v>
                </c:pt>
                <c:pt idx="51">
                  <c:v>41715</c:v>
                </c:pt>
                <c:pt idx="52">
                  <c:v>41716</c:v>
                </c:pt>
                <c:pt idx="53">
                  <c:v>41717</c:v>
                </c:pt>
                <c:pt idx="54">
                  <c:v>41718</c:v>
                </c:pt>
                <c:pt idx="55">
                  <c:v>41719</c:v>
                </c:pt>
                <c:pt idx="56">
                  <c:v>41722</c:v>
                </c:pt>
                <c:pt idx="57">
                  <c:v>41723</c:v>
                </c:pt>
                <c:pt idx="58">
                  <c:v>41724</c:v>
                </c:pt>
                <c:pt idx="59">
                  <c:v>41725</c:v>
                </c:pt>
                <c:pt idx="60">
                  <c:v>41726</c:v>
                </c:pt>
                <c:pt idx="61">
                  <c:v>41729</c:v>
                </c:pt>
                <c:pt idx="62">
                  <c:v>41730</c:v>
                </c:pt>
                <c:pt idx="63">
                  <c:v>41731</c:v>
                </c:pt>
                <c:pt idx="64">
                  <c:v>41732</c:v>
                </c:pt>
                <c:pt idx="65">
                  <c:v>41733</c:v>
                </c:pt>
                <c:pt idx="66">
                  <c:v>41736</c:v>
                </c:pt>
                <c:pt idx="67">
                  <c:v>41737</c:v>
                </c:pt>
                <c:pt idx="68">
                  <c:v>41738</c:v>
                </c:pt>
                <c:pt idx="69">
                  <c:v>41739</c:v>
                </c:pt>
                <c:pt idx="70">
                  <c:v>41740</c:v>
                </c:pt>
                <c:pt idx="71">
                  <c:v>41743</c:v>
                </c:pt>
                <c:pt idx="72">
                  <c:v>41744</c:v>
                </c:pt>
                <c:pt idx="73">
                  <c:v>41745</c:v>
                </c:pt>
                <c:pt idx="74">
                  <c:v>41746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41757</c:v>
                </c:pt>
                <c:pt idx="79">
                  <c:v>41758</c:v>
                </c:pt>
                <c:pt idx="80">
                  <c:v>41759</c:v>
                </c:pt>
                <c:pt idx="81">
                  <c:v>41760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41788</c:v>
                </c:pt>
                <c:pt idx="102">
                  <c:v>41789</c:v>
                </c:pt>
                <c:pt idx="103">
                  <c:v>41792</c:v>
                </c:pt>
                <c:pt idx="104">
                  <c:v>41793</c:v>
                </c:pt>
                <c:pt idx="105">
                  <c:v>41794</c:v>
                </c:pt>
                <c:pt idx="106">
                  <c:v>41795</c:v>
                </c:pt>
                <c:pt idx="107">
                  <c:v>41796</c:v>
                </c:pt>
                <c:pt idx="108">
                  <c:v>41800</c:v>
                </c:pt>
                <c:pt idx="109">
                  <c:v>41801</c:v>
                </c:pt>
                <c:pt idx="110">
                  <c:v>41802</c:v>
                </c:pt>
                <c:pt idx="111">
                  <c:v>41803</c:v>
                </c:pt>
                <c:pt idx="112">
                  <c:v>41806</c:v>
                </c:pt>
                <c:pt idx="113">
                  <c:v>41807</c:v>
                </c:pt>
                <c:pt idx="114">
                  <c:v>41808</c:v>
                </c:pt>
                <c:pt idx="115">
                  <c:v>41809</c:v>
                </c:pt>
                <c:pt idx="116">
                  <c:v>41810</c:v>
                </c:pt>
                <c:pt idx="117">
                  <c:v>41813</c:v>
                </c:pt>
                <c:pt idx="118">
                  <c:v>41814</c:v>
                </c:pt>
                <c:pt idx="119">
                  <c:v>41815</c:v>
                </c:pt>
                <c:pt idx="120">
                  <c:v>41816</c:v>
                </c:pt>
                <c:pt idx="121">
                  <c:v>41817</c:v>
                </c:pt>
                <c:pt idx="122">
                  <c:v>41820</c:v>
                </c:pt>
                <c:pt idx="123">
                  <c:v>41821</c:v>
                </c:pt>
                <c:pt idx="124">
                  <c:v>41822</c:v>
                </c:pt>
                <c:pt idx="125">
                  <c:v>41823</c:v>
                </c:pt>
                <c:pt idx="126">
                  <c:v>41824</c:v>
                </c:pt>
                <c:pt idx="127">
                  <c:v>41827</c:v>
                </c:pt>
                <c:pt idx="128">
                  <c:v>41828</c:v>
                </c:pt>
                <c:pt idx="129">
                  <c:v>41829</c:v>
                </c:pt>
                <c:pt idx="130">
                  <c:v>41830</c:v>
                </c:pt>
                <c:pt idx="131">
                  <c:v>41831</c:v>
                </c:pt>
                <c:pt idx="132">
                  <c:v>41834</c:v>
                </c:pt>
                <c:pt idx="133">
                  <c:v>41835</c:v>
                </c:pt>
                <c:pt idx="134">
                  <c:v>41836</c:v>
                </c:pt>
                <c:pt idx="135">
                  <c:v>41837</c:v>
                </c:pt>
                <c:pt idx="136">
                  <c:v>41838</c:v>
                </c:pt>
                <c:pt idx="137">
                  <c:v>41841</c:v>
                </c:pt>
                <c:pt idx="138">
                  <c:v>41842</c:v>
                </c:pt>
                <c:pt idx="139">
                  <c:v>41843</c:v>
                </c:pt>
                <c:pt idx="140">
                  <c:v>41844</c:v>
                </c:pt>
                <c:pt idx="141">
                  <c:v>41845</c:v>
                </c:pt>
                <c:pt idx="142">
                  <c:v>41848</c:v>
                </c:pt>
                <c:pt idx="143">
                  <c:v>41849</c:v>
                </c:pt>
                <c:pt idx="144">
                  <c:v>41850</c:v>
                </c:pt>
                <c:pt idx="145">
                  <c:v>41851</c:v>
                </c:pt>
                <c:pt idx="146">
                  <c:v>41852</c:v>
                </c:pt>
                <c:pt idx="147">
                  <c:v>41855</c:v>
                </c:pt>
                <c:pt idx="148">
                  <c:v>41856</c:v>
                </c:pt>
                <c:pt idx="149">
                  <c:v>41857</c:v>
                </c:pt>
                <c:pt idx="150">
                  <c:v>41858</c:v>
                </c:pt>
                <c:pt idx="151">
                  <c:v>41859</c:v>
                </c:pt>
                <c:pt idx="152">
                  <c:v>41862</c:v>
                </c:pt>
                <c:pt idx="153">
                  <c:v>41863</c:v>
                </c:pt>
                <c:pt idx="154">
                  <c:v>41864</c:v>
                </c:pt>
                <c:pt idx="155">
                  <c:v>41865</c:v>
                </c:pt>
                <c:pt idx="156">
                  <c:v>41866</c:v>
                </c:pt>
                <c:pt idx="157">
                  <c:v>41869</c:v>
                </c:pt>
                <c:pt idx="158">
                  <c:v>41870</c:v>
                </c:pt>
                <c:pt idx="159">
                  <c:v>41871</c:v>
                </c:pt>
                <c:pt idx="160">
                  <c:v>41872</c:v>
                </c:pt>
                <c:pt idx="161">
                  <c:v>41873</c:v>
                </c:pt>
                <c:pt idx="162">
                  <c:v>41876</c:v>
                </c:pt>
                <c:pt idx="163">
                  <c:v>41877</c:v>
                </c:pt>
                <c:pt idx="164">
                  <c:v>41878</c:v>
                </c:pt>
                <c:pt idx="165">
                  <c:v>41879</c:v>
                </c:pt>
                <c:pt idx="166">
                  <c:v>41880</c:v>
                </c:pt>
                <c:pt idx="167">
                  <c:v>41883</c:v>
                </c:pt>
                <c:pt idx="168">
                  <c:v>41884</c:v>
                </c:pt>
                <c:pt idx="169">
                  <c:v>41885</c:v>
                </c:pt>
                <c:pt idx="170">
                  <c:v>41886</c:v>
                </c:pt>
                <c:pt idx="171">
                  <c:v>41887</c:v>
                </c:pt>
                <c:pt idx="172">
                  <c:v>41890</c:v>
                </c:pt>
                <c:pt idx="173">
                  <c:v>41891</c:v>
                </c:pt>
                <c:pt idx="174">
                  <c:v>41892</c:v>
                </c:pt>
                <c:pt idx="175">
                  <c:v>41893</c:v>
                </c:pt>
                <c:pt idx="176">
                  <c:v>41894</c:v>
                </c:pt>
                <c:pt idx="177">
                  <c:v>41897</c:v>
                </c:pt>
                <c:pt idx="178">
                  <c:v>41898</c:v>
                </c:pt>
                <c:pt idx="179">
                  <c:v>41899</c:v>
                </c:pt>
                <c:pt idx="180">
                  <c:v>41900</c:v>
                </c:pt>
                <c:pt idx="181">
                  <c:v>41901</c:v>
                </c:pt>
                <c:pt idx="182">
                  <c:v>41904</c:v>
                </c:pt>
                <c:pt idx="183">
                  <c:v>41905</c:v>
                </c:pt>
                <c:pt idx="184">
                  <c:v>41906</c:v>
                </c:pt>
                <c:pt idx="185">
                  <c:v>41907</c:v>
                </c:pt>
                <c:pt idx="186">
                  <c:v>41908</c:v>
                </c:pt>
                <c:pt idx="187">
                  <c:v>41911</c:v>
                </c:pt>
                <c:pt idx="188">
                  <c:v>41912</c:v>
                </c:pt>
                <c:pt idx="189">
                  <c:v>41913</c:v>
                </c:pt>
                <c:pt idx="190">
                  <c:v>41914</c:v>
                </c:pt>
                <c:pt idx="191">
                  <c:v>41915</c:v>
                </c:pt>
                <c:pt idx="192">
                  <c:v>41918</c:v>
                </c:pt>
                <c:pt idx="193">
                  <c:v>41919</c:v>
                </c:pt>
                <c:pt idx="194">
                  <c:v>41920</c:v>
                </c:pt>
                <c:pt idx="195">
                  <c:v>41921</c:v>
                </c:pt>
                <c:pt idx="196">
                  <c:v>41922</c:v>
                </c:pt>
                <c:pt idx="197">
                  <c:v>41925</c:v>
                </c:pt>
                <c:pt idx="198">
                  <c:v>41926</c:v>
                </c:pt>
                <c:pt idx="199">
                  <c:v>41927</c:v>
                </c:pt>
                <c:pt idx="200">
                  <c:v>41928</c:v>
                </c:pt>
                <c:pt idx="201">
                  <c:v>41929</c:v>
                </c:pt>
                <c:pt idx="202">
                  <c:v>41932</c:v>
                </c:pt>
                <c:pt idx="203">
                  <c:v>41933</c:v>
                </c:pt>
                <c:pt idx="204">
                  <c:v>41934</c:v>
                </c:pt>
                <c:pt idx="205">
                  <c:v>41935</c:v>
                </c:pt>
                <c:pt idx="206">
                  <c:v>41936</c:v>
                </c:pt>
                <c:pt idx="207">
                  <c:v>41939</c:v>
                </c:pt>
                <c:pt idx="208">
                  <c:v>41940</c:v>
                </c:pt>
                <c:pt idx="209">
                  <c:v>41941</c:v>
                </c:pt>
                <c:pt idx="210">
                  <c:v>41942</c:v>
                </c:pt>
                <c:pt idx="211">
                  <c:v>41943</c:v>
                </c:pt>
                <c:pt idx="212">
                  <c:v>41946</c:v>
                </c:pt>
                <c:pt idx="213">
                  <c:v>41947</c:v>
                </c:pt>
                <c:pt idx="214">
                  <c:v>41948</c:v>
                </c:pt>
                <c:pt idx="215">
                  <c:v>41949</c:v>
                </c:pt>
                <c:pt idx="216">
                  <c:v>41950</c:v>
                </c:pt>
                <c:pt idx="217">
                  <c:v>41953</c:v>
                </c:pt>
                <c:pt idx="218">
                  <c:v>41954</c:v>
                </c:pt>
                <c:pt idx="219">
                  <c:v>41955</c:v>
                </c:pt>
                <c:pt idx="220">
                  <c:v>41956</c:v>
                </c:pt>
                <c:pt idx="221">
                  <c:v>41957</c:v>
                </c:pt>
                <c:pt idx="222">
                  <c:v>41960</c:v>
                </c:pt>
                <c:pt idx="223">
                  <c:v>41961</c:v>
                </c:pt>
                <c:pt idx="224">
                  <c:v>41962</c:v>
                </c:pt>
                <c:pt idx="225">
                  <c:v>41963</c:v>
                </c:pt>
                <c:pt idx="226">
                  <c:v>41964</c:v>
                </c:pt>
                <c:pt idx="227">
                  <c:v>41967</c:v>
                </c:pt>
                <c:pt idx="228">
                  <c:v>41968</c:v>
                </c:pt>
                <c:pt idx="229">
                  <c:v>41969</c:v>
                </c:pt>
                <c:pt idx="230">
                  <c:v>41970</c:v>
                </c:pt>
                <c:pt idx="231">
                  <c:v>41971</c:v>
                </c:pt>
                <c:pt idx="232">
                  <c:v>41974</c:v>
                </c:pt>
                <c:pt idx="233">
                  <c:v>41975</c:v>
                </c:pt>
                <c:pt idx="234">
                  <c:v>41976</c:v>
                </c:pt>
                <c:pt idx="235">
                  <c:v>41977</c:v>
                </c:pt>
                <c:pt idx="236">
                  <c:v>41978</c:v>
                </c:pt>
                <c:pt idx="237">
                  <c:v>41981</c:v>
                </c:pt>
                <c:pt idx="238">
                  <c:v>41982</c:v>
                </c:pt>
                <c:pt idx="239">
                  <c:v>41983</c:v>
                </c:pt>
                <c:pt idx="240">
                  <c:v>41984</c:v>
                </c:pt>
                <c:pt idx="241">
                  <c:v>41985</c:v>
                </c:pt>
                <c:pt idx="242">
                  <c:v>41988</c:v>
                </c:pt>
                <c:pt idx="243">
                  <c:v>41989</c:v>
                </c:pt>
                <c:pt idx="244">
                  <c:v>41990</c:v>
                </c:pt>
                <c:pt idx="245">
                  <c:v>41991</c:v>
                </c:pt>
                <c:pt idx="246">
                  <c:v>41992</c:v>
                </c:pt>
                <c:pt idx="247">
                  <c:v>41995</c:v>
                </c:pt>
                <c:pt idx="248">
                  <c:v>41996</c:v>
                </c:pt>
                <c:pt idx="249">
                  <c:v>41997</c:v>
                </c:pt>
                <c:pt idx="250">
                  <c:v>42002</c:v>
                </c:pt>
                <c:pt idx="251">
                  <c:v>42003</c:v>
                </c:pt>
                <c:pt idx="252">
                  <c:v>42004</c:v>
                </c:pt>
                <c:pt idx="253">
                  <c:v>42006</c:v>
                </c:pt>
                <c:pt idx="254">
                  <c:v>42009</c:v>
                </c:pt>
                <c:pt idx="255">
                  <c:v>42010</c:v>
                </c:pt>
                <c:pt idx="256">
                  <c:v>42011</c:v>
                </c:pt>
                <c:pt idx="257">
                  <c:v>42012</c:v>
                </c:pt>
                <c:pt idx="258">
                  <c:v>42013</c:v>
                </c:pt>
                <c:pt idx="259">
                  <c:v>42016</c:v>
                </c:pt>
                <c:pt idx="260">
                  <c:v>42017</c:v>
                </c:pt>
                <c:pt idx="261">
                  <c:v>42018</c:v>
                </c:pt>
                <c:pt idx="262">
                  <c:v>42019</c:v>
                </c:pt>
                <c:pt idx="263">
                  <c:v>42020</c:v>
                </c:pt>
                <c:pt idx="264">
                  <c:v>42023</c:v>
                </c:pt>
                <c:pt idx="265">
                  <c:v>42024</c:v>
                </c:pt>
                <c:pt idx="266">
                  <c:v>42025</c:v>
                </c:pt>
                <c:pt idx="267">
                  <c:v>42026</c:v>
                </c:pt>
                <c:pt idx="268">
                  <c:v>42027</c:v>
                </c:pt>
                <c:pt idx="269">
                  <c:v>42031</c:v>
                </c:pt>
                <c:pt idx="270">
                  <c:v>42032</c:v>
                </c:pt>
                <c:pt idx="271">
                  <c:v>42033</c:v>
                </c:pt>
                <c:pt idx="272">
                  <c:v>42034</c:v>
                </c:pt>
                <c:pt idx="273">
                  <c:v>42037</c:v>
                </c:pt>
                <c:pt idx="274">
                  <c:v>42038</c:v>
                </c:pt>
                <c:pt idx="275">
                  <c:v>42039</c:v>
                </c:pt>
                <c:pt idx="276">
                  <c:v>42040</c:v>
                </c:pt>
                <c:pt idx="277">
                  <c:v>42041</c:v>
                </c:pt>
                <c:pt idx="278">
                  <c:v>42044</c:v>
                </c:pt>
                <c:pt idx="279">
                  <c:v>42045</c:v>
                </c:pt>
                <c:pt idx="280">
                  <c:v>42046</c:v>
                </c:pt>
                <c:pt idx="281">
                  <c:v>42047</c:v>
                </c:pt>
                <c:pt idx="282">
                  <c:v>42048</c:v>
                </c:pt>
                <c:pt idx="283">
                  <c:v>42051</c:v>
                </c:pt>
                <c:pt idx="284">
                  <c:v>42052</c:v>
                </c:pt>
                <c:pt idx="285">
                  <c:v>42053</c:v>
                </c:pt>
                <c:pt idx="286">
                  <c:v>42054</c:v>
                </c:pt>
                <c:pt idx="287">
                  <c:v>42055</c:v>
                </c:pt>
                <c:pt idx="288">
                  <c:v>42058</c:v>
                </c:pt>
                <c:pt idx="289">
                  <c:v>42059</c:v>
                </c:pt>
                <c:pt idx="290">
                  <c:v>42060</c:v>
                </c:pt>
                <c:pt idx="291">
                  <c:v>42061</c:v>
                </c:pt>
                <c:pt idx="292">
                  <c:v>42062</c:v>
                </c:pt>
                <c:pt idx="293">
                  <c:v>42065</c:v>
                </c:pt>
                <c:pt idx="294">
                  <c:v>42066</c:v>
                </c:pt>
                <c:pt idx="295">
                  <c:v>42067</c:v>
                </c:pt>
                <c:pt idx="296">
                  <c:v>42068</c:v>
                </c:pt>
                <c:pt idx="297">
                  <c:v>42069</c:v>
                </c:pt>
                <c:pt idx="298">
                  <c:v>42072</c:v>
                </c:pt>
                <c:pt idx="299">
                  <c:v>42073</c:v>
                </c:pt>
                <c:pt idx="300">
                  <c:v>42074</c:v>
                </c:pt>
                <c:pt idx="301">
                  <c:v>42075</c:v>
                </c:pt>
                <c:pt idx="302">
                  <c:v>42076</c:v>
                </c:pt>
                <c:pt idx="303">
                  <c:v>42079</c:v>
                </c:pt>
                <c:pt idx="304">
                  <c:v>42080</c:v>
                </c:pt>
                <c:pt idx="305">
                  <c:v>42081</c:v>
                </c:pt>
                <c:pt idx="306">
                  <c:v>42082</c:v>
                </c:pt>
                <c:pt idx="307">
                  <c:v>42083</c:v>
                </c:pt>
                <c:pt idx="308">
                  <c:v>42086</c:v>
                </c:pt>
                <c:pt idx="309">
                  <c:v>42087</c:v>
                </c:pt>
                <c:pt idx="310">
                  <c:v>42088</c:v>
                </c:pt>
                <c:pt idx="311">
                  <c:v>42089</c:v>
                </c:pt>
                <c:pt idx="312">
                  <c:v>42090</c:v>
                </c:pt>
                <c:pt idx="313">
                  <c:v>42093</c:v>
                </c:pt>
                <c:pt idx="314">
                  <c:v>42094</c:v>
                </c:pt>
                <c:pt idx="315">
                  <c:v>42095</c:v>
                </c:pt>
                <c:pt idx="316">
                  <c:v>42096</c:v>
                </c:pt>
                <c:pt idx="317">
                  <c:v>42101</c:v>
                </c:pt>
                <c:pt idx="318">
                  <c:v>42102</c:v>
                </c:pt>
                <c:pt idx="319">
                  <c:v>42103</c:v>
                </c:pt>
                <c:pt idx="320">
                  <c:v>42104</c:v>
                </c:pt>
                <c:pt idx="321">
                  <c:v>42107</c:v>
                </c:pt>
                <c:pt idx="322">
                  <c:v>42108</c:v>
                </c:pt>
                <c:pt idx="323">
                  <c:v>42109</c:v>
                </c:pt>
                <c:pt idx="324">
                  <c:v>42110</c:v>
                </c:pt>
                <c:pt idx="325">
                  <c:v>42111</c:v>
                </c:pt>
                <c:pt idx="326">
                  <c:v>42114</c:v>
                </c:pt>
                <c:pt idx="327">
                  <c:v>42115</c:v>
                </c:pt>
                <c:pt idx="328">
                  <c:v>42116</c:v>
                </c:pt>
                <c:pt idx="329">
                  <c:v>42117</c:v>
                </c:pt>
                <c:pt idx="330">
                  <c:v>42118</c:v>
                </c:pt>
                <c:pt idx="331">
                  <c:v>42121</c:v>
                </c:pt>
                <c:pt idx="332">
                  <c:v>42122</c:v>
                </c:pt>
                <c:pt idx="333">
                  <c:v>42123</c:v>
                </c:pt>
                <c:pt idx="334">
                  <c:v>42124</c:v>
                </c:pt>
                <c:pt idx="335">
                  <c:v>42125</c:v>
                </c:pt>
                <c:pt idx="336">
                  <c:v>42128</c:v>
                </c:pt>
                <c:pt idx="337">
                  <c:v>42129</c:v>
                </c:pt>
                <c:pt idx="338">
                  <c:v>42130</c:v>
                </c:pt>
                <c:pt idx="339">
                  <c:v>42131</c:v>
                </c:pt>
                <c:pt idx="340">
                  <c:v>42132</c:v>
                </c:pt>
                <c:pt idx="341">
                  <c:v>42135</c:v>
                </c:pt>
                <c:pt idx="342">
                  <c:v>42136</c:v>
                </c:pt>
                <c:pt idx="343">
                  <c:v>42137</c:v>
                </c:pt>
                <c:pt idx="344">
                  <c:v>42138</c:v>
                </c:pt>
                <c:pt idx="345">
                  <c:v>42139</c:v>
                </c:pt>
                <c:pt idx="346">
                  <c:v>42142</c:v>
                </c:pt>
                <c:pt idx="347">
                  <c:v>42143</c:v>
                </c:pt>
                <c:pt idx="348">
                  <c:v>42144</c:v>
                </c:pt>
                <c:pt idx="349">
                  <c:v>42145</c:v>
                </c:pt>
                <c:pt idx="350">
                  <c:v>42146</c:v>
                </c:pt>
                <c:pt idx="351">
                  <c:v>42149</c:v>
                </c:pt>
                <c:pt idx="352">
                  <c:v>42150</c:v>
                </c:pt>
                <c:pt idx="353">
                  <c:v>42151</c:v>
                </c:pt>
                <c:pt idx="354">
                  <c:v>42152</c:v>
                </c:pt>
                <c:pt idx="355">
                  <c:v>42153</c:v>
                </c:pt>
                <c:pt idx="356">
                  <c:v>42156</c:v>
                </c:pt>
                <c:pt idx="357">
                  <c:v>42157</c:v>
                </c:pt>
                <c:pt idx="358">
                  <c:v>42158</c:v>
                </c:pt>
                <c:pt idx="359">
                  <c:v>42159</c:v>
                </c:pt>
                <c:pt idx="360">
                  <c:v>42160</c:v>
                </c:pt>
                <c:pt idx="361">
                  <c:v>42164</c:v>
                </c:pt>
                <c:pt idx="362">
                  <c:v>42165</c:v>
                </c:pt>
                <c:pt idx="363">
                  <c:v>42166</c:v>
                </c:pt>
                <c:pt idx="364">
                  <c:v>42167</c:v>
                </c:pt>
                <c:pt idx="365">
                  <c:v>42170</c:v>
                </c:pt>
                <c:pt idx="366">
                  <c:v>42171</c:v>
                </c:pt>
                <c:pt idx="367">
                  <c:v>42172</c:v>
                </c:pt>
                <c:pt idx="368">
                  <c:v>42173</c:v>
                </c:pt>
                <c:pt idx="369">
                  <c:v>42174</c:v>
                </c:pt>
                <c:pt idx="370">
                  <c:v>42177</c:v>
                </c:pt>
                <c:pt idx="371">
                  <c:v>42178</c:v>
                </c:pt>
                <c:pt idx="372">
                  <c:v>42179</c:v>
                </c:pt>
                <c:pt idx="373">
                  <c:v>42180</c:v>
                </c:pt>
                <c:pt idx="374">
                  <c:v>42181</c:v>
                </c:pt>
                <c:pt idx="375">
                  <c:v>42184</c:v>
                </c:pt>
                <c:pt idx="376">
                  <c:v>42185</c:v>
                </c:pt>
                <c:pt idx="377">
                  <c:v>42186</c:v>
                </c:pt>
                <c:pt idx="378">
                  <c:v>42187</c:v>
                </c:pt>
                <c:pt idx="379">
                  <c:v>42188</c:v>
                </c:pt>
                <c:pt idx="380">
                  <c:v>42191</c:v>
                </c:pt>
                <c:pt idx="381">
                  <c:v>42192</c:v>
                </c:pt>
                <c:pt idx="382">
                  <c:v>42193</c:v>
                </c:pt>
                <c:pt idx="383">
                  <c:v>42194</c:v>
                </c:pt>
                <c:pt idx="384">
                  <c:v>42195</c:v>
                </c:pt>
                <c:pt idx="385">
                  <c:v>42198</c:v>
                </c:pt>
                <c:pt idx="386">
                  <c:v>42199</c:v>
                </c:pt>
                <c:pt idx="387">
                  <c:v>42200</c:v>
                </c:pt>
                <c:pt idx="388">
                  <c:v>42201</c:v>
                </c:pt>
                <c:pt idx="389">
                  <c:v>42202</c:v>
                </c:pt>
                <c:pt idx="390">
                  <c:v>42205</c:v>
                </c:pt>
                <c:pt idx="391">
                  <c:v>42206</c:v>
                </c:pt>
                <c:pt idx="392">
                  <c:v>42207</c:v>
                </c:pt>
                <c:pt idx="393">
                  <c:v>42208</c:v>
                </c:pt>
                <c:pt idx="394">
                  <c:v>42209</c:v>
                </c:pt>
                <c:pt idx="395">
                  <c:v>42212</c:v>
                </c:pt>
                <c:pt idx="396">
                  <c:v>42213</c:v>
                </c:pt>
                <c:pt idx="397">
                  <c:v>42214</c:v>
                </c:pt>
                <c:pt idx="398">
                  <c:v>42215</c:v>
                </c:pt>
                <c:pt idx="399">
                  <c:v>42216</c:v>
                </c:pt>
                <c:pt idx="400">
                  <c:v>42219</c:v>
                </c:pt>
                <c:pt idx="401">
                  <c:v>42220</c:v>
                </c:pt>
                <c:pt idx="402">
                  <c:v>42221</c:v>
                </c:pt>
                <c:pt idx="404">
                  <c:v>42223</c:v>
                </c:pt>
                <c:pt idx="405">
                  <c:v>42226</c:v>
                </c:pt>
                <c:pt idx="406">
                  <c:v>42227</c:v>
                </c:pt>
                <c:pt idx="407">
                  <c:v>42228</c:v>
                </c:pt>
                <c:pt idx="408">
                  <c:v>42229</c:v>
                </c:pt>
                <c:pt idx="409">
                  <c:v>42230</c:v>
                </c:pt>
                <c:pt idx="410">
                  <c:v>42233</c:v>
                </c:pt>
                <c:pt idx="411">
                  <c:v>42234</c:v>
                </c:pt>
                <c:pt idx="412">
                  <c:v>42235</c:v>
                </c:pt>
                <c:pt idx="413">
                  <c:v>42236</c:v>
                </c:pt>
                <c:pt idx="414">
                  <c:v>42237</c:v>
                </c:pt>
                <c:pt idx="415">
                  <c:v>42240</c:v>
                </c:pt>
                <c:pt idx="416">
                  <c:v>42241</c:v>
                </c:pt>
                <c:pt idx="417">
                  <c:v>42242</c:v>
                </c:pt>
                <c:pt idx="418">
                  <c:v>42243</c:v>
                </c:pt>
                <c:pt idx="419">
                  <c:v>42244</c:v>
                </c:pt>
                <c:pt idx="420">
                  <c:v>42247</c:v>
                </c:pt>
                <c:pt idx="421">
                  <c:v>42248</c:v>
                </c:pt>
                <c:pt idx="422">
                  <c:v>42249</c:v>
                </c:pt>
                <c:pt idx="423">
                  <c:v>42250</c:v>
                </c:pt>
                <c:pt idx="424">
                  <c:v>42251</c:v>
                </c:pt>
                <c:pt idx="425">
                  <c:v>42254</c:v>
                </c:pt>
                <c:pt idx="426">
                  <c:v>42255</c:v>
                </c:pt>
                <c:pt idx="427">
                  <c:v>42256</c:v>
                </c:pt>
                <c:pt idx="428">
                  <c:v>42257</c:v>
                </c:pt>
                <c:pt idx="429">
                  <c:v>42258</c:v>
                </c:pt>
                <c:pt idx="430">
                  <c:v>42261</c:v>
                </c:pt>
                <c:pt idx="431">
                  <c:v>42262</c:v>
                </c:pt>
                <c:pt idx="432">
                  <c:v>42263</c:v>
                </c:pt>
                <c:pt idx="433">
                  <c:v>42264</c:v>
                </c:pt>
                <c:pt idx="434">
                  <c:v>42265</c:v>
                </c:pt>
                <c:pt idx="435">
                  <c:v>42268</c:v>
                </c:pt>
                <c:pt idx="436">
                  <c:v>42269</c:v>
                </c:pt>
                <c:pt idx="437">
                  <c:v>42270</c:v>
                </c:pt>
                <c:pt idx="438">
                  <c:v>42271</c:v>
                </c:pt>
                <c:pt idx="439">
                  <c:v>42272</c:v>
                </c:pt>
                <c:pt idx="440">
                  <c:v>42275</c:v>
                </c:pt>
                <c:pt idx="441">
                  <c:v>42276</c:v>
                </c:pt>
                <c:pt idx="442">
                  <c:v>42277</c:v>
                </c:pt>
                <c:pt idx="443">
                  <c:v>42278</c:v>
                </c:pt>
                <c:pt idx="444">
                  <c:v>42279</c:v>
                </c:pt>
                <c:pt idx="445">
                  <c:v>42282</c:v>
                </c:pt>
                <c:pt idx="446">
                  <c:v>42283</c:v>
                </c:pt>
                <c:pt idx="447">
                  <c:v>42284</c:v>
                </c:pt>
                <c:pt idx="448">
                  <c:v>42285</c:v>
                </c:pt>
                <c:pt idx="449">
                  <c:v>42286</c:v>
                </c:pt>
                <c:pt idx="450">
                  <c:v>42289</c:v>
                </c:pt>
                <c:pt idx="451">
                  <c:v>42290</c:v>
                </c:pt>
                <c:pt idx="452">
                  <c:v>42291</c:v>
                </c:pt>
                <c:pt idx="453">
                  <c:v>42292</c:v>
                </c:pt>
                <c:pt idx="454">
                  <c:v>42293</c:v>
                </c:pt>
                <c:pt idx="455">
                  <c:v>42296</c:v>
                </c:pt>
                <c:pt idx="456">
                  <c:v>42297</c:v>
                </c:pt>
                <c:pt idx="457">
                  <c:v>42298</c:v>
                </c:pt>
                <c:pt idx="458">
                  <c:v>42299</c:v>
                </c:pt>
                <c:pt idx="459">
                  <c:v>42300</c:v>
                </c:pt>
                <c:pt idx="460">
                  <c:v>42303</c:v>
                </c:pt>
                <c:pt idx="461">
                  <c:v>42304</c:v>
                </c:pt>
                <c:pt idx="462">
                  <c:v>42305</c:v>
                </c:pt>
                <c:pt idx="463">
                  <c:v>42306</c:v>
                </c:pt>
                <c:pt idx="464">
                  <c:v>42307</c:v>
                </c:pt>
                <c:pt idx="465">
                  <c:v>42310</c:v>
                </c:pt>
                <c:pt idx="466">
                  <c:v>42311</c:v>
                </c:pt>
                <c:pt idx="467">
                  <c:v>42312</c:v>
                </c:pt>
                <c:pt idx="468">
                  <c:v>42313</c:v>
                </c:pt>
                <c:pt idx="469">
                  <c:v>42314</c:v>
                </c:pt>
                <c:pt idx="470">
                  <c:v>42317</c:v>
                </c:pt>
                <c:pt idx="471">
                  <c:v>42318</c:v>
                </c:pt>
                <c:pt idx="472">
                  <c:v>42319</c:v>
                </c:pt>
                <c:pt idx="473">
                  <c:v>42320</c:v>
                </c:pt>
                <c:pt idx="474">
                  <c:v>42321</c:v>
                </c:pt>
                <c:pt idx="475">
                  <c:v>42324</c:v>
                </c:pt>
                <c:pt idx="476">
                  <c:v>42325</c:v>
                </c:pt>
                <c:pt idx="477">
                  <c:v>42326</c:v>
                </c:pt>
                <c:pt idx="478">
                  <c:v>42327</c:v>
                </c:pt>
                <c:pt idx="479">
                  <c:v>42328</c:v>
                </c:pt>
                <c:pt idx="480">
                  <c:v>42331</c:v>
                </c:pt>
                <c:pt idx="481">
                  <c:v>42332</c:v>
                </c:pt>
                <c:pt idx="482">
                  <c:v>42333</c:v>
                </c:pt>
                <c:pt idx="483">
                  <c:v>42334</c:v>
                </c:pt>
                <c:pt idx="484">
                  <c:v>42335</c:v>
                </c:pt>
                <c:pt idx="485">
                  <c:v>42338</c:v>
                </c:pt>
                <c:pt idx="486">
                  <c:v>42339</c:v>
                </c:pt>
                <c:pt idx="487">
                  <c:v>42340</c:v>
                </c:pt>
                <c:pt idx="488">
                  <c:v>42341</c:v>
                </c:pt>
                <c:pt idx="489">
                  <c:v>42342</c:v>
                </c:pt>
                <c:pt idx="490">
                  <c:v>42345</c:v>
                </c:pt>
                <c:pt idx="491">
                  <c:v>42346</c:v>
                </c:pt>
                <c:pt idx="492">
                  <c:v>42347</c:v>
                </c:pt>
                <c:pt idx="493">
                  <c:v>42348</c:v>
                </c:pt>
                <c:pt idx="494">
                  <c:v>42349</c:v>
                </c:pt>
                <c:pt idx="495">
                  <c:v>42352</c:v>
                </c:pt>
                <c:pt idx="496">
                  <c:v>42353</c:v>
                </c:pt>
                <c:pt idx="497">
                  <c:v>42354</c:v>
                </c:pt>
                <c:pt idx="498">
                  <c:v>42355</c:v>
                </c:pt>
                <c:pt idx="499">
                  <c:v>42356</c:v>
                </c:pt>
                <c:pt idx="500">
                  <c:v>42359</c:v>
                </c:pt>
                <c:pt idx="501">
                  <c:v>42360</c:v>
                </c:pt>
                <c:pt idx="502">
                  <c:v>42361</c:v>
                </c:pt>
                <c:pt idx="503">
                  <c:v>42362</c:v>
                </c:pt>
                <c:pt idx="504">
                  <c:v>42367</c:v>
                </c:pt>
                <c:pt idx="505">
                  <c:v>42368</c:v>
                </c:pt>
                <c:pt idx="506">
                  <c:v>42369</c:v>
                </c:pt>
                <c:pt idx="507">
                  <c:v>42373</c:v>
                </c:pt>
                <c:pt idx="508">
                  <c:v>42374</c:v>
                </c:pt>
                <c:pt idx="509">
                  <c:v>42375</c:v>
                </c:pt>
                <c:pt idx="510">
                  <c:v>42376</c:v>
                </c:pt>
                <c:pt idx="511">
                  <c:v>42377</c:v>
                </c:pt>
                <c:pt idx="512">
                  <c:v>42380</c:v>
                </c:pt>
                <c:pt idx="513">
                  <c:v>42381</c:v>
                </c:pt>
                <c:pt idx="514">
                  <c:v>42382</c:v>
                </c:pt>
                <c:pt idx="515">
                  <c:v>42383</c:v>
                </c:pt>
                <c:pt idx="516">
                  <c:v>42384</c:v>
                </c:pt>
                <c:pt idx="517">
                  <c:v>42387</c:v>
                </c:pt>
                <c:pt idx="518">
                  <c:v>42388</c:v>
                </c:pt>
                <c:pt idx="519">
                  <c:v>42389</c:v>
                </c:pt>
                <c:pt idx="520">
                  <c:v>42390</c:v>
                </c:pt>
                <c:pt idx="521">
                  <c:v>42391</c:v>
                </c:pt>
                <c:pt idx="522">
                  <c:v>42394</c:v>
                </c:pt>
                <c:pt idx="523">
                  <c:v>42396</c:v>
                </c:pt>
                <c:pt idx="524">
                  <c:v>42397</c:v>
                </c:pt>
                <c:pt idx="525">
                  <c:v>42398</c:v>
                </c:pt>
                <c:pt idx="526">
                  <c:v>42401</c:v>
                </c:pt>
                <c:pt idx="527">
                  <c:v>42402</c:v>
                </c:pt>
                <c:pt idx="528">
                  <c:v>42403</c:v>
                </c:pt>
                <c:pt idx="529">
                  <c:v>42404</c:v>
                </c:pt>
                <c:pt idx="530">
                  <c:v>42405</c:v>
                </c:pt>
                <c:pt idx="531">
                  <c:v>42408</c:v>
                </c:pt>
                <c:pt idx="532">
                  <c:v>42409</c:v>
                </c:pt>
                <c:pt idx="533">
                  <c:v>42410</c:v>
                </c:pt>
                <c:pt idx="534">
                  <c:v>42411</c:v>
                </c:pt>
                <c:pt idx="535">
                  <c:v>42412</c:v>
                </c:pt>
                <c:pt idx="536">
                  <c:v>42415</c:v>
                </c:pt>
                <c:pt idx="537">
                  <c:v>42416</c:v>
                </c:pt>
                <c:pt idx="538">
                  <c:v>42417</c:v>
                </c:pt>
                <c:pt idx="539">
                  <c:v>42418</c:v>
                </c:pt>
                <c:pt idx="540">
                  <c:v>42419</c:v>
                </c:pt>
                <c:pt idx="541">
                  <c:v>42422</c:v>
                </c:pt>
                <c:pt idx="542">
                  <c:v>42423</c:v>
                </c:pt>
                <c:pt idx="543">
                  <c:v>42424</c:v>
                </c:pt>
                <c:pt idx="544">
                  <c:v>42425</c:v>
                </c:pt>
                <c:pt idx="545">
                  <c:v>42426</c:v>
                </c:pt>
                <c:pt idx="546">
                  <c:v>42429</c:v>
                </c:pt>
                <c:pt idx="547">
                  <c:v>42430</c:v>
                </c:pt>
                <c:pt idx="548">
                  <c:v>42431</c:v>
                </c:pt>
                <c:pt idx="549">
                  <c:v>42432</c:v>
                </c:pt>
                <c:pt idx="550">
                  <c:v>42433</c:v>
                </c:pt>
                <c:pt idx="551">
                  <c:v>42436</c:v>
                </c:pt>
                <c:pt idx="552">
                  <c:v>42437</c:v>
                </c:pt>
                <c:pt idx="553">
                  <c:v>42438</c:v>
                </c:pt>
                <c:pt idx="554">
                  <c:v>42439</c:v>
                </c:pt>
                <c:pt idx="555">
                  <c:v>42440</c:v>
                </c:pt>
                <c:pt idx="556">
                  <c:v>42443</c:v>
                </c:pt>
                <c:pt idx="557">
                  <c:v>42444</c:v>
                </c:pt>
                <c:pt idx="558">
                  <c:v>42445</c:v>
                </c:pt>
                <c:pt idx="559">
                  <c:v>42446</c:v>
                </c:pt>
                <c:pt idx="560">
                  <c:v>42447</c:v>
                </c:pt>
                <c:pt idx="561">
                  <c:v>42450</c:v>
                </c:pt>
                <c:pt idx="562">
                  <c:v>42451</c:v>
                </c:pt>
                <c:pt idx="563">
                  <c:v>42452</c:v>
                </c:pt>
                <c:pt idx="564">
                  <c:v>42453</c:v>
                </c:pt>
                <c:pt idx="565">
                  <c:v>42458</c:v>
                </c:pt>
                <c:pt idx="566">
                  <c:v>42459</c:v>
                </c:pt>
                <c:pt idx="567">
                  <c:v>42460</c:v>
                </c:pt>
                <c:pt idx="568">
                  <c:v>42461</c:v>
                </c:pt>
                <c:pt idx="569">
                  <c:v>42464</c:v>
                </c:pt>
                <c:pt idx="570">
                  <c:v>42465</c:v>
                </c:pt>
                <c:pt idx="571">
                  <c:v>42466</c:v>
                </c:pt>
                <c:pt idx="572">
                  <c:v>42467</c:v>
                </c:pt>
                <c:pt idx="573">
                  <c:v>42468</c:v>
                </c:pt>
                <c:pt idx="574">
                  <c:v>42471</c:v>
                </c:pt>
                <c:pt idx="575">
                  <c:v>42472</c:v>
                </c:pt>
                <c:pt idx="576">
                  <c:v>42473</c:v>
                </c:pt>
                <c:pt idx="577">
                  <c:v>42474</c:v>
                </c:pt>
                <c:pt idx="578">
                  <c:v>42475</c:v>
                </c:pt>
                <c:pt idx="579">
                  <c:v>42478</c:v>
                </c:pt>
                <c:pt idx="580">
                  <c:v>42479</c:v>
                </c:pt>
                <c:pt idx="581">
                  <c:v>42480</c:v>
                </c:pt>
                <c:pt idx="582">
                  <c:v>42481</c:v>
                </c:pt>
                <c:pt idx="583">
                  <c:v>42482</c:v>
                </c:pt>
                <c:pt idx="584">
                  <c:v>42486</c:v>
                </c:pt>
                <c:pt idx="585">
                  <c:v>42487</c:v>
                </c:pt>
                <c:pt idx="586">
                  <c:v>42488</c:v>
                </c:pt>
                <c:pt idx="587">
                  <c:v>42489</c:v>
                </c:pt>
                <c:pt idx="588">
                  <c:v>42492</c:v>
                </c:pt>
                <c:pt idx="589">
                  <c:v>42493</c:v>
                </c:pt>
                <c:pt idx="590">
                  <c:v>42494</c:v>
                </c:pt>
                <c:pt idx="591">
                  <c:v>42495</c:v>
                </c:pt>
                <c:pt idx="592">
                  <c:v>42496</c:v>
                </c:pt>
                <c:pt idx="593">
                  <c:v>42499</c:v>
                </c:pt>
                <c:pt idx="594">
                  <c:v>42500</c:v>
                </c:pt>
                <c:pt idx="595">
                  <c:v>42501</c:v>
                </c:pt>
                <c:pt idx="596">
                  <c:v>42502</c:v>
                </c:pt>
                <c:pt idx="597">
                  <c:v>42503</c:v>
                </c:pt>
                <c:pt idx="598">
                  <c:v>42506</c:v>
                </c:pt>
                <c:pt idx="599">
                  <c:v>42507</c:v>
                </c:pt>
                <c:pt idx="600">
                  <c:v>42508</c:v>
                </c:pt>
                <c:pt idx="601">
                  <c:v>42509</c:v>
                </c:pt>
                <c:pt idx="602">
                  <c:v>42510</c:v>
                </c:pt>
                <c:pt idx="603">
                  <c:v>42513</c:v>
                </c:pt>
                <c:pt idx="604">
                  <c:v>42514</c:v>
                </c:pt>
                <c:pt idx="605">
                  <c:v>42515</c:v>
                </c:pt>
                <c:pt idx="606">
                  <c:v>42516</c:v>
                </c:pt>
                <c:pt idx="607">
                  <c:v>42517</c:v>
                </c:pt>
                <c:pt idx="608">
                  <c:v>42520</c:v>
                </c:pt>
                <c:pt idx="609">
                  <c:v>42521</c:v>
                </c:pt>
                <c:pt idx="610">
                  <c:v>42522</c:v>
                </c:pt>
                <c:pt idx="611">
                  <c:v>42523</c:v>
                </c:pt>
                <c:pt idx="612">
                  <c:v>42524</c:v>
                </c:pt>
                <c:pt idx="613">
                  <c:v>42527</c:v>
                </c:pt>
                <c:pt idx="614">
                  <c:v>42528</c:v>
                </c:pt>
                <c:pt idx="615">
                  <c:v>42529</c:v>
                </c:pt>
                <c:pt idx="616">
                  <c:v>42530</c:v>
                </c:pt>
                <c:pt idx="617">
                  <c:v>42531</c:v>
                </c:pt>
                <c:pt idx="618">
                  <c:v>42535</c:v>
                </c:pt>
                <c:pt idx="619">
                  <c:v>42536</c:v>
                </c:pt>
                <c:pt idx="620">
                  <c:v>42537</c:v>
                </c:pt>
                <c:pt idx="621">
                  <c:v>42538</c:v>
                </c:pt>
                <c:pt idx="622">
                  <c:v>42541</c:v>
                </c:pt>
                <c:pt idx="623">
                  <c:v>42542</c:v>
                </c:pt>
                <c:pt idx="624">
                  <c:v>42543</c:v>
                </c:pt>
                <c:pt idx="625">
                  <c:v>42544</c:v>
                </c:pt>
                <c:pt idx="626">
                  <c:v>42545</c:v>
                </c:pt>
                <c:pt idx="627">
                  <c:v>42548</c:v>
                </c:pt>
                <c:pt idx="628">
                  <c:v>42549</c:v>
                </c:pt>
                <c:pt idx="629">
                  <c:v>42550</c:v>
                </c:pt>
                <c:pt idx="630">
                  <c:v>42551</c:v>
                </c:pt>
                <c:pt idx="631">
                  <c:v>42552</c:v>
                </c:pt>
                <c:pt idx="632">
                  <c:v>42555</c:v>
                </c:pt>
                <c:pt idx="633">
                  <c:v>42556</c:v>
                </c:pt>
                <c:pt idx="634">
                  <c:v>42557</c:v>
                </c:pt>
                <c:pt idx="635">
                  <c:v>42558</c:v>
                </c:pt>
                <c:pt idx="636">
                  <c:v>42559</c:v>
                </c:pt>
                <c:pt idx="637">
                  <c:v>42562</c:v>
                </c:pt>
                <c:pt idx="638">
                  <c:v>42563</c:v>
                </c:pt>
                <c:pt idx="639">
                  <c:v>42564</c:v>
                </c:pt>
                <c:pt idx="640">
                  <c:v>42565</c:v>
                </c:pt>
                <c:pt idx="641">
                  <c:v>42566</c:v>
                </c:pt>
                <c:pt idx="642">
                  <c:v>42569</c:v>
                </c:pt>
                <c:pt idx="643">
                  <c:v>42570</c:v>
                </c:pt>
                <c:pt idx="644">
                  <c:v>42571</c:v>
                </c:pt>
                <c:pt idx="645">
                  <c:v>42572</c:v>
                </c:pt>
                <c:pt idx="646">
                  <c:v>42573</c:v>
                </c:pt>
                <c:pt idx="647">
                  <c:v>42576</c:v>
                </c:pt>
                <c:pt idx="648">
                  <c:v>42577</c:v>
                </c:pt>
                <c:pt idx="649">
                  <c:v>42578</c:v>
                </c:pt>
                <c:pt idx="650">
                  <c:v>42579</c:v>
                </c:pt>
                <c:pt idx="651">
                  <c:v>42580</c:v>
                </c:pt>
                <c:pt idx="652">
                  <c:v>42583</c:v>
                </c:pt>
                <c:pt idx="653">
                  <c:v>42584</c:v>
                </c:pt>
                <c:pt idx="654">
                  <c:v>42585</c:v>
                </c:pt>
                <c:pt idx="655">
                  <c:v>42586</c:v>
                </c:pt>
                <c:pt idx="656">
                  <c:v>42587</c:v>
                </c:pt>
                <c:pt idx="657">
                  <c:v>42590</c:v>
                </c:pt>
                <c:pt idx="658">
                  <c:v>42591</c:v>
                </c:pt>
                <c:pt idx="659">
                  <c:v>42592</c:v>
                </c:pt>
                <c:pt idx="660">
                  <c:v>42593</c:v>
                </c:pt>
                <c:pt idx="661">
                  <c:v>42594</c:v>
                </c:pt>
                <c:pt idx="662">
                  <c:v>42597</c:v>
                </c:pt>
                <c:pt idx="663">
                  <c:v>42598</c:v>
                </c:pt>
                <c:pt idx="664">
                  <c:v>42599</c:v>
                </c:pt>
                <c:pt idx="665">
                  <c:v>42600</c:v>
                </c:pt>
                <c:pt idx="666">
                  <c:v>42601</c:v>
                </c:pt>
                <c:pt idx="667">
                  <c:v>42604</c:v>
                </c:pt>
                <c:pt idx="668">
                  <c:v>42605</c:v>
                </c:pt>
                <c:pt idx="669">
                  <c:v>42606</c:v>
                </c:pt>
                <c:pt idx="670">
                  <c:v>42607</c:v>
                </c:pt>
                <c:pt idx="671">
                  <c:v>42608</c:v>
                </c:pt>
                <c:pt idx="672">
                  <c:v>42611</c:v>
                </c:pt>
                <c:pt idx="673">
                  <c:v>42612</c:v>
                </c:pt>
                <c:pt idx="674">
                  <c:v>42613</c:v>
                </c:pt>
                <c:pt idx="675">
                  <c:v>42614</c:v>
                </c:pt>
                <c:pt idx="676">
                  <c:v>42615</c:v>
                </c:pt>
                <c:pt idx="677">
                  <c:v>42618</c:v>
                </c:pt>
                <c:pt idx="678">
                  <c:v>42619</c:v>
                </c:pt>
                <c:pt idx="679">
                  <c:v>42620</c:v>
                </c:pt>
                <c:pt idx="680">
                  <c:v>42621</c:v>
                </c:pt>
                <c:pt idx="681">
                  <c:v>42622</c:v>
                </c:pt>
                <c:pt idx="682">
                  <c:v>42625</c:v>
                </c:pt>
                <c:pt idx="683">
                  <c:v>42626</c:v>
                </c:pt>
                <c:pt idx="684">
                  <c:v>42627</c:v>
                </c:pt>
                <c:pt idx="685">
                  <c:v>42628</c:v>
                </c:pt>
                <c:pt idx="686">
                  <c:v>42629</c:v>
                </c:pt>
                <c:pt idx="687">
                  <c:v>42632</c:v>
                </c:pt>
                <c:pt idx="688">
                  <c:v>42633</c:v>
                </c:pt>
                <c:pt idx="689">
                  <c:v>42634</c:v>
                </c:pt>
                <c:pt idx="690">
                  <c:v>42635</c:v>
                </c:pt>
                <c:pt idx="691">
                  <c:v>42636</c:v>
                </c:pt>
                <c:pt idx="692">
                  <c:v>42639</c:v>
                </c:pt>
                <c:pt idx="693">
                  <c:v>42640</c:v>
                </c:pt>
                <c:pt idx="694">
                  <c:v>42641</c:v>
                </c:pt>
                <c:pt idx="695">
                  <c:v>42642</c:v>
                </c:pt>
                <c:pt idx="696">
                  <c:v>42643</c:v>
                </c:pt>
                <c:pt idx="697">
                  <c:v>42646</c:v>
                </c:pt>
                <c:pt idx="698">
                  <c:v>42647</c:v>
                </c:pt>
                <c:pt idx="699">
                  <c:v>42648</c:v>
                </c:pt>
                <c:pt idx="700">
                  <c:v>42649</c:v>
                </c:pt>
                <c:pt idx="701">
                  <c:v>42650</c:v>
                </c:pt>
                <c:pt idx="702">
                  <c:v>42653</c:v>
                </c:pt>
                <c:pt idx="703">
                  <c:v>42654</c:v>
                </c:pt>
                <c:pt idx="704">
                  <c:v>42655</c:v>
                </c:pt>
                <c:pt idx="705">
                  <c:v>42656</c:v>
                </c:pt>
                <c:pt idx="706">
                  <c:v>42657</c:v>
                </c:pt>
                <c:pt idx="707">
                  <c:v>42660</c:v>
                </c:pt>
                <c:pt idx="708">
                  <c:v>42661</c:v>
                </c:pt>
                <c:pt idx="709">
                  <c:v>42662</c:v>
                </c:pt>
                <c:pt idx="710">
                  <c:v>42663</c:v>
                </c:pt>
                <c:pt idx="711">
                  <c:v>42664</c:v>
                </c:pt>
                <c:pt idx="712">
                  <c:v>42667</c:v>
                </c:pt>
                <c:pt idx="713">
                  <c:v>42668</c:v>
                </c:pt>
                <c:pt idx="714">
                  <c:v>42669</c:v>
                </c:pt>
                <c:pt idx="715">
                  <c:v>42670</c:v>
                </c:pt>
                <c:pt idx="716">
                  <c:v>42671</c:v>
                </c:pt>
                <c:pt idx="717">
                  <c:v>42674</c:v>
                </c:pt>
                <c:pt idx="718">
                  <c:v>42675</c:v>
                </c:pt>
                <c:pt idx="719">
                  <c:v>42676</c:v>
                </c:pt>
                <c:pt idx="720">
                  <c:v>42677</c:v>
                </c:pt>
                <c:pt idx="721">
                  <c:v>42678</c:v>
                </c:pt>
                <c:pt idx="722">
                  <c:v>42681</c:v>
                </c:pt>
                <c:pt idx="723">
                  <c:v>42682</c:v>
                </c:pt>
                <c:pt idx="724">
                  <c:v>42683</c:v>
                </c:pt>
                <c:pt idx="725">
                  <c:v>42684</c:v>
                </c:pt>
                <c:pt idx="726">
                  <c:v>42685</c:v>
                </c:pt>
                <c:pt idx="727">
                  <c:v>42688</c:v>
                </c:pt>
                <c:pt idx="728">
                  <c:v>42689</c:v>
                </c:pt>
                <c:pt idx="729">
                  <c:v>42690</c:v>
                </c:pt>
                <c:pt idx="730">
                  <c:v>42691</c:v>
                </c:pt>
                <c:pt idx="731">
                  <c:v>42692</c:v>
                </c:pt>
                <c:pt idx="732">
                  <c:v>42695</c:v>
                </c:pt>
                <c:pt idx="733">
                  <c:v>42696</c:v>
                </c:pt>
                <c:pt idx="734">
                  <c:v>42697</c:v>
                </c:pt>
                <c:pt idx="735">
                  <c:v>42698</c:v>
                </c:pt>
                <c:pt idx="736">
                  <c:v>42699</c:v>
                </c:pt>
                <c:pt idx="737">
                  <c:v>42702</c:v>
                </c:pt>
                <c:pt idx="738">
                  <c:v>42703</c:v>
                </c:pt>
                <c:pt idx="739">
                  <c:v>42704</c:v>
                </c:pt>
                <c:pt idx="740">
                  <c:v>42705</c:v>
                </c:pt>
                <c:pt idx="741">
                  <c:v>42706</c:v>
                </c:pt>
                <c:pt idx="742">
                  <c:v>42709</c:v>
                </c:pt>
                <c:pt idx="743">
                  <c:v>42710</c:v>
                </c:pt>
                <c:pt idx="744">
                  <c:v>42711</c:v>
                </c:pt>
                <c:pt idx="745">
                  <c:v>42712</c:v>
                </c:pt>
                <c:pt idx="746">
                  <c:v>42713</c:v>
                </c:pt>
                <c:pt idx="747">
                  <c:v>42716</c:v>
                </c:pt>
                <c:pt idx="748">
                  <c:v>42717</c:v>
                </c:pt>
                <c:pt idx="749">
                  <c:v>42718</c:v>
                </c:pt>
                <c:pt idx="750">
                  <c:v>42719</c:v>
                </c:pt>
                <c:pt idx="751">
                  <c:v>42720</c:v>
                </c:pt>
                <c:pt idx="752">
                  <c:v>42723</c:v>
                </c:pt>
                <c:pt idx="753">
                  <c:v>42724</c:v>
                </c:pt>
                <c:pt idx="754">
                  <c:v>42725</c:v>
                </c:pt>
                <c:pt idx="755">
                  <c:v>42726</c:v>
                </c:pt>
                <c:pt idx="756">
                  <c:v>42727</c:v>
                </c:pt>
                <c:pt idx="757">
                  <c:v>42732</c:v>
                </c:pt>
                <c:pt idx="758">
                  <c:v>42733</c:v>
                </c:pt>
                <c:pt idx="759">
                  <c:v>42734</c:v>
                </c:pt>
              </c:numCache>
            </c:numRef>
          </c:xVal>
          <c:yVal>
            <c:numRef>
              <c:f>Sheet2!$J$2:$J$761</c:f>
              <c:numCache>
                <c:formatCode>0.00</c:formatCode>
                <c:ptCount val="760"/>
                <c:pt idx="0">
                  <c:v>1</c:v>
                </c:pt>
                <c:pt idx="1">
                  <c:v>1</c:v>
                </c:pt>
                <c:pt idx="2">
                  <c:v>0.9931972789115644</c:v>
                </c:pt>
                <c:pt idx="3">
                  <c:v>0.99196042053184896</c:v>
                </c:pt>
                <c:pt idx="4">
                  <c:v>0.99072356215213342</c:v>
                </c:pt>
                <c:pt idx="5">
                  <c:v>0.98763141620284467</c:v>
                </c:pt>
                <c:pt idx="6">
                  <c:v>0.99628942486085326</c:v>
                </c:pt>
                <c:pt idx="7">
                  <c:v>0.98979591836734682</c:v>
                </c:pt>
                <c:pt idx="8">
                  <c:v>0.97433518862090285</c:v>
                </c:pt>
                <c:pt idx="9">
                  <c:v>0.98051948051948046</c:v>
                </c:pt>
                <c:pt idx="10">
                  <c:v>0.98423005565862698</c:v>
                </c:pt>
                <c:pt idx="11">
                  <c:v>0.97711811997526277</c:v>
                </c:pt>
                <c:pt idx="12">
                  <c:v>0.97495361781076062</c:v>
                </c:pt>
                <c:pt idx="13">
                  <c:v>0.98299319727891143</c:v>
                </c:pt>
                <c:pt idx="14">
                  <c:v>0.9879406307977735</c:v>
                </c:pt>
                <c:pt idx="15">
                  <c:v>0.9721706864564007</c:v>
                </c:pt>
                <c:pt idx="16">
                  <c:v>0.96227581941867646</c:v>
                </c:pt>
                <c:pt idx="17">
                  <c:v>0.95176252319109456</c:v>
                </c:pt>
                <c:pt idx="18">
                  <c:v>0.96474953617810744</c:v>
                </c:pt>
                <c:pt idx="19">
                  <c:v>0.95516388373531225</c:v>
                </c:pt>
                <c:pt idx="20">
                  <c:v>0.95454545454545447</c:v>
                </c:pt>
                <c:pt idx="21">
                  <c:v>0.958256029684601</c:v>
                </c:pt>
                <c:pt idx="22">
                  <c:v>0.940012368583797</c:v>
                </c:pt>
                <c:pt idx="23">
                  <c:v>0.93722943722943708</c:v>
                </c:pt>
                <c:pt idx="24">
                  <c:v>0.95330859616573882</c:v>
                </c:pt>
                <c:pt idx="25">
                  <c:v>0.96629560915275192</c:v>
                </c:pt>
                <c:pt idx="26">
                  <c:v>0.98237476808905366</c:v>
                </c:pt>
                <c:pt idx="27">
                  <c:v>0.99659863945578209</c:v>
                </c:pt>
                <c:pt idx="28">
                  <c:v>1.004947433518862</c:v>
                </c:pt>
                <c:pt idx="29">
                  <c:v>1.0030921459492885</c:v>
                </c:pt>
                <c:pt idx="30">
                  <c:v>1.012677798392084</c:v>
                </c:pt>
                <c:pt idx="31">
                  <c:v>1.017625231910946</c:v>
                </c:pt>
                <c:pt idx="32">
                  <c:v>1.0160791589363016</c:v>
                </c:pt>
                <c:pt idx="33">
                  <c:v>1.0278293135435992</c:v>
                </c:pt>
                <c:pt idx="34">
                  <c:v>1.0235003092145949</c:v>
                </c:pt>
                <c:pt idx="35">
                  <c:v>1.0299938157081014</c:v>
                </c:pt>
                <c:pt idx="36">
                  <c:v>1.0380333951762521</c:v>
                </c:pt>
                <c:pt idx="37">
                  <c:v>1.033395176252319</c:v>
                </c:pt>
                <c:pt idx="38">
                  <c:v>1.0377241805813233</c:v>
                </c:pt>
                <c:pt idx="39">
                  <c:v>1.0371057513914654</c:v>
                </c:pt>
                <c:pt idx="40">
                  <c:v>1.0349412492269634</c:v>
                </c:pt>
                <c:pt idx="41">
                  <c:v>1.0299938157081014</c:v>
                </c:pt>
                <c:pt idx="42">
                  <c:v>1.0405071119356832</c:v>
                </c:pt>
                <c:pt idx="43">
                  <c:v>1.0584415584415583</c:v>
                </c:pt>
                <c:pt idx="44">
                  <c:v>1.0609152752009894</c:v>
                </c:pt>
                <c:pt idx="45">
                  <c:v>1.0482374768089053</c:v>
                </c:pt>
                <c:pt idx="46">
                  <c:v>1.0442176870748299</c:v>
                </c:pt>
                <c:pt idx="47">
                  <c:v>1.0602968460111315</c:v>
                </c:pt>
                <c:pt idx="48">
                  <c:v>1.0494743351886207</c:v>
                </c:pt>
                <c:pt idx="49">
                  <c:v>1.0590599876314162</c:v>
                </c:pt>
                <c:pt idx="50">
                  <c:v>1.0405071119356832</c:v>
                </c:pt>
                <c:pt idx="51">
                  <c:v>1.0371057513914654</c:v>
                </c:pt>
                <c:pt idx="52">
                  <c:v>1.03865182436611</c:v>
                </c:pt>
                <c:pt idx="53">
                  <c:v>1.043599257884972</c:v>
                </c:pt>
                <c:pt idx="54">
                  <c:v>1.0278293135435992</c:v>
                </c:pt>
                <c:pt idx="55">
                  <c:v>1.0389610389610389</c:v>
                </c:pt>
                <c:pt idx="56">
                  <c:v>1.0395794681508965</c:v>
                </c:pt>
                <c:pt idx="57">
                  <c:v>1.0470006184291898</c:v>
                </c:pt>
                <c:pt idx="58">
                  <c:v>1.0599876314162027</c:v>
                </c:pt>
                <c:pt idx="59">
                  <c:v>1.0581323438466295</c:v>
                </c:pt>
                <c:pt idx="60">
                  <c:v>1.064625850340136</c:v>
                </c:pt>
                <c:pt idx="61">
                  <c:v>1.0686456400742115</c:v>
                </c:pt>
                <c:pt idx="62">
                  <c:v>1.0695732838589982</c:v>
                </c:pt>
                <c:pt idx="63">
                  <c:v>1.0705009276437847</c:v>
                </c:pt>
                <c:pt idx="64">
                  <c:v>1.0658627087198513</c:v>
                </c:pt>
                <c:pt idx="65">
                  <c:v>1.069882498453927</c:v>
                </c:pt>
                <c:pt idx="66">
                  <c:v>1.0661719233147802</c:v>
                </c:pt>
                <c:pt idx="67">
                  <c:v>1.0655534941249225</c:v>
                </c:pt>
                <c:pt idx="68">
                  <c:v>1.0729746444032158</c:v>
                </c:pt>
                <c:pt idx="69">
                  <c:v>1.0779220779220777</c:v>
                </c:pt>
                <c:pt idx="70">
                  <c:v>1.0717377860235</c:v>
                </c:pt>
                <c:pt idx="71">
                  <c:v>1.0559678416821272</c:v>
                </c:pt>
                <c:pt idx="72">
                  <c:v>1.0627705627705626</c:v>
                </c:pt>
                <c:pt idx="73">
                  <c:v>1.0695732838589982</c:v>
                </c:pt>
                <c:pt idx="74">
                  <c:v>1.0803957946815088</c:v>
                </c:pt>
                <c:pt idx="75">
                  <c:v>1.0912183055040197</c:v>
                </c:pt>
                <c:pt idx="76">
                  <c:v>1.1014223871366726</c:v>
                </c:pt>
                <c:pt idx="77">
                  <c:v>1.1063698206555348</c:v>
                </c:pt>
                <c:pt idx="78">
                  <c:v>1.1088435374149659</c:v>
                </c:pt>
                <c:pt idx="79">
                  <c:v>1.0943104514533084</c:v>
                </c:pt>
                <c:pt idx="80">
                  <c:v>1.0859616573902287</c:v>
                </c:pt>
                <c:pt idx="81">
                  <c:v>1.0729746444032158</c:v>
                </c:pt>
                <c:pt idx="82">
                  <c:v>1.0782312925170066</c:v>
                </c:pt>
                <c:pt idx="83">
                  <c:v>1.0652442795299939</c:v>
                </c:pt>
                <c:pt idx="84">
                  <c:v>1.0726654298082867</c:v>
                </c:pt>
                <c:pt idx="85">
                  <c:v>1.0667903525046381</c:v>
                </c:pt>
                <c:pt idx="86">
                  <c:v>1.0791589363017933</c:v>
                </c:pt>
                <c:pt idx="87">
                  <c:v>1.0803957946815088</c:v>
                </c:pt>
                <c:pt idx="88">
                  <c:v>1.0791589363017933</c:v>
                </c:pt>
                <c:pt idx="89">
                  <c:v>1.0865800865800865</c:v>
                </c:pt>
                <c:pt idx="90">
                  <c:v>1.0575139146567718</c:v>
                </c:pt>
                <c:pt idx="91">
                  <c:v>1.0661719233147802</c:v>
                </c:pt>
                <c:pt idx="92">
                  <c:v>1.0599876314162027</c:v>
                </c:pt>
                <c:pt idx="93">
                  <c:v>1.0445269016697587</c:v>
                </c:pt>
                <c:pt idx="94">
                  <c:v>1.04143475572047</c:v>
                </c:pt>
                <c:pt idx="95">
                  <c:v>1.0411255411255411</c:v>
                </c:pt>
                <c:pt idx="96">
                  <c:v>1.0470006184291898</c:v>
                </c:pt>
                <c:pt idx="97">
                  <c:v>1.0572047000618428</c:v>
                </c:pt>
                <c:pt idx="98">
                  <c:v>1.056277056277056</c:v>
                </c:pt>
                <c:pt idx="99">
                  <c:v>1.0612244897959182</c:v>
                </c:pt>
                <c:pt idx="100">
                  <c:v>1.0667903525046381</c:v>
                </c:pt>
                <c:pt idx="101">
                  <c:v>1.0674087816944959</c:v>
                </c:pt>
                <c:pt idx="102">
                  <c:v>1.0643166357452072</c:v>
                </c:pt>
                <c:pt idx="103">
                  <c:v>1.069882498453927</c:v>
                </c:pt>
                <c:pt idx="104">
                  <c:v>1.0652442795299939</c:v>
                </c:pt>
                <c:pt idx="105">
                  <c:v>1.0618429189857761</c:v>
                </c:pt>
                <c:pt idx="106">
                  <c:v>1.0575139146567718</c:v>
                </c:pt>
                <c:pt idx="107">
                  <c:v>1.0683364254792824</c:v>
                </c:pt>
                <c:pt idx="108">
                  <c:v>1.0708101422387137</c:v>
                </c:pt>
                <c:pt idx="109">
                  <c:v>1.0745207173778601</c:v>
                </c:pt>
                <c:pt idx="110">
                  <c:v>1.0692640692640691</c:v>
                </c:pt>
                <c:pt idx="111">
                  <c:v>1.059369202226345</c:v>
                </c:pt>
                <c:pt idx="112">
                  <c:v>1.0606060606060603</c:v>
                </c:pt>
                <c:pt idx="113">
                  <c:v>1.0556586270871984</c:v>
                </c:pt>
                <c:pt idx="114">
                  <c:v>1.0463821892393321</c:v>
                </c:pt>
                <c:pt idx="115">
                  <c:v>1.0652442795299939</c:v>
                </c:pt>
                <c:pt idx="116">
                  <c:v>1.0559678416821272</c:v>
                </c:pt>
                <c:pt idx="117">
                  <c:v>1.0627705627705626</c:v>
                </c:pt>
                <c:pt idx="118">
                  <c:v>1.0559678416821272</c:v>
                </c:pt>
                <c:pt idx="119">
                  <c:v>1.0460729746444031</c:v>
                </c:pt>
                <c:pt idx="120">
                  <c:v>1.064625850340136</c:v>
                </c:pt>
                <c:pt idx="121">
                  <c:v>1.0565862708719851</c:v>
                </c:pt>
                <c:pt idx="122">
                  <c:v>1.0476190476190477</c:v>
                </c:pt>
                <c:pt idx="123">
                  <c:v>1.0321583178726035</c:v>
                </c:pt>
                <c:pt idx="124">
                  <c:v>1.0473098330241186</c:v>
                </c:pt>
                <c:pt idx="125">
                  <c:v>1.0572047000618428</c:v>
                </c:pt>
                <c:pt idx="126">
                  <c:v>1.0636982065553493</c:v>
                </c:pt>
                <c:pt idx="127">
                  <c:v>1.0618429189857761</c:v>
                </c:pt>
                <c:pt idx="128">
                  <c:v>1.0581323438466295</c:v>
                </c:pt>
                <c:pt idx="129">
                  <c:v>1.046691403834261</c:v>
                </c:pt>
                <c:pt idx="130">
                  <c:v>1.043599257884972</c:v>
                </c:pt>
                <c:pt idx="131">
                  <c:v>1.0497835497835497</c:v>
                </c:pt>
                <c:pt idx="132">
                  <c:v>1.0556586270871984</c:v>
                </c:pt>
                <c:pt idx="133">
                  <c:v>1.0534941249226963</c:v>
                </c:pt>
                <c:pt idx="134">
                  <c:v>1.0479282622139765</c:v>
                </c:pt>
                <c:pt idx="135">
                  <c:v>1.0401978973407544</c:v>
                </c:pt>
                <c:pt idx="136">
                  <c:v>1.0482374768089053</c:v>
                </c:pt>
                <c:pt idx="137">
                  <c:v>1.0482374768089053</c:v>
                </c:pt>
                <c:pt idx="138">
                  <c:v>1.0494743351886207</c:v>
                </c:pt>
                <c:pt idx="139">
                  <c:v>1.054112554112554</c:v>
                </c:pt>
                <c:pt idx="140">
                  <c:v>1.0553494124922695</c:v>
                </c:pt>
                <c:pt idx="141">
                  <c:v>1.0599876314162027</c:v>
                </c:pt>
                <c:pt idx="142">
                  <c:v>1.0568954854669139</c:v>
                </c:pt>
                <c:pt idx="143">
                  <c:v>1.0596784168212738</c:v>
                </c:pt>
                <c:pt idx="144">
                  <c:v>1.0624613481756338</c:v>
                </c:pt>
                <c:pt idx="145">
                  <c:v>1.0701917130488559</c:v>
                </c:pt>
                <c:pt idx="146">
                  <c:v>1.0528756957328385</c:v>
                </c:pt>
                <c:pt idx="147">
                  <c:v>1.046691403834261</c:v>
                </c:pt>
                <c:pt idx="148">
                  <c:v>1.0411255411255411</c:v>
                </c:pt>
                <c:pt idx="149">
                  <c:v>1.0411255411255411</c:v>
                </c:pt>
                <c:pt idx="150">
                  <c:v>1.0405071119356832</c:v>
                </c:pt>
                <c:pt idx="151">
                  <c:v>1.0213358070500926</c:v>
                </c:pt>
                <c:pt idx="152">
                  <c:v>1.0194805194805194</c:v>
                </c:pt>
                <c:pt idx="153">
                  <c:v>1.038342609771181</c:v>
                </c:pt>
                <c:pt idx="154">
                  <c:v>1.0426716141001853</c:v>
                </c:pt>
                <c:pt idx="155">
                  <c:v>1.0497835497835497</c:v>
                </c:pt>
                <c:pt idx="156">
                  <c:v>1.054112554112554</c:v>
                </c:pt>
                <c:pt idx="157">
                  <c:v>1.0590599876314162</c:v>
                </c:pt>
                <c:pt idx="158">
                  <c:v>1.0754483611626469</c:v>
                </c:pt>
                <c:pt idx="159">
                  <c:v>1.0785405071119356</c:v>
                </c:pt>
                <c:pt idx="160">
                  <c:v>1.0803957946815088</c:v>
                </c:pt>
                <c:pt idx="161">
                  <c:v>1.0788497217068644</c:v>
                </c:pt>
                <c:pt idx="162">
                  <c:v>1.0760667903525045</c:v>
                </c:pt>
                <c:pt idx="163">
                  <c:v>1.0794681508967221</c:v>
                </c:pt>
                <c:pt idx="164">
                  <c:v>1.0859616573902287</c:v>
                </c:pt>
                <c:pt idx="165">
                  <c:v>1.0825602968460108</c:v>
                </c:pt>
                <c:pt idx="166">
                  <c:v>1.0834879406307976</c:v>
                </c:pt>
                <c:pt idx="167">
                  <c:v>1.0865800865800865</c:v>
                </c:pt>
                <c:pt idx="168">
                  <c:v>1.0875077303648732</c:v>
                </c:pt>
                <c:pt idx="169">
                  <c:v>1.0890538033395174</c:v>
                </c:pt>
                <c:pt idx="170">
                  <c:v>1.08008658008658</c:v>
                </c:pt>
                <c:pt idx="171">
                  <c:v>1.074829931972789</c:v>
                </c:pt>
                <c:pt idx="172">
                  <c:v>1.0692640692640691</c:v>
                </c:pt>
                <c:pt idx="173">
                  <c:v>1.0701917130488559</c:v>
                </c:pt>
                <c:pt idx="174">
                  <c:v>1.074829931972789</c:v>
                </c:pt>
                <c:pt idx="175">
                  <c:v>1.0705009276437847</c:v>
                </c:pt>
                <c:pt idx="176">
                  <c:v>1.0590599876314162</c:v>
                </c:pt>
                <c:pt idx="177">
                  <c:v>1.0442176870748299</c:v>
                </c:pt>
                <c:pt idx="178">
                  <c:v>1.0358688930117501</c:v>
                </c:pt>
                <c:pt idx="179">
                  <c:v>1.0173160173160172</c:v>
                </c:pt>
                <c:pt idx="180">
                  <c:v>1.0219542362399503</c:v>
                </c:pt>
                <c:pt idx="181">
                  <c:v>1.0256648113790969</c:v>
                </c:pt>
                <c:pt idx="182">
                  <c:v>1.0018552875695732</c:v>
                </c:pt>
                <c:pt idx="183">
                  <c:v>1.0132962275819419</c:v>
                </c:pt>
                <c:pt idx="184">
                  <c:v>1.0040197897340752</c:v>
                </c:pt>
                <c:pt idx="185">
                  <c:v>0.99598021026592443</c:v>
                </c:pt>
                <c:pt idx="186">
                  <c:v>0.9860853432282003</c:v>
                </c:pt>
                <c:pt idx="187">
                  <c:v>0.97866419294990714</c:v>
                </c:pt>
                <c:pt idx="188">
                  <c:v>0.99381570810142228</c:v>
                </c:pt>
                <c:pt idx="189">
                  <c:v>1.0037105751391464</c:v>
                </c:pt>
                <c:pt idx="190">
                  <c:v>0.99845392702535551</c:v>
                </c:pt>
                <c:pt idx="191">
                  <c:v>1.0077303648732221</c:v>
                </c:pt>
                <c:pt idx="192">
                  <c:v>1.0024737167594311</c:v>
                </c:pt>
                <c:pt idx="193">
                  <c:v>1.0024737167594311</c:v>
                </c:pt>
                <c:pt idx="194">
                  <c:v>0.99814471243042668</c:v>
                </c:pt>
                <c:pt idx="195">
                  <c:v>1.0163883735312305</c:v>
                </c:pt>
                <c:pt idx="196">
                  <c:v>0.99721706864563997</c:v>
                </c:pt>
                <c:pt idx="197">
                  <c:v>0.98639455782312913</c:v>
                </c:pt>
                <c:pt idx="198">
                  <c:v>0.99381570810142228</c:v>
                </c:pt>
                <c:pt idx="199">
                  <c:v>1.0037105751391464</c:v>
                </c:pt>
                <c:pt idx="200">
                  <c:v>1.0120593692022262</c:v>
                </c:pt>
                <c:pt idx="201">
                  <c:v>1.0235003092145949</c:v>
                </c:pt>
                <c:pt idx="202">
                  <c:v>1.0380333951762521</c:v>
                </c:pt>
                <c:pt idx="203">
                  <c:v>1.03308596165739</c:v>
                </c:pt>
                <c:pt idx="204">
                  <c:v>1.0432900432900432</c:v>
                </c:pt>
                <c:pt idx="205">
                  <c:v>1.051948051948052</c:v>
                </c:pt>
                <c:pt idx="206">
                  <c:v>1.0578231292517006</c:v>
                </c:pt>
                <c:pt idx="207">
                  <c:v>1.0686456400742115</c:v>
                </c:pt>
                <c:pt idx="208">
                  <c:v>1.0788497217068644</c:v>
                </c:pt>
                <c:pt idx="209">
                  <c:v>1.0565862708719851</c:v>
                </c:pt>
                <c:pt idx="210">
                  <c:v>1.0655534941249225</c:v>
                </c:pt>
                <c:pt idx="211">
                  <c:v>1.0754483611626469</c:v>
                </c:pt>
                <c:pt idx="212">
                  <c:v>1.0683364254792824</c:v>
                </c:pt>
                <c:pt idx="213">
                  <c:v>1.0667903525046381</c:v>
                </c:pt>
                <c:pt idx="214">
                  <c:v>1.0695732838589982</c:v>
                </c:pt>
                <c:pt idx="215">
                  <c:v>1.0640074211502781</c:v>
                </c:pt>
                <c:pt idx="216">
                  <c:v>1.0773036487322201</c:v>
                </c:pt>
                <c:pt idx="217">
                  <c:v>1.0349412492269634</c:v>
                </c:pt>
                <c:pt idx="218">
                  <c:v>1.0398886827458256</c:v>
                </c:pt>
                <c:pt idx="219">
                  <c:v>1.0306122448979591</c:v>
                </c:pt>
                <c:pt idx="220">
                  <c:v>1.0191713048855906</c:v>
                </c:pt>
                <c:pt idx="221">
                  <c:v>1.0213358070500926</c:v>
                </c:pt>
                <c:pt idx="222">
                  <c:v>1.0117501546072973</c:v>
                </c:pt>
                <c:pt idx="223">
                  <c:v>1.0129870129870129</c:v>
                </c:pt>
                <c:pt idx="224">
                  <c:v>1.0139146567717996</c:v>
                </c:pt>
                <c:pt idx="225">
                  <c:v>1.0058750773036487</c:v>
                </c:pt>
                <c:pt idx="226">
                  <c:v>0.99721706864563997</c:v>
                </c:pt>
                <c:pt idx="227">
                  <c:v>1.004947433518862</c:v>
                </c:pt>
                <c:pt idx="228">
                  <c:v>1.0080395794681509</c:v>
                </c:pt>
                <c:pt idx="229">
                  <c:v>1.0225726654298082</c:v>
                </c:pt>
                <c:pt idx="230">
                  <c:v>1.0275200989486701</c:v>
                </c:pt>
                <c:pt idx="231">
                  <c:v>1.0064935064935063</c:v>
                </c:pt>
                <c:pt idx="232">
                  <c:v>0.99690785405071114</c:v>
                </c:pt>
                <c:pt idx="233">
                  <c:v>1.0120593692022262</c:v>
                </c:pt>
                <c:pt idx="234">
                  <c:v>1.015460729746444</c:v>
                </c:pt>
                <c:pt idx="235">
                  <c:v>1.0327767470624611</c:v>
                </c:pt>
                <c:pt idx="236">
                  <c:v>1.0207173778602348</c:v>
                </c:pt>
                <c:pt idx="237">
                  <c:v>1.031230674087817</c:v>
                </c:pt>
                <c:pt idx="238">
                  <c:v>1.0222634508348794</c:v>
                </c:pt>
                <c:pt idx="239">
                  <c:v>1.0055658627087198</c:v>
                </c:pt>
                <c:pt idx="240">
                  <c:v>0.99690785405071114</c:v>
                </c:pt>
                <c:pt idx="241">
                  <c:v>0.99103277674706225</c:v>
                </c:pt>
                <c:pt idx="242">
                  <c:v>0.98392084106369815</c:v>
                </c:pt>
                <c:pt idx="243">
                  <c:v>0.97619047619047605</c:v>
                </c:pt>
                <c:pt idx="244">
                  <c:v>0.9687693259121829</c:v>
                </c:pt>
                <c:pt idx="245">
                  <c:v>0.97649969078540488</c:v>
                </c:pt>
                <c:pt idx="246">
                  <c:v>1.0043290043290041</c:v>
                </c:pt>
                <c:pt idx="247">
                  <c:v>1.0204081632653059</c:v>
                </c:pt>
                <c:pt idx="248">
                  <c:v>1.012677798392084</c:v>
                </c:pt>
                <c:pt idx="249">
                  <c:v>1.0173160173160172</c:v>
                </c:pt>
                <c:pt idx="250">
                  <c:v>1.0309214594928882</c:v>
                </c:pt>
                <c:pt idx="251">
                  <c:v>1.0265924551638836</c:v>
                </c:pt>
                <c:pt idx="252">
                  <c:v>1.0253555967841681</c:v>
                </c:pt>
                <c:pt idx="253">
                  <c:v>1.0287569573283859</c:v>
                </c:pt>
                <c:pt idx="254">
                  <c:v>1.0253555967841681</c:v>
                </c:pt>
                <c:pt idx="255">
                  <c:v>1.0163883735312305</c:v>
                </c:pt>
                <c:pt idx="256">
                  <c:v>1.0108225108225106</c:v>
                </c:pt>
                <c:pt idx="257">
                  <c:v>1.0145330859616573</c:v>
                </c:pt>
                <c:pt idx="258">
                  <c:v>1.0327767470624611</c:v>
                </c:pt>
                <c:pt idx="259">
                  <c:v>1.0309214594928882</c:v>
                </c:pt>
                <c:pt idx="260">
                  <c:v>1.0327767470624611</c:v>
                </c:pt>
                <c:pt idx="261">
                  <c:v>1.0244279529993816</c:v>
                </c:pt>
                <c:pt idx="262">
                  <c:v>1.0139146567717996</c:v>
                </c:pt>
                <c:pt idx="263">
                  <c:v>1.0129870129870129</c:v>
                </c:pt>
                <c:pt idx="264">
                  <c:v>1.0089672232529374</c:v>
                </c:pt>
                <c:pt idx="265">
                  <c:v>1.0170068027210883</c:v>
                </c:pt>
                <c:pt idx="266">
                  <c:v>1.0321583178726035</c:v>
                </c:pt>
                <c:pt idx="267">
                  <c:v>1.0470006184291898</c:v>
                </c:pt>
                <c:pt idx="268">
                  <c:v>1.0612244897959182</c:v>
                </c:pt>
                <c:pt idx="269">
                  <c:v>1.0686456400742115</c:v>
                </c:pt>
                <c:pt idx="270">
                  <c:v>1.0723562152133579</c:v>
                </c:pt>
                <c:pt idx="271">
                  <c:v>1.0711193568336423</c:v>
                </c:pt>
                <c:pt idx="272">
                  <c:v>1.0655534941249225</c:v>
                </c:pt>
                <c:pt idx="273">
                  <c:v>1.0776128633271489</c:v>
                </c:pt>
                <c:pt idx="274">
                  <c:v>1.0902906617192329</c:v>
                </c:pt>
                <c:pt idx="275">
                  <c:v>1.1202844774273344</c:v>
                </c:pt>
                <c:pt idx="276">
                  <c:v>1.1267779839208409</c:v>
                </c:pt>
                <c:pt idx="277">
                  <c:v>1.1428571428571428</c:v>
                </c:pt>
                <c:pt idx="278">
                  <c:v>1.1456400742115025</c:v>
                </c:pt>
                <c:pt idx="279">
                  <c:v>1.1382189239332097</c:v>
                </c:pt>
                <c:pt idx="280">
                  <c:v>1.1388373531230673</c:v>
                </c:pt>
                <c:pt idx="281">
                  <c:v>1.1345083487940628</c:v>
                </c:pt>
                <c:pt idx="282">
                  <c:v>1.160482374768089</c:v>
                </c:pt>
                <c:pt idx="283">
                  <c:v>1.1641929499072354</c:v>
                </c:pt>
                <c:pt idx="284">
                  <c:v>1.1648113790970933</c:v>
                </c:pt>
                <c:pt idx="285">
                  <c:v>1.1750154607297463</c:v>
                </c:pt>
                <c:pt idx="286">
                  <c:v>1.1734693877551019</c:v>
                </c:pt>
                <c:pt idx="287">
                  <c:v>1.1635745207173778</c:v>
                </c:pt>
                <c:pt idx="288">
                  <c:v>1.1663574520717377</c:v>
                </c:pt>
                <c:pt idx="289">
                  <c:v>1.1740878169449596</c:v>
                </c:pt>
                <c:pt idx="290">
                  <c:v>1.1713048855905999</c:v>
                </c:pt>
                <c:pt idx="291">
                  <c:v>1.1651205936920221</c:v>
                </c:pt>
                <c:pt idx="292">
                  <c:v>1.1750154607297463</c:v>
                </c:pt>
                <c:pt idx="293">
                  <c:v>1.1839826839826839</c:v>
                </c:pt>
                <c:pt idx="294">
                  <c:v>1.1830550401978972</c:v>
                </c:pt>
                <c:pt idx="295">
                  <c:v>1.1722325293753864</c:v>
                </c:pt>
                <c:pt idx="296">
                  <c:v>1.1697588126159553</c:v>
                </c:pt>
                <c:pt idx="297">
                  <c:v>1.1651205936920221</c:v>
                </c:pt>
                <c:pt idx="298">
                  <c:v>1.155225726654298</c:v>
                </c:pt>
                <c:pt idx="299">
                  <c:v>1.1648113790970933</c:v>
                </c:pt>
                <c:pt idx="300">
                  <c:v>1.1595547309833023</c:v>
                </c:pt>
                <c:pt idx="301">
                  <c:v>1.1777983920841064</c:v>
                </c:pt>
                <c:pt idx="302">
                  <c:v>1.1688311688311686</c:v>
                </c:pt>
                <c:pt idx="303">
                  <c:v>1.1743970315398884</c:v>
                </c:pt>
                <c:pt idx="304">
                  <c:v>1.1917130488559058</c:v>
                </c:pt>
                <c:pt idx="305">
                  <c:v>1.1960420531849103</c:v>
                </c:pt>
                <c:pt idx="306">
                  <c:v>1.227891156462585</c:v>
                </c:pt>
                <c:pt idx="307">
                  <c:v>1.2285095856524426</c:v>
                </c:pt>
                <c:pt idx="308">
                  <c:v>1.2232529375386518</c:v>
                </c:pt>
                <c:pt idx="309">
                  <c:v>1.2235621521335807</c:v>
                </c:pt>
                <c:pt idx="310">
                  <c:v>1.2334570191713048</c:v>
                </c:pt>
                <c:pt idx="311">
                  <c:v>1.2043908472479901</c:v>
                </c:pt>
                <c:pt idx="312">
                  <c:v>1.2121212121212122</c:v>
                </c:pt>
                <c:pt idx="313">
                  <c:v>1.2099567099567099</c:v>
                </c:pt>
                <c:pt idx="314">
                  <c:v>1.217687074829932</c:v>
                </c:pt>
                <c:pt idx="315">
                  <c:v>1.2115027829313543</c:v>
                </c:pt>
                <c:pt idx="316">
                  <c:v>1.219851576994434</c:v>
                </c:pt>
                <c:pt idx="317">
                  <c:v>1.2263450834879404</c:v>
                </c:pt>
                <c:pt idx="318">
                  <c:v>1.2294372294372293</c:v>
                </c:pt>
                <c:pt idx="319">
                  <c:v>1.2220160791589363</c:v>
                </c:pt>
                <c:pt idx="320">
                  <c:v>1.233147804576376</c:v>
                </c:pt>
                <c:pt idx="321">
                  <c:v>1.2297464440321584</c:v>
                </c:pt>
                <c:pt idx="322">
                  <c:v>1.2232529375386518</c:v>
                </c:pt>
                <c:pt idx="323">
                  <c:v>1.2034632034632033</c:v>
                </c:pt>
                <c:pt idx="324">
                  <c:v>1.2142857142857142</c:v>
                </c:pt>
                <c:pt idx="325">
                  <c:v>1.2028447742733455</c:v>
                </c:pt>
                <c:pt idx="326">
                  <c:v>1.1994434137291279</c:v>
                </c:pt>
                <c:pt idx="327">
                  <c:v>1.1994434137291279</c:v>
                </c:pt>
                <c:pt idx="328">
                  <c:v>1.1839826839826839</c:v>
                </c:pt>
                <c:pt idx="329">
                  <c:v>1.1805813234384661</c:v>
                </c:pt>
                <c:pt idx="330">
                  <c:v>1.1880024737167594</c:v>
                </c:pt>
                <c:pt idx="331">
                  <c:v>1.2012987012987013</c:v>
                </c:pt>
                <c:pt idx="332">
                  <c:v>1.1870748299319727</c:v>
                </c:pt>
                <c:pt idx="333">
                  <c:v>1.1564625850340133</c:v>
                </c:pt>
                <c:pt idx="334">
                  <c:v>1.1273964131106988</c:v>
                </c:pt>
                <c:pt idx="335">
                  <c:v>1.1357452071737784</c:v>
                </c:pt>
                <c:pt idx="336">
                  <c:v>1.100803957946815</c:v>
                </c:pt>
                <c:pt idx="337">
                  <c:v>1.0909090909090908</c:v>
                </c:pt>
                <c:pt idx="338">
                  <c:v>1.0510204081632653</c:v>
                </c:pt>
                <c:pt idx="339">
                  <c:v>1.0482374768089053</c:v>
                </c:pt>
                <c:pt idx="340">
                  <c:v>1.0528756957328385</c:v>
                </c:pt>
                <c:pt idx="341">
                  <c:v>1.0420531849103278</c:v>
                </c:pt>
                <c:pt idx="342">
                  <c:v>1.0531849103277675</c:v>
                </c:pt>
                <c:pt idx="343">
                  <c:v>1.0287569573283859</c:v>
                </c:pt>
                <c:pt idx="344">
                  <c:v>1.0213358070500926</c:v>
                </c:pt>
                <c:pt idx="345">
                  <c:v>1.0219542362399503</c:v>
                </c:pt>
                <c:pt idx="346">
                  <c:v>0.99628942486085326</c:v>
                </c:pt>
                <c:pt idx="347">
                  <c:v>0.99814471243042668</c:v>
                </c:pt>
                <c:pt idx="348">
                  <c:v>0.9975262832405688</c:v>
                </c:pt>
                <c:pt idx="349">
                  <c:v>1.0095856524427951</c:v>
                </c:pt>
                <c:pt idx="350">
                  <c:v>1.0068027210884354</c:v>
                </c:pt>
                <c:pt idx="351">
                  <c:v>1.0191713048855906</c:v>
                </c:pt>
                <c:pt idx="352">
                  <c:v>1.0405071119356832</c:v>
                </c:pt>
                <c:pt idx="353">
                  <c:v>1.0265924551638836</c:v>
                </c:pt>
                <c:pt idx="354">
                  <c:v>1.0241187384044526</c:v>
                </c:pt>
                <c:pt idx="355">
                  <c:v>1.0377241805813233</c:v>
                </c:pt>
                <c:pt idx="356">
                  <c:v>1.0241187384044526</c:v>
                </c:pt>
                <c:pt idx="357">
                  <c:v>1</c:v>
                </c:pt>
                <c:pt idx="358">
                  <c:v>0.98577612863327135</c:v>
                </c:pt>
                <c:pt idx="359">
                  <c:v>0.97093382807668505</c:v>
                </c:pt>
                <c:pt idx="360">
                  <c:v>0.96444032158317872</c:v>
                </c:pt>
                <c:pt idx="361">
                  <c:v>0.96938775510204078</c:v>
                </c:pt>
                <c:pt idx="362">
                  <c:v>0.96969696969696961</c:v>
                </c:pt>
                <c:pt idx="363">
                  <c:v>0.98855905998763127</c:v>
                </c:pt>
                <c:pt idx="364">
                  <c:v>0.97928262213976491</c:v>
                </c:pt>
                <c:pt idx="365">
                  <c:v>0.98082869511440929</c:v>
                </c:pt>
                <c:pt idx="366">
                  <c:v>0.99876314162028423</c:v>
                </c:pt>
                <c:pt idx="367">
                  <c:v>1.0173160173160172</c:v>
                </c:pt>
                <c:pt idx="368">
                  <c:v>1.0043290043290041</c:v>
                </c:pt>
                <c:pt idx="369">
                  <c:v>1.0142238713667284</c:v>
                </c:pt>
                <c:pt idx="370">
                  <c:v>1.0241187384044526</c:v>
                </c:pt>
                <c:pt idx="371">
                  <c:v>1.0420531849103278</c:v>
                </c:pt>
                <c:pt idx="372">
                  <c:v>1.0411255411255411</c:v>
                </c:pt>
                <c:pt idx="373">
                  <c:v>1.0299938157081014</c:v>
                </c:pt>
                <c:pt idx="374">
                  <c:v>1.0207173778602348</c:v>
                </c:pt>
                <c:pt idx="375">
                  <c:v>0.99010513296227576</c:v>
                </c:pt>
                <c:pt idx="376">
                  <c:v>0.99412492269635111</c:v>
                </c:pt>
                <c:pt idx="377">
                  <c:v>1.0012368583797155</c:v>
                </c:pt>
                <c:pt idx="378">
                  <c:v>1.0207173778602348</c:v>
                </c:pt>
                <c:pt idx="379">
                  <c:v>1.0129870129870129</c:v>
                </c:pt>
                <c:pt idx="380">
                  <c:v>1.0046382189239331</c:v>
                </c:pt>
                <c:pt idx="381">
                  <c:v>1.0439084724799008</c:v>
                </c:pt>
                <c:pt idx="382">
                  <c:v>1.0253555967841681</c:v>
                </c:pt>
                <c:pt idx="383">
                  <c:v>1.0166975881261595</c:v>
                </c:pt>
                <c:pt idx="384">
                  <c:v>1.0235003092145949</c:v>
                </c:pt>
                <c:pt idx="385">
                  <c:v>1.0191713048855906</c:v>
                </c:pt>
                <c:pt idx="386">
                  <c:v>1.0392702535559677</c:v>
                </c:pt>
                <c:pt idx="387">
                  <c:v>1.0513296227581941</c:v>
                </c:pt>
                <c:pt idx="388">
                  <c:v>1.0708101422387137</c:v>
                </c:pt>
                <c:pt idx="389">
                  <c:v>1.0689548546691403</c:v>
                </c:pt>
                <c:pt idx="390">
                  <c:v>1.069882498453927</c:v>
                </c:pt>
                <c:pt idx="391">
                  <c:v>1.0791589363017933</c:v>
                </c:pt>
                <c:pt idx="392">
                  <c:v>1.0621521335807049</c:v>
                </c:pt>
                <c:pt idx="393">
                  <c:v>1.059369202226345</c:v>
                </c:pt>
                <c:pt idx="394">
                  <c:v>1.0587507730364873</c:v>
                </c:pt>
                <c:pt idx="395">
                  <c:v>1.0624613481756338</c:v>
                </c:pt>
                <c:pt idx="396">
                  <c:v>1.0578231292517006</c:v>
                </c:pt>
                <c:pt idx="397">
                  <c:v>1.0636982065553493</c:v>
                </c:pt>
                <c:pt idx="398">
                  <c:v>1.0742115027829313</c:v>
                </c:pt>
                <c:pt idx="399">
                  <c:v>1.0779220779220777</c:v>
                </c:pt>
                <c:pt idx="400">
                  <c:v>1.0776128633271489</c:v>
                </c:pt>
                <c:pt idx="401">
                  <c:v>1.075139146567718</c:v>
                </c:pt>
                <c:pt idx="402">
                  <c:v>1.0664811379097092</c:v>
                </c:pt>
                <c:pt idx="403">
                  <c:v>1.0340136054421767</c:v>
                </c:pt>
                <c:pt idx="404">
                  <c:v>1.0003092145949288</c:v>
                </c:pt>
                <c:pt idx="405">
                  <c:v>1.0105132962275818</c:v>
                </c:pt>
                <c:pt idx="406">
                  <c:v>0.99103277674706225</c:v>
                </c:pt>
                <c:pt idx="407">
                  <c:v>0.97680890538033383</c:v>
                </c:pt>
                <c:pt idx="408">
                  <c:v>0.98330241187384038</c:v>
                </c:pt>
                <c:pt idx="409">
                  <c:v>0.9687693259121829</c:v>
                </c:pt>
                <c:pt idx="410">
                  <c:v>0.98763141620284467</c:v>
                </c:pt>
                <c:pt idx="411">
                  <c:v>0.97897340754483597</c:v>
                </c:pt>
                <c:pt idx="412">
                  <c:v>1.0114409400123685</c:v>
                </c:pt>
                <c:pt idx="413">
                  <c:v>0.99567099567099571</c:v>
                </c:pt>
                <c:pt idx="414">
                  <c:v>0.97000618429189855</c:v>
                </c:pt>
                <c:pt idx="415">
                  <c:v>0.91063698206555332</c:v>
                </c:pt>
                <c:pt idx="416">
                  <c:v>0.95547309833024108</c:v>
                </c:pt>
                <c:pt idx="417">
                  <c:v>0.96722325293753864</c:v>
                </c:pt>
                <c:pt idx="418">
                  <c:v>0.97835497835497831</c:v>
                </c:pt>
                <c:pt idx="419">
                  <c:v>0.97649969078540488</c:v>
                </c:pt>
                <c:pt idx="420">
                  <c:v>0.9616573902288188</c:v>
                </c:pt>
                <c:pt idx="421">
                  <c:v>0.93382807668521939</c:v>
                </c:pt>
                <c:pt idx="422">
                  <c:v>0.94063079777365488</c:v>
                </c:pt>
                <c:pt idx="423">
                  <c:v>0.93351886209029056</c:v>
                </c:pt>
                <c:pt idx="424">
                  <c:v>0.92578849721706857</c:v>
                </c:pt>
                <c:pt idx="425">
                  <c:v>0.92145949288806428</c:v>
                </c:pt>
                <c:pt idx="426">
                  <c:v>0.94372294372294363</c:v>
                </c:pt>
                <c:pt idx="427">
                  <c:v>0.98361162646876921</c:v>
                </c:pt>
                <c:pt idx="428">
                  <c:v>0.95114409400123678</c:v>
                </c:pt>
                <c:pt idx="429">
                  <c:v>0.94310451453308586</c:v>
                </c:pt>
                <c:pt idx="430">
                  <c:v>0.958256029684601</c:v>
                </c:pt>
                <c:pt idx="431">
                  <c:v>0.93382807668521939</c:v>
                </c:pt>
                <c:pt idx="432">
                  <c:v>0.96072974644403208</c:v>
                </c:pt>
                <c:pt idx="433">
                  <c:v>0.96938775510204078</c:v>
                </c:pt>
                <c:pt idx="434">
                  <c:v>0.98175633889919589</c:v>
                </c:pt>
                <c:pt idx="435">
                  <c:v>0.9539270253555967</c:v>
                </c:pt>
                <c:pt idx="436">
                  <c:v>0.96196660482374752</c:v>
                </c:pt>
                <c:pt idx="437">
                  <c:v>0.92671614100185518</c:v>
                </c:pt>
                <c:pt idx="438">
                  <c:v>0.93877551020408156</c:v>
                </c:pt>
                <c:pt idx="439">
                  <c:v>0.9260977118119974</c:v>
                </c:pt>
                <c:pt idx="440">
                  <c:v>0.93506493506493493</c:v>
                </c:pt>
                <c:pt idx="441">
                  <c:v>0.89981447124304259</c:v>
                </c:pt>
                <c:pt idx="442">
                  <c:v>0.91836734693877542</c:v>
                </c:pt>
                <c:pt idx="443">
                  <c:v>0.93970315398886817</c:v>
                </c:pt>
                <c:pt idx="444">
                  <c:v>0.91991341991341979</c:v>
                </c:pt>
                <c:pt idx="445">
                  <c:v>0.93073593073593064</c:v>
                </c:pt>
                <c:pt idx="446">
                  <c:v>0.93877551020408156</c:v>
                </c:pt>
                <c:pt idx="447">
                  <c:v>0.94372294372294363</c:v>
                </c:pt>
                <c:pt idx="448">
                  <c:v>0.9443413729128014</c:v>
                </c:pt>
                <c:pt idx="449">
                  <c:v>0.95423623995052553</c:v>
                </c:pt>
                <c:pt idx="450">
                  <c:v>0.94681508967223249</c:v>
                </c:pt>
                <c:pt idx="451">
                  <c:v>0.94124922696351265</c:v>
                </c:pt>
                <c:pt idx="452">
                  <c:v>0.94124922696351265</c:v>
                </c:pt>
                <c:pt idx="453">
                  <c:v>0</c:v>
                </c:pt>
                <c:pt idx="454">
                  <c:v>0</c:v>
                </c:pt>
                <c:pt idx="455">
                  <c:v>0.96907854050711184</c:v>
                </c:pt>
                <c:pt idx="456">
                  <c:v>0.9539270253555967</c:v>
                </c:pt>
                <c:pt idx="457">
                  <c:v>0.95083487940630784</c:v>
                </c:pt>
                <c:pt idx="458">
                  <c:v>0.95949288806431654</c:v>
                </c:pt>
                <c:pt idx="459">
                  <c:v>0.97588126159554722</c:v>
                </c:pt>
                <c:pt idx="460">
                  <c:v>0.98453927025355581</c:v>
                </c:pt>
                <c:pt idx="461">
                  <c:v>0.98237476808905366</c:v>
                </c:pt>
                <c:pt idx="462">
                  <c:v>0.98732220160791573</c:v>
                </c:pt>
                <c:pt idx="463">
                  <c:v>0.98701298701298701</c:v>
                </c:pt>
                <c:pt idx="464">
                  <c:v>0.97031539888682727</c:v>
                </c:pt>
                <c:pt idx="465">
                  <c:v>0.94650587507730355</c:v>
                </c:pt>
                <c:pt idx="466">
                  <c:v>0.9678416821273963</c:v>
                </c:pt>
                <c:pt idx="467">
                  <c:v>0.96691403834260969</c:v>
                </c:pt>
                <c:pt idx="468">
                  <c:v>0.96196660482374752</c:v>
                </c:pt>
                <c:pt idx="469">
                  <c:v>0.97866419294990714</c:v>
                </c:pt>
                <c:pt idx="470">
                  <c:v>0.96753246753246736</c:v>
                </c:pt>
                <c:pt idx="471">
                  <c:v>0.95547309833024108</c:v>
                </c:pt>
                <c:pt idx="472">
                  <c:v>0.93197278911564618</c:v>
                </c:pt>
                <c:pt idx="473">
                  <c:v>0.94650587507730355</c:v>
                </c:pt>
                <c:pt idx="474">
                  <c:v>0.94372294372294363</c:v>
                </c:pt>
                <c:pt idx="475">
                  <c:v>0.92826221397649955</c:v>
                </c:pt>
                <c:pt idx="476">
                  <c:v>0.94619666048237472</c:v>
                </c:pt>
                <c:pt idx="477">
                  <c:v>0.95145330859616561</c:v>
                </c:pt>
                <c:pt idx="478">
                  <c:v>0.97649969078540488</c:v>
                </c:pt>
                <c:pt idx="479">
                  <c:v>0.98515769944341358</c:v>
                </c:pt>
                <c:pt idx="480">
                  <c:v>0.9860853432282003</c:v>
                </c:pt>
                <c:pt idx="481">
                  <c:v>0.98051948051948046</c:v>
                </c:pt>
                <c:pt idx="482">
                  <c:v>0.98021026592455152</c:v>
                </c:pt>
                <c:pt idx="483">
                  <c:v>0.99226963512677802</c:v>
                </c:pt>
                <c:pt idx="484">
                  <c:v>0.9931972789115644</c:v>
                </c:pt>
                <c:pt idx="485">
                  <c:v>0.99412492269635111</c:v>
                </c:pt>
                <c:pt idx="486">
                  <c:v>1.0139146567717996</c:v>
                </c:pt>
                <c:pt idx="487">
                  <c:v>1.0235003092145949</c:v>
                </c:pt>
                <c:pt idx="488">
                  <c:v>1.017625231910946</c:v>
                </c:pt>
                <c:pt idx="489">
                  <c:v>0.99876314162028423</c:v>
                </c:pt>
                <c:pt idx="490">
                  <c:v>1.0055658627087198</c:v>
                </c:pt>
                <c:pt idx="491">
                  <c:v>0.99690785405071114</c:v>
                </c:pt>
                <c:pt idx="492">
                  <c:v>0.99103277674706225</c:v>
                </c:pt>
                <c:pt idx="493">
                  <c:v>0.97124304267161399</c:v>
                </c:pt>
                <c:pt idx="494">
                  <c:v>0.97309833024118719</c:v>
                </c:pt>
                <c:pt idx="495">
                  <c:v>0.94805194805194792</c:v>
                </c:pt>
                <c:pt idx="496">
                  <c:v>0.94619666048237472</c:v>
                </c:pt>
                <c:pt idx="497">
                  <c:v>0.97278911564625847</c:v>
                </c:pt>
                <c:pt idx="498">
                  <c:v>0.99505256648113782</c:v>
                </c:pt>
                <c:pt idx="499">
                  <c:v>0.99814471243042668</c:v>
                </c:pt>
                <c:pt idx="500">
                  <c:v>0.99721706864563997</c:v>
                </c:pt>
                <c:pt idx="501">
                  <c:v>0.98948670377241799</c:v>
                </c:pt>
                <c:pt idx="502">
                  <c:v>0.9913419913419913</c:v>
                </c:pt>
                <c:pt idx="503">
                  <c:v>1.0061842918985775</c:v>
                </c:pt>
                <c:pt idx="504">
                  <c:v>1.0210265924551638</c:v>
                </c:pt>
                <c:pt idx="505">
                  <c:v>1.0408163265306121</c:v>
                </c:pt>
                <c:pt idx="506">
                  <c:v>1.0377241805813233</c:v>
                </c:pt>
                <c:pt idx="507">
                  <c:v>1.0204081632653059</c:v>
                </c:pt>
                <c:pt idx="508">
                  <c:v>1.0108225108225106</c:v>
                </c:pt>
                <c:pt idx="509">
                  <c:v>0.99598021026592443</c:v>
                </c:pt>
                <c:pt idx="510">
                  <c:v>0.96722325293753864</c:v>
                </c:pt>
                <c:pt idx="511">
                  <c:v>0.95856524427952994</c:v>
                </c:pt>
                <c:pt idx="512">
                  <c:v>0.94495980210265906</c:v>
                </c:pt>
                <c:pt idx="513">
                  <c:v>0.9529993815708101</c:v>
                </c:pt>
                <c:pt idx="514">
                  <c:v>0.97371675943104496</c:v>
                </c:pt>
                <c:pt idx="515">
                  <c:v>0.963512677798392</c:v>
                </c:pt>
                <c:pt idx="516">
                  <c:v>0.96134817563388986</c:v>
                </c:pt>
                <c:pt idx="517">
                  <c:v>0.95145330859616561</c:v>
                </c:pt>
                <c:pt idx="518">
                  <c:v>0.96413110698824978</c:v>
                </c:pt>
                <c:pt idx="519">
                  <c:v>0.92949907235621509</c:v>
                </c:pt>
                <c:pt idx="520">
                  <c:v>0.9242424242424242</c:v>
                </c:pt>
                <c:pt idx="521">
                  <c:v>0.92547928262213963</c:v>
                </c:pt>
                <c:pt idx="522">
                  <c:v>0.95578231292517002</c:v>
                </c:pt>
                <c:pt idx="523">
                  <c:v>0.93784786641929485</c:v>
                </c:pt>
                <c:pt idx="524">
                  <c:v>0.94248608534322809</c:v>
                </c:pt>
                <c:pt idx="525">
                  <c:v>0.9539270253555967</c:v>
                </c:pt>
                <c:pt idx="526">
                  <c:v>0.94774273345701898</c:v>
                </c:pt>
                <c:pt idx="527">
                  <c:v>0.93692022263450825</c:v>
                </c:pt>
                <c:pt idx="528">
                  <c:v>0.91001855287569566</c:v>
                </c:pt>
                <c:pt idx="529">
                  <c:v>0.94248608534322809</c:v>
                </c:pt>
                <c:pt idx="530">
                  <c:v>0.93846629560915273</c:v>
                </c:pt>
                <c:pt idx="531">
                  <c:v>0.93568336425479282</c:v>
                </c:pt>
                <c:pt idx="532">
                  <c:v>0.88744588744588737</c:v>
                </c:pt>
                <c:pt idx="533">
                  <c:v>0.88218923933209636</c:v>
                </c:pt>
                <c:pt idx="534">
                  <c:v>0.89022881880024729</c:v>
                </c:pt>
                <c:pt idx="535">
                  <c:v>0.867656153370439</c:v>
                </c:pt>
                <c:pt idx="536">
                  <c:v>0.88528138528138511</c:v>
                </c:pt>
                <c:pt idx="537">
                  <c:v>0.89579468150896713</c:v>
                </c:pt>
                <c:pt idx="538">
                  <c:v>0.90197897340754485</c:v>
                </c:pt>
                <c:pt idx="539">
                  <c:v>0.92702535559678412</c:v>
                </c:pt>
                <c:pt idx="540">
                  <c:v>0.92084106369820651</c:v>
                </c:pt>
                <c:pt idx="541">
                  <c:v>0.93073593073593064</c:v>
                </c:pt>
                <c:pt idx="542">
                  <c:v>0.91682127396413093</c:v>
                </c:pt>
                <c:pt idx="543">
                  <c:v>0.88095238095238082</c:v>
                </c:pt>
                <c:pt idx="544">
                  <c:v>0.88528138528138511</c:v>
                </c:pt>
                <c:pt idx="545">
                  <c:v>0.88311688311688297</c:v>
                </c:pt>
                <c:pt idx="546">
                  <c:v>0.88899196042053175</c:v>
                </c:pt>
                <c:pt idx="547">
                  <c:v>0.9112554112554111</c:v>
                </c:pt>
                <c:pt idx="548">
                  <c:v>0.94897959183673464</c:v>
                </c:pt>
                <c:pt idx="549">
                  <c:v>0.96567717996289415</c:v>
                </c:pt>
                <c:pt idx="550">
                  <c:v>0.98051948051948046</c:v>
                </c:pt>
                <c:pt idx="551">
                  <c:v>0.9931972789115644</c:v>
                </c:pt>
                <c:pt idx="552">
                  <c:v>0.98361162646876921</c:v>
                </c:pt>
                <c:pt idx="553">
                  <c:v>1.0058750773036487</c:v>
                </c:pt>
                <c:pt idx="554">
                  <c:v>1.0055658627087198</c:v>
                </c:pt>
                <c:pt idx="555">
                  <c:v>1.0123685837971552</c:v>
                </c:pt>
                <c:pt idx="556">
                  <c:v>1.0166975881261595</c:v>
                </c:pt>
                <c:pt idx="557">
                  <c:v>0.99876314162028423</c:v>
                </c:pt>
                <c:pt idx="558">
                  <c:v>1.0046382189239331</c:v>
                </c:pt>
                <c:pt idx="559">
                  <c:v>1.0108225108225106</c:v>
                </c:pt>
                <c:pt idx="560">
                  <c:v>1.0105132962275818</c:v>
                </c:pt>
                <c:pt idx="561">
                  <c:v>1.0055658627087198</c:v>
                </c:pt>
                <c:pt idx="562">
                  <c:v>1.0027829313543599</c:v>
                </c:pt>
                <c:pt idx="563">
                  <c:v>0.99969078540507095</c:v>
                </c:pt>
                <c:pt idx="564">
                  <c:v>0.9539270253555967</c:v>
                </c:pt>
                <c:pt idx="565">
                  <c:v>0.92547928262213963</c:v>
                </c:pt>
                <c:pt idx="566">
                  <c:v>0.9242424242424242</c:v>
                </c:pt>
                <c:pt idx="567">
                  <c:v>0.93846629560915273</c:v>
                </c:pt>
                <c:pt idx="568">
                  <c:v>0.91682127396413093</c:v>
                </c:pt>
                <c:pt idx="569">
                  <c:v>0.91867656153370436</c:v>
                </c:pt>
                <c:pt idx="570">
                  <c:v>0.90074211502782919</c:v>
                </c:pt>
                <c:pt idx="571">
                  <c:v>0.8868274582560296</c:v>
                </c:pt>
                <c:pt idx="572">
                  <c:v>0.89239332096474944</c:v>
                </c:pt>
                <c:pt idx="573">
                  <c:v>0.88188002473716753</c:v>
                </c:pt>
                <c:pt idx="574">
                  <c:v>0.87878787878787878</c:v>
                </c:pt>
                <c:pt idx="575">
                  <c:v>0.90074211502782919</c:v>
                </c:pt>
                <c:pt idx="576">
                  <c:v>0.92578849721706857</c:v>
                </c:pt>
                <c:pt idx="577">
                  <c:v>0.95021645021645018</c:v>
                </c:pt>
                <c:pt idx="578">
                  <c:v>0.95547309833024108</c:v>
                </c:pt>
                <c:pt idx="579">
                  <c:v>0.94124922696351265</c:v>
                </c:pt>
                <c:pt idx="580">
                  <c:v>0.94465058750773023</c:v>
                </c:pt>
                <c:pt idx="581">
                  <c:v>0.95114409400123678</c:v>
                </c:pt>
                <c:pt idx="582">
                  <c:v>0.96320346320346306</c:v>
                </c:pt>
                <c:pt idx="583">
                  <c:v>0.96846011131725407</c:v>
                </c:pt>
                <c:pt idx="584">
                  <c:v>0.97649969078540488</c:v>
                </c:pt>
                <c:pt idx="585">
                  <c:v>0.95670995670995662</c:v>
                </c:pt>
                <c:pt idx="586">
                  <c:v>0.94836116264687687</c:v>
                </c:pt>
                <c:pt idx="587">
                  <c:v>0.96011131725417431</c:v>
                </c:pt>
                <c:pt idx="588">
                  <c:v>0.9260977118119974</c:v>
                </c:pt>
                <c:pt idx="589">
                  <c:v>0.94774273345701898</c:v>
                </c:pt>
                <c:pt idx="590">
                  <c:v>0.93692022263450825</c:v>
                </c:pt>
                <c:pt idx="591">
                  <c:v>0.94279529993815692</c:v>
                </c:pt>
                <c:pt idx="592">
                  <c:v>0.95238095238095233</c:v>
                </c:pt>
                <c:pt idx="593">
                  <c:v>0.96196660482374752</c:v>
                </c:pt>
                <c:pt idx="594">
                  <c:v>0.9678416821273963</c:v>
                </c:pt>
                <c:pt idx="595">
                  <c:v>0.96815089672232513</c:v>
                </c:pt>
                <c:pt idx="596">
                  <c:v>0.93351886209029056</c:v>
                </c:pt>
                <c:pt idx="597">
                  <c:v>0.92115027829313534</c:v>
                </c:pt>
                <c:pt idx="598">
                  <c:v>0.92888064316635732</c:v>
                </c:pt>
                <c:pt idx="599">
                  <c:v>0.93382807668521939</c:v>
                </c:pt>
                <c:pt idx="600">
                  <c:v>0.92733457019171295</c:v>
                </c:pt>
                <c:pt idx="601">
                  <c:v>0.93197278911564618</c:v>
                </c:pt>
                <c:pt idx="602">
                  <c:v>0.93630179344465048</c:v>
                </c:pt>
                <c:pt idx="603">
                  <c:v>0.92455163883735303</c:v>
                </c:pt>
                <c:pt idx="604">
                  <c:v>0.92084106369820651</c:v>
                </c:pt>
                <c:pt idx="605">
                  <c:v>0.94124922696351265</c:v>
                </c:pt>
                <c:pt idx="606">
                  <c:v>0.95083487940630784</c:v>
                </c:pt>
                <c:pt idx="607">
                  <c:v>0.95794681508967217</c:v>
                </c:pt>
                <c:pt idx="608">
                  <c:v>0.95485466914038331</c:v>
                </c:pt>
                <c:pt idx="609">
                  <c:v>0.94928880643166347</c:v>
                </c:pt>
                <c:pt idx="610">
                  <c:v>0.9390847247990104</c:v>
                </c:pt>
                <c:pt idx="611">
                  <c:v>0.9251700680272108</c:v>
                </c:pt>
                <c:pt idx="612">
                  <c:v>0.92640692640692635</c:v>
                </c:pt>
                <c:pt idx="613">
                  <c:v>0.93568336425479282</c:v>
                </c:pt>
                <c:pt idx="614">
                  <c:v>0.9434137291280148</c:v>
                </c:pt>
                <c:pt idx="615">
                  <c:v>0.94619666048237472</c:v>
                </c:pt>
                <c:pt idx="616">
                  <c:v>0.93784786641929485</c:v>
                </c:pt>
                <c:pt idx="617">
                  <c:v>0.9260977118119974</c:v>
                </c:pt>
                <c:pt idx="618">
                  <c:v>0.90383426097711805</c:v>
                </c:pt>
                <c:pt idx="619">
                  <c:v>0.88280766852195414</c:v>
                </c:pt>
                <c:pt idx="620">
                  <c:v>0.8781694495980209</c:v>
                </c:pt>
                <c:pt idx="621">
                  <c:v>0.88651824366110077</c:v>
                </c:pt>
                <c:pt idx="622">
                  <c:v>0.9112554112554111</c:v>
                </c:pt>
                <c:pt idx="623">
                  <c:v>0.91774891774891765</c:v>
                </c:pt>
                <c:pt idx="624">
                  <c:v>0.91743970315398882</c:v>
                </c:pt>
                <c:pt idx="625">
                  <c:v>0.91682127396413093</c:v>
                </c:pt>
                <c:pt idx="626">
                  <c:v>0.8763141620284477</c:v>
                </c:pt>
                <c:pt idx="627">
                  <c:v>0.87755102040816313</c:v>
                </c:pt>
                <c:pt idx="628">
                  <c:v>0.88188002473716753</c:v>
                </c:pt>
                <c:pt idx="629">
                  <c:v>0.89053803339517623</c:v>
                </c:pt>
                <c:pt idx="630">
                  <c:v>0.90909090909090895</c:v>
                </c:pt>
                <c:pt idx="631">
                  <c:v>0.90538033395176243</c:v>
                </c:pt>
                <c:pt idx="632">
                  <c:v>0.89610389610389607</c:v>
                </c:pt>
                <c:pt idx="633">
                  <c:v>0.88249845392702519</c:v>
                </c:pt>
                <c:pt idx="634">
                  <c:v>0.87198515769944329</c:v>
                </c:pt>
                <c:pt idx="635">
                  <c:v>0.8763141620284477</c:v>
                </c:pt>
                <c:pt idx="636">
                  <c:v>0.87414965986394544</c:v>
                </c:pt>
                <c:pt idx="637">
                  <c:v>0.90259740259740251</c:v>
                </c:pt>
                <c:pt idx="638">
                  <c:v>0.90847247990105118</c:v>
                </c:pt>
                <c:pt idx="639">
                  <c:v>0.91280148423005558</c:v>
                </c:pt>
                <c:pt idx="640">
                  <c:v>0.92145949288806428</c:v>
                </c:pt>
                <c:pt idx="641">
                  <c:v>0.93104514533085947</c:v>
                </c:pt>
                <c:pt idx="642">
                  <c:v>0.93692022263450825</c:v>
                </c:pt>
                <c:pt idx="643">
                  <c:v>0.92826221397649955</c:v>
                </c:pt>
                <c:pt idx="644">
                  <c:v>0.93939393939393923</c:v>
                </c:pt>
                <c:pt idx="645">
                  <c:v>0.94619666048237472</c:v>
                </c:pt>
                <c:pt idx="646">
                  <c:v>0.94372294372294363</c:v>
                </c:pt>
                <c:pt idx="647">
                  <c:v>0.94959802102659241</c:v>
                </c:pt>
                <c:pt idx="648">
                  <c:v>0.95454545454545447</c:v>
                </c:pt>
                <c:pt idx="649">
                  <c:v>0.95609152752009885</c:v>
                </c:pt>
                <c:pt idx="650">
                  <c:v>0.95269016697588116</c:v>
                </c:pt>
                <c:pt idx="651">
                  <c:v>0.96134817563388986</c:v>
                </c:pt>
                <c:pt idx="652">
                  <c:v>0.9616573902288188</c:v>
                </c:pt>
                <c:pt idx="653">
                  <c:v>0.95330859616573882</c:v>
                </c:pt>
                <c:pt idx="654">
                  <c:v>0.92949907235621509</c:v>
                </c:pt>
                <c:pt idx="655">
                  <c:v>0.93104514533085947</c:v>
                </c:pt>
                <c:pt idx="656">
                  <c:v>0.93351886209029056</c:v>
                </c:pt>
                <c:pt idx="657">
                  <c:v>0.94124922696351265</c:v>
                </c:pt>
                <c:pt idx="658">
                  <c:v>0.958256029684601</c:v>
                </c:pt>
                <c:pt idx="659">
                  <c:v>0.95269016697588116</c:v>
                </c:pt>
                <c:pt idx="660">
                  <c:v>0.92826221397649955</c:v>
                </c:pt>
                <c:pt idx="661">
                  <c:v>0.91589363017934444</c:v>
                </c:pt>
                <c:pt idx="662">
                  <c:v>0.92022263450834874</c:v>
                </c:pt>
                <c:pt idx="663">
                  <c:v>0.91867656153370436</c:v>
                </c:pt>
                <c:pt idx="664">
                  <c:v>0.93259121830550396</c:v>
                </c:pt>
                <c:pt idx="665">
                  <c:v>0.92733457019171295</c:v>
                </c:pt>
                <c:pt idx="666">
                  <c:v>0.92826221397649955</c:v>
                </c:pt>
                <c:pt idx="667">
                  <c:v>0.92671614100185518</c:v>
                </c:pt>
                <c:pt idx="668">
                  <c:v>0.94032158317872594</c:v>
                </c:pt>
                <c:pt idx="669">
                  <c:v>0.95083487940630784</c:v>
                </c:pt>
                <c:pt idx="670">
                  <c:v>0.93877551020408156</c:v>
                </c:pt>
                <c:pt idx="671">
                  <c:v>0.93073593073593064</c:v>
                </c:pt>
                <c:pt idx="672">
                  <c:v>0.92238713667285077</c:v>
                </c:pt>
                <c:pt idx="673">
                  <c:v>0.91682127396413093</c:v>
                </c:pt>
                <c:pt idx="674">
                  <c:v>0.91094619666048227</c:v>
                </c:pt>
                <c:pt idx="675">
                  <c:v>0.91218305504019781</c:v>
                </c:pt>
                <c:pt idx="676">
                  <c:v>0.90197897340754485</c:v>
                </c:pt>
                <c:pt idx="677">
                  <c:v>0.91743970315398882</c:v>
                </c:pt>
                <c:pt idx="678">
                  <c:v>0.91496598639455773</c:v>
                </c:pt>
                <c:pt idx="679">
                  <c:v>0.92980828695114404</c:v>
                </c:pt>
                <c:pt idx="680">
                  <c:v>0.92857142857142849</c:v>
                </c:pt>
                <c:pt idx="681">
                  <c:v>0.91341991341991324</c:v>
                </c:pt>
                <c:pt idx="682">
                  <c:v>0.89764996907854044</c:v>
                </c:pt>
                <c:pt idx="683">
                  <c:v>0.88744588744588737</c:v>
                </c:pt>
                <c:pt idx="684">
                  <c:v>0.90043290043290036</c:v>
                </c:pt>
                <c:pt idx="685">
                  <c:v>0.9059987631416202</c:v>
                </c:pt>
                <c:pt idx="686">
                  <c:v>0.91496598639455773</c:v>
                </c:pt>
                <c:pt idx="687">
                  <c:v>0.91434755720469996</c:v>
                </c:pt>
                <c:pt idx="688">
                  <c:v>0.91960420531849085</c:v>
                </c:pt>
                <c:pt idx="689">
                  <c:v>0.92578849721706857</c:v>
                </c:pt>
                <c:pt idx="690">
                  <c:v>0.92578849721706857</c:v>
                </c:pt>
                <c:pt idx="691">
                  <c:v>0.93753865182436602</c:v>
                </c:pt>
                <c:pt idx="692">
                  <c:v>0.93846629560915273</c:v>
                </c:pt>
                <c:pt idx="693">
                  <c:v>0.92640692640692635</c:v>
                </c:pt>
                <c:pt idx="694">
                  <c:v>0.9251700680272108</c:v>
                </c:pt>
                <c:pt idx="695">
                  <c:v>0.9251700680272108</c:v>
                </c:pt>
                <c:pt idx="696">
                  <c:v>0.91249226963512675</c:v>
                </c:pt>
                <c:pt idx="697">
                  <c:v>0.92857142857142849</c:v>
                </c:pt>
                <c:pt idx="698">
                  <c:v>0.92764378478664178</c:v>
                </c:pt>
                <c:pt idx="699">
                  <c:v>0.93382807668521939</c:v>
                </c:pt>
                <c:pt idx="700">
                  <c:v>0.93970315398886817</c:v>
                </c:pt>
                <c:pt idx="701">
                  <c:v>0.945269016697588</c:v>
                </c:pt>
                <c:pt idx="702">
                  <c:v>0.95145330859616561</c:v>
                </c:pt>
                <c:pt idx="703">
                  <c:v>0.94805194805194792</c:v>
                </c:pt>
                <c:pt idx="704">
                  <c:v>0.95330859616573882</c:v>
                </c:pt>
                <c:pt idx="705">
                  <c:v>0.93939393939393923</c:v>
                </c:pt>
                <c:pt idx="706">
                  <c:v>0.93506493506493493</c:v>
                </c:pt>
                <c:pt idx="707">
                  <c:v>0.9347557204700061</c:v>
                </c:pt>
                <c:pt idx="708">
                  <c:v>0.9390847247990104</c:v>
                </c:pt>
                <c:pt idx="709">
                  <c:v>0.93846629560915273</c:v>
                </c:pt>
                <c:pt idx="710">
                  <c:v>0.93259121830550396</c:v>
                </c:pt>
                <c:pt idx="711">
                  <c:v>0.94094001236858371</c:v>
                </c:pt>
                <c:pt idx="712">
                  <c:v>0.945269016697588</c:v>
                </c:pt>
                <c:pt idx="713">
                  <c:v>0.95547309833024108</c:v>
                </c:pt>
                <c:pt idx="714">
                  <c:v>0.94619666048237472</c:v>
                </c:pt>
                <c:pt idx="715">
                  <c:v>0.940012368583797</c:v>
                </c:pt>
                <c:pt idx="716">
                  <c:v>0.93506493506493493</c:v>
                </c:pt>
                <c:pt idx="717">
                  <c:v>0.94217687074829914</c:v>
                </c:pt>
                <c:pt idx="718">
                  <c:v>0.94217687074829914</c:v>
                </c:pt>
                <c:pt idx="719">
                  <c:v>0.92857142857142849</c:v>
                </c:pt>
                <c:pt idx="720">
                  <c:v>0.92362399505256643</c:v>
                </c:pt>
                <c:pt idx="721">
                  <c:v>0.91867656153370436</c:v>
                </c:pt>
                <c:pt idx="722">
                  <c:v>0.94310451453308586</c:v>
                </c:pt>
                <c:pt idx="723">
                  <c:v>0.93537414965986387</c:v>
                </c:pt>
                <c:pt idx="724">
                  <c:v>0.91713048855905988</c:v>
                </c:pt>
                <c:pt idx="725">
                  <c:v>0.95732838589981439</c:v>
                </c:pt>
                <c:pt idx="726">
                  <c:v>0.98670377241805807</c:v>
                </c:pt>
                <c:pt idx="727">
                  <c:v>0.95547309833024108</c:v>
                </c:pt>
                <c:pt idx="728">
                  <c:v>0.95732838589981439</c:v>
                </c:pt>
                <c:pt idx="729">
                  <c:v>0.95794681508967217</c:v>
                </c:pt>
                <c:pt idx="730">
                  <c:v>0.95330859616573882</c:v>
                </c:pt>
                <c:pt idx="731">
                  <c:v>0.95640074211502768</c:v>
                </c:pt>
                <c:pt idx="732">
                  <c:v>0.96134817563388986</c:v>
                </c:pt>
                <c:pt idx="733">
                  <c:v>0.9616573902288188</c:v>
                </c:pt>
                <c:pt idx="734">
                  <c:v>0.97247990105132953</c:v>
                </c:pt>
                <c:pt idx="735">
                  <c:v>0.9774273345701916</c:v>
                </c:pt>
                <c:pt idx="736">
                  <c:v>0.97495361781076062</c:v>
                </c:pt>
                <c:pt idx="737">
                  <c:v>0.96382189239332094</c:v>
                </c:pt>
                <c:pt idx="738">
                  <c:v>0.96474953617810744</c:v>
                </c:pt>
                <c:pt idx="739">
                  <c:v>0.96691403834260969</c:v>
                </c:pt>
                <c:pt idx="740">
                  <c:v>0.97866419294990714</c:v>
                </c:pt>
                <c:pt idx="741">
                  <c:v>0.96907854050711184</c:v>
                </c:pt>
                <c:pt idx="742">
                  <c:v>0.95763760049474322</c:v>
                </c:pt>
                <c:pt idx="743">
                  <c:v>0.95887445887445877</c:v>
                </c:pt>
                <c:pt idx="744">
                  <c:v>0.97340754483611613</c:v>
                </c:pt>
                <c:pt idx="745">
                  <c:v>0.99350649350649345</c:v>
                </c:pt>
                <c:pt idx="746">
                  <c:v>0.99814471243042668</c:v>
                </c:pt>
                <c:pt idx="747">
                  <c:v>0.99876314162028423</c:v>
                </c:pt>
                <c:pt idx="748">
                  <c:v>0.98701298701298701</c:v>
                </c:pt>
                <c:pt idx="749">
                  <c:v>1.0003092145949288</c:v>
                </c:pt>
                <c:pt idx="750">
                  <c:v>0.9975262832405688</c:v>
                </c:pt>
                <c:pt idx="751">
                  <c:v>0.99536178107606665</c:v>
                </c:pt>
                <c:pt idx="752">
                  <c:v>0.99969078540507095</c:v>
                </c:pt>
                <c:pt idx="753">
                  <c:v>1.0046382189239331</c:v>
                </c:pt>
                <c:pt idx="754">
                  <c:v>1.0043290043290041</c:v>
                </c:pt>
                <c:pt idx="755">
                  <c:v>1.0105132962275818</c:v>
                </c:pt>
                <c:pt idx="756">
                  <c:v>1.0092764378478662</c:v>
                </c:pt>
                <c:pt idx="757">
                  <c:v>1.0163883735312305</c:v>
                </c:pt>
                <c:pt idx="758">
                  <c:v>1.0197897340754483</c:v>
                </c:pt>
                <c:pt idx="759">
                  <c:v>1.0080395794681509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39D-45EF-975E-A1BD6927DA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90528"/>
        <c:axId val="44792448"/>
      </c:scatterChart>
      <c:valAx>
        <c:axId val="44790528"/>
        <c:scaling>
          <c:orientation val="minMax"/>
          <c:max val="42800"/>
          <c:min val="416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dd\-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92448"/>
        <c:crosses val="autoZero"/>
        <c:crossBetween val="midCat"/>
      </c:valAx>
      <c:valAx>
        <c:axId val="447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905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000"/>
              <a:t>Major</a:t>
            </a:r>
            <a:r>
              <a:rPr lang="en-AU" sz="2000" baseline="0"/>
              <a:t> Banks: Implied Volatilities</a:t>
            </a:r>
            <a:endParaRPr lang="en-AU" sz="20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CBA Implied ETO Vol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Sheet4!$A$2:$A$2849</c:f>
              <c:numCache>
                <c:formatCode>d/mm/yy;@</c:formatCode>
                <c:ptCount val="2848"/>
                <c:pt idx="0">
                  <c:v>40596</c:v>
                </c:pt>
                <c:pt idx="1">
                  <c:v>40597</c:v>
                </c:pt>
                <c:pt idx="2">
                  <c:v>40598</c:v>
                </c:pt>
                <c:pt idx="3">
                  <c:v>40599</c:v>
                </c:pt>
                <c:pt idx="4">
                  <c:v>40602</c:v>
                </c:pt>
                <c:pt idx="5">
                  <c:v>40603</c:v>
                </c:pt>
                <c:pt idx="6">
                  <c:v>40604</c:v>
                </c:pt>
                <c:pt idx="7">
                  <c:v>40605</c:v>
                </c:pt>
                <c:pt idx="8">
                  <c:v>40606</c:v>
                </c:pt>
                <c:pt idx="9">
                  <c:v>40609</c:v>
                </c:pt>
                <c:pt idx="10">
                  <c:v>40610</c:v>
                </c:pt>
                <c:pt idx="11">
                  <c:v>40611</c:v>
                </c:pt>
                <c:pt idx="12">
                  <c:v>40612</c:v>
                </c:pt>
                <c:pt idx="13">
                  <c:v>40613</c:v>
                </c:pt>
                <c:pt idx="14">
                  <c:v>40616</c:v>
                </c:pt>
                <c:pt idx="15">
                  <c:v>40617</c:v>
                </c:pt>
                <c:pt idx="16">
                  <c:v>40618</c:v>
                </c:pt>
                <c:pt idx="17">
                  <c:v>40619</c:v>
                </c:pt>
                <c:pt idx="18">
                  <c:v>40620</c:v>
                </c:pt>
                <c:pt idx="19">
                  <c:v>40623</c:v>
                </c:pt>
                <c:pt idx="20">
                  <c:v>40624</c:v>
                </c:pt>
                <c:pt idx="21">
                  <c:v>40625</c:v>
                </c:pt>
                <c:pt idx="22">
                  <c:v>40626</c:v>
                </c:pt>
                <c:pt idx="23">
                  <c:v>40627</c:v>
                </c:pt>
                <c:pt idx="24">
                  <c:v>40630</c:v>
                </c:pt>
                <c:pt idx="25">
                  <c:v>40631</c:v>
                </c:pt>
                <c:pt idx="26">
                  <c:v>40632</c:v>
                </c:pt>
                <c:pt idx="27">
                  <c:v>40633</c:v>
                </c:pt>
                <c:pt idx="28">
                  <c:v>40634</c:v>
                </c:pt>
                <c:pt idx="29">
                  <c:v>40637</c:v>
                </c:pt>
                <c:pt idx="30">
                  <c:v>40638</c:v>
                </c:pt>
                <c:pt idx="31">
                  <c:v>40639</c:v>
                </c:pt>
                <c:pt idx="32">
                  <c:v>40640</c:v>
                </c:pt>
                <c:pt idx="33">
                  <c:v>40641</c:v>
                </c:pt>
                <c:pt idx="34">
                  <c:v>40644</c:v>
                </c:pt>
                <c:pt idx="35">
                  <c:v>40645</c:v>
                </c:pt>
                <c:pt idx="36">
                  <c:v>40646</c:v>
                </c:pt>
                <c:pt idx="37">
                  <c:v>40647</c:v>
                </c:pt>
                <c:pt idx="38">
                  <c:v>40648</c:v>
                </c:pt>
                <c:pt idx="39">
                  <c:v>40651</c:v>
                </c:pt>
                <c:pt idx="40">
                  <c:v>40652</c:v>
                </c:pt>
                <c:pt idx="41">
                  <c:v>40653</c:v>
                </c:pt>
                <c:pt idx="42">
                  <c:v>40654</c:v>
                </c:pt>
                <c:pt idx="43">
                  <c:v>40661</c:v>
                </c:pt>
                <c:pt idx="44">
                  <c:v>40662</c:v>
                </c:pt>
                <c:pt idx="45">
                  <c:v>40665</c:v>
                </c:pt>
                <c:pt idx="46">
                  <c:v>40666</c:v>
                </c:pt>
                <c:pt idx="47">
                  <c:v>40667</c:v>
                </c:pt>
                <c:pt idx="48">
                  <c:v>40668</c:v>
                </c:pt>
                <c:pt idx="49">
                  <c:v>40669</c:v>
                </c:pt>
                <c:pt idx="50">
                  <c:v>40672</c:v>
                </c:pt>
                <c:pt idx="51">
                  <c:v>40673</c:v>
                </c:pt>
                <c:pt idx="52">
                  <c:v>40674</c:v>
                </c:pt>
                <c:pt idx="53">
                  <c:v>40675</c:v>
                </c:pt>
                <c:pt idx="54">
                  <c:v>40676</c:v>
                </c:pt>
                <c:pt idx="55">
                  <c:v>40679</c:v>
                </c:pt>
                <c:pt idx="56">
                  <c:v>40680</c:v>
                </c:pt>
                <c:pt idx="57">
                  <c:v>40681</c:v>
                </c:pt>
                <c:pt idx="58">
                  <c:v>40682</c:v>
                </c:pt>
                <c:pt idx="59">
                  <c:v>40683</c:v>
                </c:pt>
                <c:pt idx="60">
                  <c:v>40686</c:v>
                </c:pt>
                <c:pt idx="61">
                  <c:v>40687</c:v>
                </c:pt>
                <c:pt idx="62">
                  <c:v>40688</c:v>
                </c:pt>
                <c:pt idx="63">
                  <c:v>40689</c:v>
                </c:pt>
                <c:pt idx="64">
                  <c:v>40690</c:v>
                </c:pt>
                <c:pt idx="65">
                  <c:v>40693</c:v>
                </c:pt>
                <c:pt idx="66">
                  <c:v>40694</c:v>
                </c:pt>
                <c:pt idx="67">
                  <c:v>40695</c:v>
                </c:pt>
                <c:pt idx="68">
                  <c:v>40696</c:v>
                </c:pt>
                <c:pt idx="69">
                  <c:v>40697</c:v>
                </c:pt>
                <c:pt idx="70">
                  <c:v>40700</c:v>
                </c:pt>
                <c:pt idx="71">
                  <c:v>40701</c:v>
                </c:pt>
                <c:pt idx="72">
                  <c:v>40702</c:v>
                </c:pt>
                <c:pt idx="73">
                  <c:v>40703</c:v>
                </c:pt>
                <c:pt idx="74">
                  <c:v>40704</c:v>
                </c:pt>
                <c:pt idx="75">
                  <c:v>40708</c:v>
                </c:pt>
                <c:pt idx="76">
                  <c:v>40709</c:v>
                </c:pt>
                <c:pt idx="77">
                  <c:v>40710</c:v>
                </c:pt>
                <c:pt idx="78">
                  <c:v>40711</c:v>
                </c:pt>
                <c:pt idx="79">
                  <c:v>40714</c:v>
                </c:pt>
                <c:pt idx="80">
                  <c:v>40715</c:v>
                </c:pt>
                <c:pt idx="81">
                  <c:v>40716</c:v>
                </c:pt>
                <c:pt idx="82">
                  <c:v>40717</c:v>
                </c:pt>
                <c:pt idx="83">
                  <c:v>40718</c:v>
                </c:pt>
                <c:pt idx="84">
                  <c:v>40721</c:v>
                </c:pt>
                <c:pt idx="85">
                  <c:v>40722</c:v>
                </c:pt>
                <c:pt idx="86">
                  <c:v>40723</c:v>
                </c:pt>
                <c:pt idx="87">
                  <c:v>40724</c:v>
                </c:pt>
                <c:pt idx="88">
                  <c:v>40725</c:v>
                </c:pt>
                <c:pt idx="89">
                  <c:v>40728</c:v>
                </c:pt>
                <c:pt idx="90">
                  <c:v>40729</c:v>
                </c:pt>
                <c:pt idx="91">
                  <c:v>40730</c:v>
                </c:pt>
                <c:pt idx="92">
                  <c:v>40731</c:v>
                </c:pt>
                <c:pt idx="93">
                  <c:v>40732</c:v>
                </c:pt>
                <c:pt idx="94">
                  <c:v>40735</c:v>
                </c:pt>
                <c:pt idx="95">
                  <c:v>40736</c:v>
                </c:pt>
                <c:pt idx="96">
                  <c:v>40737</c:v>
                </c:pt>
                <c:pt idx="97">
                  <c:v>40738</c:v>
                </c:pt>
                <c:pt idx="98">
                  <c:v>40739</c:v>
                </c:pt>
                <c:pt idx="99">
                  <c:v>40742</c:v>
                </c:pt>
                <c:pt idx="100">
                  <c:v>40743</c:v>
                </c:pt>
                <c:pt idx="101">
                  <c:v>40744</c:v>
                </c:pt>
                <c:pt idx="102">
                  <c:v>40745</c:v>
                </c:pt>
                <c:pt idx="103">
                  <c:v>40746</c:v>
                </c:pt>
                <c:pt idx="104">
                  <c:v>40749</c:v>
                </c:pt>
                <c:pt idx="105">
                  <c:v>40750</c:v>
                </c:pt>
                <c:pt idx="106">
                  <c:v>40751</c:v>
                </c:pt>
                <c:pt idx="107">
                  <c:v>40752</c:v>
                </c:pt>
                <c:pt idx="108">
                  <c:v>40753</c:v>
                </c:pt>
                <c:pt idx="109">
                  <c:v>40757</c:v>
                </c:pt>
                <c:pt idx="110">
                  <c:v>40758</c:v>
                </c:pt>
                <c:pt idx="111">
                  <c:v>40759</c:v>
                </c:pt>
                <c:pt idx="112">
                  <c:v>40760</c:v>
                </c:pt>
                <c:pt idx="113">
                  <c:v>40763</c:v>
                </c:pt>
                <c:pt idx="114">
                  <c:v>40764</c:v>
                </c:pt>
                <c:pt idx="115">
                  <c:v>40765</c:v>
                </c:pt>
                <c:pt idx="116">
                  <c:v>40766</c:v>
                </c:pt>
                <c:pt idx="117">
                  <c:v>40767</c:v>
                </c:pt>
                <c:pt idx="118">
                  <c:v>40770</c:v>
                </c:pt>
                <c:pt idx="119">
                  <c:v>40771</c:v>
                </c:pt>
                <c:pt idx="120">
                  <c:v>40772</c:v>
                </c:pt>
                <c:pt idx="121">
                  <c:v>40773</c:v>
                </c:pt>
                <c:pt idx="122">
                  <c:v>40774</c:v>
                </c:pt>
                <c:pt idx="123">
                  <c:v>40777</c:v>
                </c:pt>
                <c:pt idx="124">
                  <c:v>40778</c:v>
                </c:pt>
                <c:pt idx="125">
                  <c:v>40779</c:v>
                </c:pt>
                <c:pt idx="126">
                  <c:v>40780</c:v>
                </c:pt>
                <c:pt idx="127">
                  <c:v>40781</c:v>
                </c:pt>
                <c:pt idx="128">
                  <c:v>40784</c:v>
                </c:pt>
                <c:pt idx="129">
                  <c:v>40785</c:v>
                </c:pt>
                <c:pt idx="130">
                  <c:v>40786</c:v>
                </c:pt>
                <c:pt idx="131">
                  <c:v>40787</c:v>
                </c:pt>
                <c:pt idx="132">
                  <c:v>40788</c:v>
                </c:pt>
                <c:pt idx="133">
                  <c:v>40791</c:v>
                </c:pt>
                <c:pt idx="134">
                  <c:v>40792</c:v>
                </c:pt>
                <c:pt idx="135">
                  <c:v>40793</c:v>
                </c:pt>
                <c:pt idx="136">
                  <c:v>40794</c:v>
                </c:pt>
                <c:pt idx="137">
                  <c:v>40795</c:v>
                </c:pt>
                <c:pt idx="138">
                  <c:v>40798</c:v>
                </c:pt>
                <c:pt idx="139">
                  <c:v>40799</c:v>
                </c:pt>
                <c:pt idx="140">
                  <c:v>40800</c:v>
                </c:pt>
                <c:pt idx="141">
                  <c:v>40801</c:v>
                </c:pt>
                <c:pt idx="142">
                  <c:v>40802</c:v>
                </c:pt>
                <c:pt idx="143">
                  <c:v>40805</c:v>
                </c:pt>
                <c:pt idx="144">
                  <c:v>40806</c:v>
                </c:pt>
                <c:pt idx="145">
                  <c:v>40807</c:v>
                </c:pt>
                <c:pt idx="146">
                  <c:v>40808</c:v>
                </c:pt>
                <c:pt idx="147">
                  <c:v>40809</c:v>
                </c:pt>
                <c:pt idx="148">
                  <c:v>40812</c:v>
                </c:pt>
                <c:pt idx="149">
                  <c:v>40813</c:v>
                </c:pt>
                <c:pt idx="150">
                  <c:v>40814</c:v>
                </c:pt>
                <c:pt idx="151">
                  <c:v>40815</c:v>
                </c:pt>
                <c:pt idx="152">
                  <c:v>40816</c:v>
                </c:pt>
                <c:pt idx="153">
                  <c:v>40820</c:v>
                </c:pt>
                <c:pt idx="154">
                  <c:v>40821</c:v>
                </c:pt>
                <c:pt idx="155">
                  <c:v>40822</c:v>
                </c:pt>
                <c:pt idx="156">
                  <c:v>40823</c:v>
                </c:pt>
                <c:pt idx="157">
                  <c:v>40826</c:v>
                </c:pt>
                <c:pt idx="158">
                  <c:v>40827</c:v>
                </c:pt>
                <c:pt idx="159">
                  <c:v>40828</c:v>
                </c:pt>
                <c:pt idx="160">
                  <c:v>40829</c:v>
                </c:pt>
                <c:pt idx="161">
                  <c:v>40830</c:v>
                </c:pt>
                <c:pt idx="162">
                  <c:v>40833</c:v>
                </c:pt>
                <c:pt idx="163">
                  <c:v>40834</c:v>
                </c:pt>
                <c:pt idx="164">
                  <c:v>40835</c:v>
                </c:pt>
                <c:pt idx="165">
                  <c:v>40836</c:v>
                </c:pt>
                <c:pt idx="166">
                  <c:v>40837</c:v>
                </c:pt>
                <c:pt idx="167">
                  <c:v>40840</c:v>
                </c:pt>
                <c:pt idx="168">
                  <c:v>40841</c:v>
                </c:pt>
                <c:pt idx="169">
                  <c:v>40842</c:v>
                </c:pt>
                <c:pt idx="170">
                  <c:v>40843</c:v>
                </c:pt>
                <c:pt idx="171">
                  <c:v>40844</c:v>
                </c:pt>
                <c:pt idx="172">
                  <c:v>40847</c:v>
                </c:pt>
                <c:pt idx="173">
                  <c:v>40848</c:v>
                </c:pt>
                <c:pt idx="174">
                  <c:v>40849</c:v>
                </c:pt>
                <c:pt idx="175">
                  <c:v>40850</c:v>
                </c:pt>
                <c:pt idx="176">
                  <c:v>40851</c:v>
                </c:pt>
                <c:pt idx="177">
                  <c:v>40854</c:v>
                </c:pt>
                <c:pt idx="178">
                  <c:v>40855</c:v>
                </c:pt>
                <c:pt idx="179">
                  <c:v>40856</c:v>
                </c:pt>
                <c:pt idx="180">
                  <c:v>40857</c:v>
                </c:pt>
                <c:pt idx="181">
                  <c:v>40858</c:v>
                </c:pt>
                <c:pt idx="182">
                  <c:v>40861</c:v>
                </c:pt>
                <c:pt idx="183">
                  <c:v>40862</c:v>
                </c:pt>
                <c:pt idx="184">
                  <c:v>40863</c:v>
                </c:pt>
                <c:pt idx="185">
                  <c:v>40864</c:v>
                </c:pt>
                <c:pt idx="186">
                  <c:v>40865</c:v>
                </c:pt>
                <c:pt idx="187">
                  <c:v>40868</c:v>
                </c:pt>
                <c:pt idx="188">
                  <c:v>40869</c:v>
                </c:pt>
                <c:pt idx="189">
                  <c:v>40870</c:v>
                </c:pt>
                <c:pt idx="190">
                  <c:v>40871</c:v>
                </c:pt>
                <c:pt idx="191">
                  <c:v>40872</c:v>
                </c:pt>
                <c:pt idx="192">
                  <c:v>40875</c:v>
                </c:pt>
                <c:pt idx="193">
                  <c:v>40876</c:v>
                </c:pt>
                <c:pt idx="194">
                  <c:v>40877</c:v>
                </c:pt>
                <c:pt idx="195">
                  <c:v>40878</c:v>
                </c:pt>
                <c:pt idx="196">
                  <c:v>40879</c:v>
                </c:pt>
                <c:pt idx="197">
                  <c:v>40882</c:v>
                </c:pt>
                <c:pt idx="198">
                  <c:v>40883</c:v>
                </c:pt>
                <c:pt idx="199">
                  <c:v>40884</c:v>
                </c:pt>
                <c:pt idx="200">
                  <c:v>40885</c:v>
                </c:pt>
                <c:pt idx="201">
                  <c:v>40886</c:v>
                </c:pt>
                <c:pt idx="202">
                  <c:v>40889</c:v>
                </c:pt>
                <c:pt idx="203">
                  <c:v>40890</c:v>
                </c:pt>
                <c:pt idx="204">
                  <c:v>40891</c:v>
                </c:pt>
                <c:pt idx="205">
                  <c:v>40892</c:v>
                </c:pt>
                <c:pt idx="206">
                  <c:v>40893</c:v>
                </c:pt>
                <c:pt idx="207">
                  <c:v>40896</c:v>
                </c:pt>
                <c:pt idx="208">
                  <c:v>40897</c:v>
                </c:pt>
                <c:pt idx="209">
                  <c:v>40898</c:v>
                </c:pt>
                <c:pt idx="210">
                  <c:v>40899</c:v>
                </c:pt>
                <c:pt idx="211">
                  <c:v>40905</c:v>
                </c:pt>
                <c:pt idx="212">
                  <c:v>40906</c:v>
                </c:pt>
                <c:pt idx="213">
                  <c:v>40907</c:v>
                </c:pt>
                <c:pt idx="214">
                  <c:v>40911</c:v>
                </c:pt>
                <c:pt idx="215">
                  <c:v>40912</c:v>
                </c:pt>
                <c:pt idx="216">
                  <c:v>40913</c:v>
                </c:pt>
                <c:pt idx="217">
                  <c:v>40914</c:v>
                </c:pt>
                <c:pt idx="218">
                  <c:v>40917</c:v>
                </c:pt>
                <c:pt idx="219">
                  <c:v>40918</c:v>
                </c:pt>
                <c:pt idx="220">
                  <c:v>40919</c:v>
                </c:pt>
                <c:pt idx="221">
                  <c:v>40920</c:v>
                </c:pt>
                <c:pt idx="222">
                  <c:v>40921</c:v>
                </c:pt>
                <c:pt idx="223">
                  <c:v>40924</c:v>
                </c:pt>
                <c:pt idx="224">
                  <c:v>40925</c:v>
                </c:pt>
                <c:pt idx="225">
                  <c:v>40926</c:v>
                </c:pt>
                <c:pt idx="226">
                  <c:v>40927</c:v>
                </c:pt>
                <c:pt idx="227">
                  <c:v>40928</c:v>
                </c:pt>
                <c:pt idx="228">
                  <c:v>40931</c:v>
                </c:pt>
                <c:pt idx="229">
                  <c:v>40932</c:v>
                </c:pt>
                <c:pt idx="230">
                  <c:v>40933</c:v>
                </c:pt>
                <c:pt idx="231">
                  <c:v>40935</c:v>
                </c:pt>
                <c:pt idx="232">
                  <c:v>40938</c:v>
                </c:pt>
                <c:pt idx="233">
                  <c:v>40939</c:v>
                </c:pt>
                <c:pt idx="234">
                  <c:v>40940</c:v>
                </c:pt>
                <c:pt idx="235">
                  <c:v>40941</c:v>
                </c:pt>
                <c:pt idx="236">
                  <c:v>40942</c:v>
                </c:pt>
                <c:pt idx="237">
                  <c:v>40945</c:v>
                </c:pt>
                <c:pt idx="238">
                  <c:v>40946</c:v>
                </c:pt>
                <c:pt idx="239">
                  <c:v>40947</c:v>
                </c:pt>
                <c:pt idx="240">
                  <c:v>40948</c:v>
                </c:pt>
                <c:pt idx="241">
                  <c:v>40949</c:v>
                </c:pt>
                <c:pt idx="242">
                  <c:v>40952</c:v>
                </c:pt>
                <c:pt idx="243">
                  <c:v>40953</c:v>
                </c:pt>
                <c:pt idx="244">
                  <c:v>40954</c:v>
                </c:pt>
                <c:pt idx="245">
                  <c:v>40955</c:v>
                </c:pt>
                <c:pt idx="246">
                  <c:v>40956</c:v>
                </c:pt>
                <c:pt idx="247">
                  <c:v>40959</c:v>
                </c:pt>
                <c:pt idx="248">
                  <c:v>40960</c:v>
                </c:pt>
                <c:pt idx="249">
                  <c:v>40961</c:v>
                </c:pt>
                <c:pt idx="250">
                  <c:v>40962</c:v>
                </c:pt>
                <c:pt idx="251">
                  <c:v>40963</c:v>
                </c:pt>
                <c:pt idx="252">
                  <c:v>40966</c:v>
                </c:pt>
                <c:pt idx="253">
                  <c:v>40967</c:v>
                </c:pt>
                <c:pt idx="254">
                  <c:v>40968</c:v>
                </c:pt>
                <c:pt idx="255">
                  <c:v>40969</c:v>
                </c:pt>
                <c:pt idx="256">
                  <c:v>40970</c:v>
                </c:pt>
                <c:pt idx="257">
                  <c:v>40973</c:v>
                </c:pt>
                <c:pt idx="258">
                  <c:v>40974</c:v>
                </c:pt>
                <c:pt idx="259">
                  <c:v>40975</c:v>
                </c:pt>
                <c:pt idx="260">
                  <c:v>40976</c:v>
                </c:pt>
                <c:pt idx="261">
                  <c:v>40977</c:v>
                </c:pt>
                <c:pt idx="262">
                  <c:v>40980</c:v>
                </c:pt>
                <c:pt idx="263">
                  <c:v>40981</c:v>
                </c:pt>
                <c:pt idx="264">
                  <c:v>40982</c:v>
                </c:pt>
                <c:pt idx="265">
                  <c:v>40983</c:v>
                </c:pt>
                <c:pt idx="266">
                  <c:v>40984</c:v>
                </c:pt>
                <c:pt idx="267">
                  <c:v>40987</c:v>
                </c:pt>
                <c:pt idx="268">
                  <c:v>40988</c:v>
                </c:pt>
                <c:pt idx="269">
                  <c:v>40989</c:v>
                </c:pt>
                <c:pt idx="270">
                  <c:v>40990</c:v>
                </c:pt>
                <c:pt idx="271">
                  <c:v>40991</c:v>
                </c:pt>
                <c:pt idx="272">
                  <c:v>40994</c:v>
                </c:pt>
                <c:pt idx="273">
                  <c:v>40995</c:v>
                </c:pt>
                <c:pt idx="274">
                  <c:v>40996</c:v>
                </c:pt>
                <c:pt idx="275">
                  <c:v>40997</c:v>
                </c:pt>
                <c:pt idx="276">
                  <c:v>40998</c:v>
                </c:pt>
                <c:pt idx="277">
                  <c:v>41001</c:v>
                </c:pt>
                <c:pt idx="278">
                  <c:v>41002</c:v>
                </c:pt>
                <c:pt idx="279">
                  <c:v>41003</c:v>
                </c:pt>
                <c:pt idx="280">
                  <c:v>41004</c:v>
                </c:pt>
                <c:pt idx="281">
                  <c:v>41009</c:v>
                </c:pt>
                <c:pt idx="282">
                  <c:v>41010</c:v>
                </c:pt>
                <c:pt idx="283">
                  <c:v>41011</c:v>
                </c:pt>
                <c:pt idx="284">
                  <c:v>41012</c:v>
                </c:pt>
                <c:pt idx="285">
                  <c:v>41015</c:v>
                </c:pt>
                <c:pt idx="286">
                  <c:v>41016</c:v>
                </c:pt>
                <c:pt idx="287">
                  <c:v>41017</c:v>
                </c:pt>
                <c:pt idx="288">
                  <c:v>41018</c:v>
                </c:pt>
                <c:pt idx="289">
                  <c:v>41019</c:v>
                </c:pt>
                <c:pt idx="290">
                  <c:v>41022</c:v>
                </c:pt>
                <c:pt idx="291">
                  <c:v>41023</c:v>
                </c:pt>
                <c:pt idx="292">
                  <c:v>41025</c:v>
                </c:pt>
                <c:pt idx="293">
                  <c:v>41026</c:v>
                </c:pt>
                <c:pt idx="294">
                  <c:v>41029</c:v>
                </c:pt>
                <c:pt idx="295">
                  <c:v>41030</c:v>
                </c:pt>
                <c:pt idx="296">
                  <c:v>41031</c:v>
                </c:pt>
                <c:pt idx="297">
                  <c:v>41032</c:v>
                </c:pt>
                <c:pt idx="298">
                  <c:v>41033</c:v>
                </c:pt>
                <c:pt idx="299">
                  <c:v>41036</c:v>
                </c:pt>
                <c:pt idx="300">
                  <c:v>41037</c:v>
                </c:pt>
                <c:pt idx="301">
                  <c:v>41038</c:v>
                </c:pt>
                <c:pt idx="302">
                  <c:v>41039</c:v>
                </c:pt>
                <c:pt idx="303">
                  <c:v>41040</c:v>
                </c:pt>
                <c:pt idx="304">
                  <c:v>41043</c:v>
                </c:pt>
                <c:pt idx="305">
                  <c:v>41044</c:v>
                </c:pt>
                <c:pt idx="306">
                  <c:v>41045</c:v>
                </c:pt>
                <c:pt idx="307">
                  <c:v>41046</c:v>
                </c:pt>
                <c:pt idx="308">
                  <c:v>41047</c:v>
                </c:pt>
                <c:pt idx="309">
                  <c:v>41050</c:v>
                </c:pt>
                <c:pt idx="310">
                  <c:v>41051</c:v>
                </c:pt>
                <c:pt idx="311">
                  <c:v>41052</c:v>
                </c:pt>
                <c:pt idx="312">
                  <c:v>41053</c:v>
                </c:pt>
                <c:pt idx="313">
                  <c:v>41054</c:v>
                </c:pt>
                <c:pt idx="314">
                  <c:v>41057</c:v>
                </c:pt>
                <c:pt idx="315">
                  <c:v>41058</c:v>
                </c:pt>
                <c:pt idx="316">
                  <c:v>41059</c:v>
                </c:pt>
                <c:pt idx="317">
                  <c:v>41060</c:v>
                </c:pt>
                <c:pt idx="318">
                  <c:v>41061</c:v>
                </c:pt>
                <c:pt idx="319">
                  <c:v>41064</c:v>
                </c:pt>
                <c:pt idx="320">
                  <c:v>41065</c:v>
                </c:pt>
                <c:pt idx="321">
                  <c:v>41066</c:v>
                </c:pt>
                <c:pt idx="322">
                  <c:v>41067</c:v>
                </c:pt>
                <c:pt idx="323">
                  <c:v>41068</c:v>
                </c:pt>
                <c:pt idx="324">
                  <c:v>41072</c:v>
                </c:pt>
                <c:pt idx="325">
                  <c:v>41073</c:v>
                </c:pt>
                <c:pt idx="326">
                  <c:v>41074</c:v>
                </c:pt>
                <c:pt idx="327">
                  <c:v>41075</c:v>
                </c:pt>
                <c:pt idx="328">
                  <c:v>41078</c:v>
                </c:pt>
                <c:pt idx="329">
                  <c:v>41079</c:v>
                </c:pt>
                <c:pt idx="330">
                  <c:v>41080</c:v>
                </c:pt>
                <c:pt idx="331">
                  <c:v>41081</c:v>
                </c:pt>
                <c:pt idx="332">
                  <c:v>41082</c:v>
                </c:pt>
                <c:pt idx="333">
                  <c:v>41085</c:v>
                </c:pt>
                <c:pt idx="334">
                  <c:v>41086</c:v>
                </c:pt>
                <c:pt idx="335">
                  <c:v>41087</c:v>
                </c:pt>
                <c:pt idx="336">
                  <c:v>41088</c:v>
                </c:pt>
                <c:pt idx="337">
                  <c:v>41089</c:v>
                </c:pt>
                <c:pt idx="338">
                  <c:v>41092</c:v>
                </c:pt>
                <c:pt idx="339">
                  <c:v>41093</c:v>
                </c:pt>
                <c:pt idx="340">
                  <c:v>41094</c:v>
                </c:pt>
                <c:pt idx="341">
                  <c:v>41095</c:v>
                </c:pt>
                <c:pt idx="342">
                  <c:v>41096</c:v>
                </c:pt>
                <c:pt idx="343">
                  <c:v>41099</c:v>
                </c:pt>
                <c:pt idx="344">
                  <c:v>41100</c:v>
                </c:pt>
                <c:pt idx="345">
                  <c:v>41101</c:v>
                </c:pt>
                <c:pt idx="346">
                  <c:v>41102</c:v>
                </c:pt>
                <c:pt idx="347">
                  <c:v>41103</c:v>
                </c:pt>
                <c:pt idx="348">
                  <c:v>41106</c:v>
                </c:pt>
                <c:pt idx="349">
                  <c:v>41107</c:v>
                </c:pt>
                <c:pt idx="350">
                  <c:v>41108</c:v>
                </c:pt>
                <c:pt idx="351">
                  <c:v>41109</c:v>
                </c:pt>
                <c:pt idx="352">
                  <c:v>41110</c:v>
                </c:pt>
                <c:pt idx="353">
                  <c:v>41113</c:v>
                </c:pt>
                <c:pt idx="354">
                  <c:v>41114</c:v>
                </c:pt>
                <c:pt idx="355">
                  <c:v>41115</c:v>
                </c:pt>
                <c:pt idx="356">
                  <c:v>41116</c:v>
                </c:pt>
                <c:pt idx="357">
                  <c:v>41117</c:v>
                </c:pt>
                <c:pt idx="358">
                  <c:v>41120</c:v>
                </c:pt>
                <c:pt idx="359">
                  <c:v>41121</c:v>
                </c:pt>
                <c:pt idx="360">
                  <c:v>41122</c:v>
                </c:pt>
                <c:pt idx="361">
                  <c:v>41123</c:v>
                </c:pt>
                <c:pt idx="362">
                  <c:v>41124</c:v>
                </c:pt>
                <c:pt idx="363">
                  <c:v>41127</c:v>
                </c:pt>
                <c:pt idx="364">
                  <c:v>41128</c:v>
                </c:pt>
                <c:pt idx="365">
                  <c:v>41129</c:v>
                </c:pt>
                <c:pt idx="366">
                  <c:v>41130</c:v>
                </c:pt>
                <c:pt idx="367">
                  <c:v>41131</c:v>
                </c:pt>
                <c:pt idx="368">
                  <c:v>41134</c:v>
                </c:pt>
                <c:pt idx="369">
                  <c:v>41135</c:v>
                </c:pt>
                <c:pt idx="370">
                  <c:v>41136</c:v>
                </c:pt>
                <c:pt idx="371">
                  <c:v>41137</c:v>
                </c:pt>
                <c:pt idx="372">
                  <c:v>41138</c:v>
                </c:pt>
                <c:pt idx="373">
                  <c:v>41141</c:v>
                </c:pt>
                <c:pt idx="374">
                  <c:v>41142</c:v>
                </c:pt>
                <c:pt idx="375">
                  <c:v>41143</c:v>
                </c:pt>
                <c:pt idx="376">
                  <c:v>41144</c:v>
                </c:pt>
                <c:pt idx="377">
                  <c:v>41145</c:v>
                </c:pt>
                <c:pt idx="378">
                  <c:v>41148</c:v>
                </c:pt>
                <c:pt idx="379">
                  <c:v>41149</c:v>
                </c:pt>
                <c:pt idx="380">
                  <c:v>41150</c:v>
                </c:pt>
                <c:pt idx="381">
                  <c:v>41151</c:v>
                </c:pt>
                <c:pt idx="382">
                  <c:v>41152</c:v>
                </c:pt>
                <c:pt idx="383">
                  <c:v>41155</c:v>
                </c:pt>
                <c:pt idx="384">
                  <c:v>41156</c:v>
                </c:pt>
                <c:pt idx="385">
                  <c:v>41157</c:v>
                </c:pt>
                <c:pt idx="386">
                  <c:v>41158</c:v>
                </c:pt>
                <c:pt idx="387">
                  <c:v>41159</c:v>
                </c:pt>
                <c:pt idx="388">
                  <c:v>41162</c:v>
                </c:pt>
                <c:pt idx="389">
                  <c:v>41163</c:v>
                </c:pt>
                <c:pt idx="390">
                  <c:v>41164</c:v>
                </c:pt>
                <c:pt idx="391">
                  <c:v>41165</c:v>
                </c:pt>
                <c:pt idx="392">
                  <c:v>41166</c:v>
                </c:pt>
                <c:pt idx="393">
                  <c:v>41169</c:v>
                </c:pt>
                <c:pt idx="394">
                  <c:v>41170</c:v>
                </c:pt>
                <c:pt idx="395">
                  <c:v>41171</c:v>
                </c:pt>
                <c:pt idx="396">
                  <c:v>41172</c:v>
                </c:pt>
                <c:pt idx="397">
                  <c:v>41173</c:v>
                </c:pt>
                <c:pt idx="398">
                  <c:v>41176</c:v>
                </c:pt>
                <c:pt idx="399">
                  <c:v>41177</c:v>
                </c:pt>
                <c:pt idx="400">
                  <c:v>41178</c:v>
                </c:pt>
                <c:pt idx="401">
                  <c:v>41179</c:v>
                </c:pt>
                <c:pt idx="402">
                  <c:v>41180</c:v>
                </c:pt>
                <c:pt idx="403">
                  <c:v>41183</c:v>
                </c:pt>
                <c:pt idx="404">
                  <c:v>41184</c:v>
                </c:pt>
                <c:pt idx="405">
                  <c:v>41185</c:v>
                </c:pt>
                <c:pt idx="406">
                  <c:v>41186</c:v>
                </c:pt>
                <c:pt idx="407">
                  <c:v>41187</c:v>
                </c:pt>
                <c:pt idx="408">
                  <c:v>41190</c:v>
                </c:pt>
                <c:pt idx="409">
                  <c:v>41191</c:v>
                </c:pt>
                <c:pt idx="410">
                  <c:v>41192</c:v>
                </c:pt>
                <c:pt idx="411">
                  <c:v>41193</c:v>
                </c:pt>
                <c:pt idx="412">
                  <c:v>41194</c:v>
                </c:pt>
                <c:pt idx="413">
                  <c:v>41197</c:v>
                </c:pt>
                <c:pt idx="414">
                  <c:v>41198</c:v>
                </c:pt>
                <c:pt idx="415">
                  <c:v>41199</c:v>
                </c:pt>
                <c:pt idx="416">
                  <c:v>41200</c:v>
                </c:pt>
                <c:pt idx="417">
                  <c:v>41201</c:v>
                </c:pt>
                <c:pt idx="418">
                  <c:v>41204</c:v>
                </c:pt>
                <c:pt idx="419">
                  <c:v>41205</c:v>
                </c:pt>
                <c:pt idx="420">
                  <c:v>41206</c:v>
                </c:pt>
                <c:pt idx="421">
                  <c:v>41207</c:v>
                </c:pt>
                <c:pt idx="422">
                  <c:v>41208</c:v>
                </c:pt>
                <c:pt idx="423">
                  <c:v>41211</c:v>
                </c:pt>
                <c:pt idx="424">
                  <c:v>41212</c:v>
                </c:pt>
                <c:pt idx="425">
                  <c:v>41213</c:v>
                </c:pt>
                <c:pt idx="426">
                  <c:v>41214</c:v>
                </c:pt>
                <c:pt idx="427">
                  <c:v>41215</c:v>
                </c:pt>
                <c:pt idx="428">
                  <c:v>41218</c:v>
                </c:pt>
                <c:pt idx="429">
                  <c:v>41219</c:v>
                </c:pt>
                <c:pt idx="430">
                  <c:v>41220</c:v>
                </c:pt>
                <c:pt idx="431">
                  <c:v>41221</c:v>
                </c:pt>
                <c:pt idx="432">
                  <c:v>41222</c:v>
                </c:pt>
                <c:pt idx="433">
                  <c:v>41225</c:v>
                </c:pt>
                <c:pt idx="434">
                  <c:v>41226</c:v>
                </c:pt>
                <c:pt idx="435">
                  <c:v>41227</c:v>
                </c:pt>
                <c:pt idx="436">
                  <c:v>41228</c:v>
                </c:pt>
                <c:pt idx="437">
                  <c:v>41229</c:v>
                </c:pt>
                <c:pt idx="438">
                  <c:v>41232</c:v>
                </c:pt>
                <c:pt idx="439">
                  <c:v>41233</c:v>
                </c:pt>
                <c:pt idx="440">
                  <c:v>41234</c:v>
                </c:pt>
                <c:pt idx="441">
                  <c:v>41235</c:v>
                </c:pt>
                <c:pt idx="442">
                  <c:v>41236</c:v>
                </c:pt>
                <c:pt idx="443">
                  <c:v>41239</c:v>
                </c:pt>
                <c:pt idx="444">
                  <c:v>41240</c:v>
                </c:pt>
                <c:pt idx="445">
                  <c:v>41241</c:v>
                </c:pt>
                <c:pt idx="446">
                  <c:v>41242</c:v>
                </c:pt>
                <c:pt idx="447">
                  <c:v>41243</c:v>
                </c:pt>
                <c:pt idx="448">
                  <c:v>41246</c:v>
                </c:pt>
                <c:pt idx="449">
                  <c:v>41247</c:v>
                </c:pt>
                <c:pt idx="450">
                  <c:v>41248</c:v>
                </c:pt>
                <c:pt idx="451">
                  <c:v>41249</c:v>
                </c:pt>
                <c:pt idx="452">
                  <c:v>41250</c:v>
                </c:pt>
                <c:pt idx="453">
                  <c:v>41253</c:v>
                </c:pt>
                <c:pt idx="454">
                  <c:v>41254</c:v>
                </c:pt>
                <c:pt idx="455">
                  <c:v>41255</c:v>
                </c:pt>
                <c:pt idx="456">
                  <c:v>41256</c:v>
                </c:pt>
                <c:pt idx="457">
                  <c:v>41257</c:v>
                </c:pt>
                <c:pt idx="458">
                  <c:v>41260</c:v>
                </c:pt>
                <c:pt idx="459">
                  <c:v>41261</c:v>
                </c:pt>
                <c:pt idx="460">
                  <c:v>41262</c:v>
                </c:pt>
                <c:pt idx="461">
                  <c:v>41263</c:v>
                </c:pt>
                <c:pt idx="462">
                  <c:v>41264</c:v>
                </c:pt>
                <c:pt idx="463">
                  <c:v>41267</c:v>
                </c:pt>
                <c:pt idx="464">
                  <c:v>41270</c:v>
                </c:pt>
                <c:pt idx="465">
                  <c:v>41271</c:v>
                </c:pt>
                <c:pt idx="466">
                  <c:v>41274</c:v>
                </c:pt>
                <c:pt idx="467">
                  <c:v>41276</c:v>
                </c:pt>
                <c:pt idx="468">
                  <c:v>41277</c:v>
                </c:pt>
                <c:pt idx="469">
                  <c:v>41278</c:v>
                </c:pt>
                <c:pt idx="470">
                  <c:v>41281</c:v>
                </c:pt>
                <c:pt idx="471">
                  <c:v>41282</c:v>
                </c:pt>
                <c:pt idx="472">
                  <c:v>41283</c:v>
                </c:pt>
                <c:pt idx="473">
                  <c:v>41284</c:v>
                </c:pt>
                <c:pt idx="474">
                  <c:v>41285</c:v>
                </c:pt>
                <c:pt idx="475">
                  <c:v>41288</c:v>
                </c:pt>
                <c:pt idx="476">
                  <c:v>41289</c:v>
                </c:pt>
                <c:pt idx="477">
                  <c:v>41290</c:v>
                </c:pt>
                <c:pt idx="478">
                  <c:v>41291</c:v>
                </c:pt>
                <c:pt idx="479">
                  <c:v>41292</c:v>
                </c:pt>
                <c:pt idx="480">
                  <c:v>41295</c:v>
                </c:pt>
                <c:pt idx="481">
                  <c:v>41296</c:v>
                </c:pt>
                <c:pt idx="482">
                  <c:v>41297</c:v>
                </c:pt>
                <c:pt idx="483">
                  <c:v>41298</c:v>
                </c:pt>
                <c:pt idx="484">
                  <c:v>41299</c:v>
                </c:pt>
                <c:pt idx="485">
                  <c:v>41303</c:v>
                </c:pt>
                <c:pt idx="486">
                  <c:v>41304</c:v>
                </c:pt>
                <c:pt idx="487">
                  <c:v>41305</c:v>
                </c:pt>
                <c:pt idx="488">
                  <c:v>41306</c:v>
                </c:pt>
                <c:pt idx="489">
                  <c:v>41309</c:v>
                </c:pt>
                <c:pt idx="490">
                  <c:v>41310</c:v>
                </c:pt>
                <c:pt idx="491">
                  <c:v>41311</c:v>
                </c:pt>
                <c:pt idx="492">
                  <c:v>41312</c:v>
                </c:pt>
                <c:pt idx="493">
                  <c:v>41313</c:v>
                </c:pt>
                <c:pt idx="494">
                  <c:v>41316</c:v>
                </c:pt>
                <c:pt idx="495">
                  <c:v>41317</c:v>
                </c:pt>
                <c:pt idx="496">
                  <c:v>41318</c:v>
                </c:pt>
                <c:pt idx="497">
                  <c:v>41319</c:v>
                </c:pt>
                <c:pt idx="498">
                  <c:v>41320</c:v>
                </c:pt>
                <c:pt idx="499">
                  <c:v>41323</c:v>
                </c:pt>
                <c:pt idx="500">
                  <c:v>41324</c:v>
                </c:pt>
                <c:pt idx="501">
                  <c:v>41325</c:v>
                </c:pt>
                <c:pt idx="502">
                  <c:v>41326</c:v>
                </c:pt>
                <c:pt idx="503">
                  <c:v>41327</c:v>
                </c:pt>
                <c:pt idx="504">
                  <c:v>41330</c:v>
                </c:pt>
                <c:pt idx="505">
                  <c:v>41331</c:v>
                </c:pt>
                <c:pt idx="506">
                  <c:v>41332</c:v>
                </c:pt>
                <c:pt idx="507">
                  <c:v>41333</c:v>
                </c:pt>
                <c:pt idx="508">
                  <c:v>41334</c:v>
                </c:pt>
                <c:pt idx="509">
                  <c:v>41337</c:v>
                </c:pt>
                <c:pt idx="510">
                  <c:v>41338</c:v>
                </c:pt>
                <c:pt idx="511">
                  <c:v>41339</c:v>
                </c:pt>
                <c:pt idx="512">
                  <c:v>41340</c:v>
                </c:pt>
                <c:pt idx="513">
                  <c:v>41341</c:v>
                </c:pt>
                <c:pt idx="514">
                  <c:v>41344</c:v>
                </c:pt>
                <c:pt idx="515">
                  <c:v>41345</c:v>
                </c:pt>
                <c:pt idx="516">
                  <c:v>41346</c:v>
                </c:pt>
                <c:pt idx="517">
                  <c:v>41347</c:v>
                </c:pt>
                <c:pt idx="518">
                  <c:v>41348</c:v>
                </c:pt>
                <c:pt idx="519">
                  <c:v>41351</c:v>
                </c:pt>
                <c:pt idx="520">
                  <c:v>41352</c:v>
                </c:pt>
                <c:pt idx="521">
                  <c:v>41353</c:v>
                </c:pt>
                <c:pt idx="522">
                  <c:v>41354</c:v>
                </c:pt>
                <c:pt idx="523">
                  <c:v>41355</c:v>
                </c:pt>
                <c:pt idx="524">
                  <c:v>41358</c:v>
                </c:pt>
                <c:pt idx="525">
                  <c:v>41359</c:v>
                </c:pt>
                <c:pt idx="526">
                  <c:v>41360</c:v>
                </c:pt>
                <c:pt idx="527">
                  <c:v>41361</c:v>
                </c:pt>
                <c:pt idx="528">
                  <c:v>41366</c:v>
                </c:pt>
                <c:pt idx="529">
                  <c:v>41367</c:v>
                </c:pt>
                <c:pt idx="530">
                  <c:v>41368</c:v>
                </c:pt>
                <c:pt idx="531">
                  <c:v>41369</c:v>
                </c:pt>
                <c:pt idx="532">
                  <c:v>41372</c:v>
                </c:pt>
                <c:pt idx="533">
                  <c:v>41373</c:v>
                </c:pt>
                <c:pt idx="534">
                  <c:v>41374</c:v>
                </c:pt>
                <c:pt idx="535">
                  <c:v>41375</c:v>
                </c:pt>
                <c:pt idx="536">
                  <c:v>41376</c:v>
                </c:pt>
                <c:pt idx="537">
                  <c:v>41379</c:v>
                </c:pt>
                <c:pt idx="538">
                  <c:v>41380</c:v>
                </c:pt>
                <c:pt idx="539">
                  <c:v>41381</c:v>
                </c:pt>
                <c:pt idx="540">
                  <c:v>41382</c:v>
                </c:pt>
                <c:pt idx="541">
                  <c:v>41383</c:v>
                </c:pt>
                <c:pt idx="542">
                  <c:v>41386</c:v>
                </c:pt>
                <c:pt idx="543">
                  <c:v>41387</c:v>
                </c:pt>
                <c:pt idx="544">
                  <c:v>41388</c:v>
                </c:pt>
                <c:pt idx="545">
                  <c:v>41390</c:v>
                </c:pt>
                <c:pt idx="546">
                  <c:v>41393</c:v>
                </c:pt>
                <c:pt idx="547">
                  <c:v>41394</c:v>
                </c:pt>
                <c:pt idx="548">
                  <c:v>41395</c:v>
                </c:pt>
                <c:pt idx="549">
                  <c:v>41396</c:v>
                </c:pt>
                <c:pt idx="550">
                  <c:v>41397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41407</c:v>
                </c:pt>
                <c:pt idx="557">
                  <c:v>41408</c:v>
                </c:pt>
                <c:pt idx="558">
                  <c:v>41409</c:v>
                </c:pt>
                <c:pt idx="559">
                  <c:v>41410</c:v>
                </c:pt>
                <c:pt idx="560">
                  <c:v>41411</c:v>
                </c:pt>
                <c:pt idx="561">
                  <c:v>41414</c:v>
                </c:pt>
                <c:pt idx="562">
                  <c:v>41415</c:v>
                </c:pt>
                <c:pt idx="563">
                  <c:v>41416</c:v>
                </c:pt>
                <c:pt idx="564">
                  <c:v>41417</c:v>
                </c:pt>
                <c:pt idx="565">
                  <c:v>41418</c:v>
                </c:pt>
                <c:pt idx="566">
                  <c:v>41421</c:v>
                </c:pt>
                <c:pt idx="567">
                  <c:v>41422</c:v>
                </c:pt>
                <c:pt idx="568">
                  <c:v>41423</c:v>
                </c:pt>
                <c:pt idx="569">
                  <c:v>41424</c:v>
                </c:pt>
                <c:pt idx="570">
                  <c:v>41425</c:v>
                </c:pt>
                <c:pt idx="571">
                  <c:v>41428</c:v>
                </c:pt>
                <c:pt idx="572">
                  <c:v>41429</c:v>
                </c:pt>
                <c:pt idx="573">
                  <c:v>41430</c:v>
                </c:pt>
                <c:pt idx="574">
                  <c:v>41431</c:v>
                </c:pt>
                <c:pt idx="575">
                  <c:v>41432</c:v>
                </c:pt>
                <c:pt idx="576">
                  <c:v>41436</c:v>
                </c:pt>
                <c:pt idx="577">
                  <c:v>41437</c:v>
                </c:pt>
                <c:pt idx="578">
                  <c:v>41438</c:v>
                </c:pt>
                <c:pt idx="579">
                  <c:v>41439</c:v>
                </c:pt>
                <c:pt idx="580">
                  <c:v>41442</c:v>
                </c:pt>
                <c:pt idx="581">
                  <c:v>41443</c:v>
                </c:pt>
                <c:pt idx="582">
                  <c:v>41444</c:v>
                </c:pt>
                <c:pt idx="583">
                  <c:v>41445</c:v>
                </c:pt>
                <c:pt idx="584">
                  <c:v>41446</c:v>
                </c:pt>
                <c:pt idx="585">
                  <c:v>41449</c:v>
                </c:pt>
                <c:pt idx="586">
                  <c:v>41450</c:v>
                </c:pt>
                <c:pt idx="587">
                  <c:v>41451</c:v>
                </c:pt>
                <c:pt idx="588">
                  <c:v>41452</c:v>
                </c:pt>
                <c:pt idx="589">
                  <c:v>41453</c:v>
                </c:pt>
                <c:pt idx="590">
                  <c:v>41456</c:v>
                </c:pt>
                <c:pt idx="591">
                  <c:v>41457</c:v>
                </c:pt>
                <c:pt idx="592">
                  <c:v>41458</c:v>
                </c:pt>
                <c:pt idx="593">
                  <c:v>41459</c:v>
                </c:pt>
                <c:pt idx="594">
                  <c:v>41460</c:v>
                </c:pt>
                <c:pt idx="595">
                  <c:v>41463</c:v>
                </c:pt>
                <c:pt idx="596">
                  <c:v>41464</c:v>
                </c:pt>
                <c:pt idx="597">
                  <c:v>41465</c:v>
                </c:pt>
                <c:pt idx="598">
                  <c:v>41466</c:v>
                </c:pt>
                <c:pt idx="599">
                  <c:v>41467</c:v>
                </c:pt>
                <c:pt idx="600">
                  <c:v>41470</c:v>
                </c:pt>
                <c:pt idx="601">
                  <c:v>41471</c:v>
                </c:pt>
                <c:pt idx="602">
                  <c:v>41472</c:v>
                </c:pt>
                <c:pt idx="603">
                  <c:v>41473</c:v>
                </c:pt>
                <c:pt idx="604">
                  <c:v>41474</c:v>
                </c:pt>
                <c:pt idx="605">
                  <c:v>41477</c:v>
                </c:pt>
                <c:pt idx="606">
                  <c:v>41478</c:v>
                </c:pt>
                <c:pt idx="607">
                  <c:v>41479</c:v>
                </c:pt>
                <c:pt idx="608">
                  <c:v>41480</c:v>
                </c:pt>
                <c:pt idx="609">
                  <c:v>41481</c:v>
                </c:pt>
                <c:pt idx="610">
                  <c:v>41484</c:v>
                </c:pt>
                <c:pt idx="611">
                  <c:v>41485</c:v>
                </c:pt>
                <c:pt idx="612">
                  <c:v>41486</c:v>
                </c:pt>
                <c:pt idx="613">
                  <c:v>41487</c:v>
                </c:pt>
                <c:pt idx="614">
                  <c:v>41488</c:v>
                </c:pt>
                <c:pt idx="615">
                  <c:v>41491</c:v>
                </c:pt>
                <c:pt idx="616">
                  <c:v>41492</c:v>
                </c:pt>
                <c:pt idx="617">
                  <c:v>41493</c:v>
                </c:pt>
                <c:pt idx="618">
                  <c:v>41494</c:v>
                </c:pt>
                <c:pt idx="619">
                  <c:v>41495</c:v>
                </c:pt>
                <c:pt idx="620">
                  <c:v>41498</c:v>
                </c:pt>
                <c:pt idx="621">
                  <c:v>41499</c:v>
                </c:pt>
                <c:pt idx="622">
                  <c:v>41500</c:v>
                </c:pt>
                <c:pt idx="623">
                  <c:v>41501</c:v>
                </c:pt>
                <c:pt idx="624">
                  <c:v>41502</c:v>
                </c:pt>
                <c:pt idx="625">
                  <c:v>41505</c:v>
                </c:pt>
                <c:pt idx="626">
                  <c:v>41506</c:v>
                </c:pt>
                <c:pt idx="627">
                  <c:v>41507</c:v>
                </c:pt>
                <c:pt idx="628">
                  <c:v>41508</c:v>
                </c:pt>
                <c:pt idx="629">
                  <c:v>41509</c:v>
                </c:pt>
                <c:pt idx="630">
                  <c:v>41512</c:v>
                </c:pt>
                <c:pt idx="631">
                  <c:v>41513</c:v>
                </c:pt>
                <c:pt idx="632">
                  <c:v>41514</c:v>
                </c:pt>
                <c:pt idx="633">
                  <c:v>41515</c:v>
                </c:pt>
                <c:pt idx="634">
                  <c:v>41516</c:v>
                </c:pt>
                <c:pt idx="635">
                  <c:v>41519</c:v>
                </c:pt>
                <c:pt idx="636">
                  <c:v>41520</c:v>
                </c:pt>
                <c:pt idx="637">
                  <c:v>41521</c:v>
                </c:pt>
                <c:pt idx="638">
                  <c:v>41522</c:v>
                </c:pt>
                <c:pt idx="639">
                  <c:v>41523</c:v>
                </c:pt>
                <c:pt idx="640">
                  <c:v>41526</c:v>
                </c:pt>
                <c:pt idx="641">
                  <c:v>41527</c:v>
                </c:pt>
                <c:pt idx="642">
                  <c:v>41528</c:v>
                </c:pt>
                <c:pt idx="643">
                  <c:v>41529</c:v>
                </c:pt>
                <c:pt idx="644">
                  <c:v>41530</c:v>
                </c:pt>
                <c:pt idx="645">
                  <c:v>41533</c:v>
                </c:pt>
                <c:pt idx="646">
                  <c:v>41534</c:v>
                </c:pt>
                <c:pt idx="647">
                  <c:v>41535</c:v>
                </c:pt>
                <c:pt idx="648">
                  <c:v>41536</c:v>
                </c:pt>
                <c:pt idx="649">
                  <c:v>41537</c:v>
                </c:pt>
                <c:pt idx="650">
                  <c:v>41540</c:v>
                </c:pt>
                <c:pt idx="651">
                  <c:v>41541</c:v>
                </c:pt>
                <c:pt idx="652">
                  <c:v>41542</c:v>
                </c:pt>
                <c:pt idx="653">
                  <c:v>41543</c:v>
                </c:pt>
                <c:pt idx="654">
                  <c:v>41544</c:v>
                </c:pt>
                <c:pt idx="655">
                  <c:v>41547</c:v>
                </c:pt>
                <c:pt idx="656">
                  <c:v>41548</c:v>
                </c:pt>
                <c:pt idx="657">
                  <c:v>41549</c:v>
                </c:pt>
                <c:pt idx="658">
                  <c:v>41550</c:v>
                </c:pt>
                <c:pt idx="659">
                  <c:v>41551</c:v>
                </c:pt>
                <c:pt idx="660">
                  <c:v>41554</c:v>
                </c:pt>
                <c:pt idx="661">
                  <c:v>41555</c:v>
                </c:pt>
                <c:pt idx="662">
                  <c:v>41556</c:v>
                </c:pt>
                <c:pt idx="663">
                  <c:v>41557</c:v>
                </c:pt>
                <c:pt idx="664">
                  <c:v>41558</c:v>
                </c:pt>
                <c:pt idx="665">
                  <c:v>41561</c:v>
                </c:pt>
                <c:pt idx="666">
                  <c:v>41562</c:v>
                </c:pt>
                <c:pt idx="667">
                  <c:v>41563</c:v>
                </c:pt>
                <c:pt idx="668">
                  <c:v>41564</c:v>
                </c:pt>
                <c:pt idx="669">
                  <c:v>41565</c:v>
                </c:pt>
                <c:pt idx="670">
                  <c:v>41568</c:v>
                </c:pt>
                <c:pt idx="671">
                  <c:v>41569</c:v>
                </c:pt>
                <c:pt idx="672">
                  <c:v>41570</c:v>
                </c:pt>
                <c:pt idx="673">
                  <c:v>41571</c:v>
                </c:pt>
                <c:pt idx="674">
                  <c:v>41572</c:v>
                </c:pt>
                <c:pt idx="675">
                  <c:v>41575</c:v>
                </c:pt>
                <c:pt idx="676">
                  <c:v>41576</c:v>
                </c:pt>
                <c:pt idx="677">
                  <c:v>41577</c:v>
                </c:pt>
                <c:pt idx="678">
                  <c:v>41578</c:v>
                </c:pt>
                <c:pt idx="679">
                  <c:v>41579</c:v>
                </c:pt>
                <c:pt idx="680">
                  <c:v>41582</c:v>
                </c:pt>
                <c:pt idx="681">
                  <c:v>41583</c:v>
                </c:pt>
                <c:pt idx="682">
                  <c:v>41584</c:v>
                </c:pt>
                <c:pt idx="683">
                  <c:v>41585</c:v>
                </c:pt>
                <c:pt idx="684">
                  <c:v>41586</c:v>
                </c:pt>
                <c:pt idx="685">
                  <c:v>41589</c:v>
                </c:pt>
                <c:pt idx="686">
                  <c:v>41590</c:v>
                </c:pt>
                <c:pt idx="687">
                  <c:v>41591</c:v>
                </c:pt>
                <c:pt idx="688">
                  <c:v>41592</c:v>
                </c:pt>
                <c:pt idx="689">
                  <c:v>41593</c:v>
                </c:pt>
                <c:pt idx="690">
                  <c:v>41596</c:v>
                </c:pt>
                <c:pt idx="691">
                  <c:v>41597</c:v>
                </c:pt>
                <c:pt idx="692">
                  <c:v>41598</c:v>
                </c:pt>
                <c:pt idx="693">
                  <c:v>41599</c:v>
                </c:pt>
                <c:pt idx="694">
                  <c:v>41600</c:v>
                </c:pt>
                <c:pt idx="695">
                  <c:v>41603</c:v>
                </c:pt>
                <c:pt idx="696">
                  <c:v>41604</c:v>
                </c:pt>
                <c:pt idx="697">
                  <c:v>41605</c:v>
                </c:pt>
                <c:pt idx="698">
                  <c:v>41606</c:v>
                </c:pt>
                <c:pt idx="699">
                  <c:v>41607</c:v>
                </c:pt>
                <c:pt idx="700">
                  <c:v>41610</c:v>
                </c:pt>
                <c:pt idx="701">
                  <c:v>41611</c:v>
                </c:pt>
                <c:pt idx="702">
                  <c:v>41612</c:v>
                </c:pt>
                <c:pt idx="703">
                  <c:v>41613</c:v>
                </c:pt>
                <c:pt idx="704">
                  <c:v>41614</c:v>
                </c:pt>
                <c:pt idx="705">
                  <c:v>41617</c:v>
                </c:pt>
                <c:pt idx="706">
                  <c:v>41619</c:v>
                </c:pt>
                <c:pt idx="707">
                  <c:v>41620</c:v>
                </c:pt>
                <c:pt idx="708">
                  <c:v>41621</c:v>
                </c:pt>
                <c:pt idx="709">
                  <c:v>41624</c:v>
                </c:pt>
                <c:pt idx="710">
                  <c:v>41625</c:v>
                </c:pt>
                <c:pt idx="711">
                  <c:v>41626</c:v>
                </c:pt>
                <c:pt idx="712">
                  <c:v>41627</c:v>
                </c:pt>
                <c:pt idx="713">
                  <c:v>41628</c:v>
                </c:pt>
                <c:pt idx="714">
                  <c:v>41631</c:v>
                </c:pt>
                <c:pt idx="715">
                  <c:v>41632</c:v>
                </c:pt>
                <c:pt idx="716">
                  <c:v>41635</c:v>
                </c:pt>
                <c:pt idx="717">
                  <c:v>41638</c:v>
                </c:pt>
                <c:pt idx="718">
                  <c:v>41641</c:v>
                </c:pt>
                <c:pt idx="719">
                  <c:v>41642</c:v>
                </c:pt>
                <c:pt idx="720">
                  <c:v>41645</c:v>
                </c:pt>
                <c:pt idx="721">
                  <c:v>41646</c:v>
                </c:pt>
                <c:pt idx="722">
                  <c:v>41647</c:v>
                </c:pt>
                <c:pt idx="723">
                  <c:v>41648</c:v>
                </c:pt>
                <c:pt idx="724">
                  <c:v>41649</c:v>
                </c:pt>
                <c:pt idx="725">
                  <c:v>41652</c:v>
                </c:pt>
                <c:pt idx="726">
                  <c:v>41653</c:v>
                </c:pt>
                <c:pt idx="727">
                  <c:v>41654</c:v>
                </c:pt>
                <c:pt idx="728">
                  <c:v>41655</c:v>
                </c:pt>
                <c:pt idx="729">
                  <c:v>41656</c:v>
                </c:pt>
                <c:pt idx="730">
                  <c:v>41659</c:v>
                </c:pt>
                <c:pt idx="731">
                  <c:v>41660</c:v>
                </c:pt>
                <c:pt idx="732">
                  <c:v>41661</c:v>
                </c:pt>
                <c:pt idx="733">
                  <c:v>41662</c:v>
                </c:pt>
                <c:pt idx="734">
                  <c:v>41663</c:v>
                </c:pt>
                <c:pt idx="735">
                  <c:v>41667</c:v>
                </c:pt>
                <c:pt idx="736">
                  <c:v>41668</c:v>
                </c:pt>
                <c:pt idx="737">
                  <c:v>41669</c:v>
                </c:pt>
                <c:pt idx="738">
                  <c:v>41670</c:v>
                </c:pt>
                <c:pt idx="739">
                  <c:v>41673</c:v>
                </c:pt>
                <c:pt idx="740">
                  <c:v>41674</c:v>
                </c:pt>
                <c:pt idx="741">
                  <c:v>41675</c:v>
                </c:pt>
                <c:pt idx="742">
                  <c:v>41676</c:v>
                </c:pt>
                <c:pt idx="743">
                  <c:v>41677</c:v>
                </c:pt>
                <c:pt idx="744">
                  <c:v>41680</c:v>
                </c:pt>
                <c:pt idx="745">
                  <c:v>41681</c:v>
                </c:pt>
                <c:pt idx="746">
                  <c:v>41682</c:v>
                </c:pt>
                <c:pt idx="747">
                  <c:v>41683</c:v>
                </c:pt>
                <c:pt idx="748">
                  <c:v>41684</c:v>
                </c:pt>
                <c:pt idx="749">
                  <c:v>41687</c:v>
                </c:pt>
                <c:pt idx="750">
                  <c:v>41688</c:v>
                </c:pt>
                <c:pt idx="751">
                  <c:v>41689</c:v>
                </c:pt>
                <c:pt idx="752">
                  <c:v>41690</c:v>
                </c:pt>
                <c:pt idx="753">
                  <c:v>41691</c:v>
                </c:pt>
                <c:pt idx="754">
                  <c:v>41694</c:v>
                </c:pt>
                <c:pt idx="755">
                  <c:v>41695</c:v>
                </c:pt>
                <c:pt idx="756">
                  <c:v>41696</c:v>
                </c:pt>
                <c:pt idx="757">
                  <c:v>41697</c:v>
                </c:pt>
                <c:pt idx="758">
                  <c:v>41698</c:v>
                </c:pt>
                <c:pt idx="759">
                  <c:v>41701</c:v>
                </c:pt>
                <c:pt idx="760">
                  <c:v>41702</c:v>
                </c:pt>
                <c:pt idx="761">
                  <c:v>41703</c:v>
                </c:pt>
                <c:pt idx="762">
                  <c:v>41704</c:v>
                </c:pt>
                <c:pt idx="763">
                  <c:v>41705</c:v>
                </c:pt>
                <c:pt idx="764">
                  <c:v>41708</c:v>
                </c:pt>
                <c:pt idx="765">
                  <c:v>41709</c:v>
                </c:pt>
                <c:pt idx="766">
                  <c:v>41710</c:v>
                </c:pt>
                <c:pt idx="767">
                  <c:v>41711</c:v>
                </c:pt>
                <c:pt idx="768">
                  <c:v>41712</c:v>
                </c:pt>
                <c:pt idx="769">
                  <c:v>41715</c:v>
                </c:pt>
                <c:pt idx="770">
                  <c:v>41716</c:v>
                </c:pt>
                <c:pt idx="771">
                  <c:v>41717</c:v>
                </c:pt>
                <c:pt idx="772">
                  <c:v>41718</c:v>
                </c:pt>
                <c:pt idx="773">
                  <c:v>41719</c:v>
                </c:pt>
                <c:pt idx="774">
                  <c:v>41722</c:v>
                </c:pt>
                <c:pt idx="775">
                  <c:v>41723</c:v>
                </c:pt>
                <c:pt idx="776">
                  <c:v>41724</c:v>
                </c:pt>
                <c:pt idx="777">
                  <c:v>41725</c:v>
                </c:pt>
                <c:pt idx="778">
                  <c:v>41726</c:v>
                </c:pt>
                <c:pt idx="779">
                  <c:v>41729</c:v>
                </c:pt>
                <c:pt idx="780">
                  <c:v>41730</c:v>
                </c:pt>
                <c:pt idx="781">
                  <c:v>41731</c:v>
                </c:pt>
                <c:pt idx="782">
                  <c:v>41732</c:v>
                </c:pt>
                <c:pt idx="783">
                  <c:v>41733</c:v>
                </c:pt>
                <c:pt idx="784">
                  <c:v>41736</c:v>
                </c:pt>
                <c:pt idx="785">
                  <c:v>41737</c:v>
                </c:pt>
                <c:pt idx="786">
                  <c:v>41738</c:v>
                </c:pt>
                <c:pt idx="787">
                  <c:v>41739</c:v>
                </c:pt>
                <c:pt idx="788">
                  <c:v>41740</c:v>
                </c:pt>
                <c:pt idx="789">
                  <c:v>41743</c:v>
                </c:pt>
                <c:pt idx="790">
                  <c:v>41744</c:v>
                </c:pt>
                <c:pt idx="791">
                  <c:v>41745</c:v>
                </c:pt>
                <c:pt idx="792">
                  <c:v>41746</c:v>
                </c:pt>
                <c:pt idx="793">
                  <c:v>41751</c:v>
                </c:pt>
                <c:pt idx="794">
                  <c:v>41752</c:v>
                </c:pt>
                <c:pt idx="795">
                  <c:v>41753</c:v>
                </c:pt>
                <c:pt idx="796">
                  <c:v>41757</c:v>
                </c:pt>
                <c:pt idx="797">
                  <c:v>41758</c:v>
                </c:pt>
                <c:pt idx="798">
                  <c:v>41759</c:v>
                </c:pt>
                <c:pt idx="799">
                  <c:v>41760</c:v>
                </c:pt>
                <c:pt idx="800">
                  <c:v>41761</c:v>
                </c:pt>
                <c:pt idx="801">
                  <c:v>41764</c:v>
                </c:pt>
                <c:pt idx="802">
                  <c:v>41765</c:v>
                </c:pt>
                <c:pt idx="803">
                  <c:v>41766</c:v>
                </c:pt>
                <c:pt idx="804">
                  <c:v>41767</c:v>
                </c:pt>
                <c:pt idx="805">
                  <c:v>41768</c:v>
                </c:pt>
                <c:pt idx="806">
                  <c:v>41771</c:v>
                </c:pt>
                <c:pt idx="807">
                  <c:v>41772</c:v>
                </c:pt>
                <c:pt idx="808">
                  <c:v>41773</c:v>
                </c:pt>
                <c:pt idx="809">
                  <c:v>41774</c:v>
                </c:pt>
                <c:pt idx="810">
                  <c:v>41775</c:v>
                </c:pt>
                <c:pt idx="811">
                  <c:v>41778</c:v>
                </c:pt>
                <c:pt idx="812">
                  <c:v>41779</c:v>
                </c:pt>
                <c:pt idx="813">
                  <c:v>41780</c:v>
                </c:pt>
                <c:pt idx="814">
                  <c:v>41781</c:v>
                </c:pt>
                <c:pt idx="815">
                  <c:v>41782</c:v>
                </c:pt>
                <c:pt idx="816">
                  <c:v>41785</c:v>
                </c:pt>
                <c:pt idx="817">
                  <c:v>41786</c:v>
                </c:pt>
                <c:pt idx="818">
                  <c:v>41787</c:v>
                </c:pt>
                <c:pt idx="819">
                  <c:v>41788</c:v>
                </c:pt>
                <c:pt idx="820">
                  <c:v>41789</c:v>
                </c:pt>
                <c:pt idx="821">
                  <c:v>41792</c:v>
                </c:pt>
                <c:pt idx="822">
                  <c:v>41793</c:v>
                </c:pt>
                <c:pt idx="823">
                  <c:v>41794</c:v>
                </c:pt>
                <c:pt idx="824">
                  <c:v>41795</c:v>
                </c:pt>
                <c:pt idx="825">
                  <c:v>41796</c:v>
                </c:pt>
                <c:pt idx="826">
                  <c:v>41800</c:v>
                </c:pt>
                <c:pt idx="827">
                  <c:v>41801</c:v>
                </c:pt>
                <c:pt idx="828">
                  <c:v>41802</c:v>
                </c:pt>
                <c:pt idx="829">
                  <c:v>41803</c:v>
                </c:pt>
                <c:pt idx="830">
                  <c:v>41806</c:v>
                </c:pt>
                <c:pt idx="831">
                  <c:v>41807</c:v>
                </c:pt>
                <c:pt idx="832">
                  <c:v>41808</c:v>
                </c:pt>
                <c:pt idx="833">
                  <c:v>41809</c:v>
                </c:pt>
                <c:pt idx="834">
                  <c:v>41810</c:v>
                </c:pt>
                <c:pt idx="835">
                  <c:v>41813</c:v>
                </c:pt>
                <c:pt idx="836">
                  <c:v>41814</c:v>
                </c:pt>
                <c:pt idx="837">
                  <c:v>41815</c:v>
                </c:pt>
                <c:pt idx="838">
                  <c:v>41816</c:v>
                </c:pt>
                <c:pt idx="839">
                  <c:v>41817</c:v>
                </c:pt>
                <c:pt idx="840">
                  <c:v>41820</c:v>
                </c:pt>
                <c:pt idx="841">
                  <c:v>41821</c:v>
                </c:pt>
                <c:pt idx="842">
                  <c:v>41822</c:v>
                </c:pt>
                <c:pt idx="843">
                  <c:v>41823</c:v>
                </c:pt>
                <c:pt idx="844">
                  <c:v>41824</c:v>
                </c:pt>
                <c:pt idx="845">
                  <c:v>41827</c:v>
                </c:pt>
                <c:pt idx="846">
                  <c:v>41828</c:v>
                </c:pt>
                <c:pt idx="847">
                  <c:v>41829</c:v>
                </c:pt>
                <c:pt idx="848">
                  <c:v>41830</c:v>
                </c:pt>
                <c:pt idx="849">
                  <c:v>41831</c:v>
                </c:pt>
                <c:pt idx="850">
                  <c:v>41834</c:v>
                </c:pt>
                <c:pt idx="851">
                  <c:v>41835</c:v>
                </c:pt>
                <c:pt idx="852">
                  <c:v>41836</c:v>
                </c:pt>
                <c:pt idx="853">
                  <c:v>41837</c:v>
                </c:pt>
                <c:pt idx="854">
                  <c:v>41838</c:v>
                </c:pt>
                <c:pt idx="855">
                  <c:v>41841</c:v>
                </c:pt>
                <c:pt idx="856">
                  <c:v>41842</c:v>
                </c:pt>
                <c:pt idx="857">
                  <c:v>41843</c:v>
                </c:pt>
                <c:pt idx="858">
                  <c:v>41844</c:v>
                </c:pt>
                <c:pt idx="859">
                  <c:v>41845</c:v>
                </c:pt>
                <c:pt idx="860">
                  <c:v>41848</c:v>
                </c:pt>
                <c:pt idx="861">
                  <c:v>41849</c:v>
                </c:pt>
                <c:pt idx="862">
                  <c:v>41850</c:v>
                </c:pt>
                <c:pt idx="863">
                  <c:v>41851</c:v>
                </c:pt>
                <c:pt idx="864">
                  <c:v>41852</c:v>
                </c:pt>
                <c:pt idx="865">
                  <c:v>41855</c:v>
                </c:pt>
                <c:pt idx="866">
                  <c:v>41856</c:v>
                </c:pt>
                <c:pt idx="867">
                  <c:v>41857</c:v>
                </c:pt>
                <c:pt idx="868">
                  <c:v>41858</c:v>
                </c:pt>
                <c:pt idx="869">
                  <c:v>41859</c:v>
                </c:pt>
                <c:pt idx="870">
                  <c:v>41862</c:v>
                </c:pt>
                <c:pt idx="871">
                  <c:v>41863</c:v>
                </c:pt>
                <c:pt idx="872">
                  <c:v>41864</c:v>
                </c:pt>
                <c:pt idx="873">
                  <c:v>41865</c:v>
                </c:pt>
                <c:pt idx="874">
                  <c:v>41866</c:v>
                </c:pt>
                <c:pt idx="875">
                  <c:v>41869</c:v>
                </c:pt>
                <c:pt idx="876">
                  <c:v>41870</c:v>
                </c:pt>
                <c:pt idx="877">
                  <c:v>41871</c:v>
                </c:pt>
                <c:pt idx="878">
                  <c:v>41872</c:v>
                </c:pt>
                <c:pt idx="879">
                  <c:v>41873</c:v>
                </c:pt>
                <c:pt idx="880">
                  <c:v>41876</c:v>
                </c:pt>
                <c:pt idx="881">
                  <c:v>41877</c:v>
                </c:pt>
                <c:pt idx="882">
                  <c:v>41878</c:v>
                </c:pt>
                <c:pt idx="883">
                  <c:v>41879</c:v>
                </c:pt>
                <c:pt idx="884">
                  <c:v>41880</c:v>
                </c:pt>
                <c:pt idx="885">
                  <c:v>41883</c:v>
                </c:pt>
                <c:pt idx="886">
                  <c:v>41884</c:v>
                </c:pt>
                <c:pt idx="887">
                  <c:v>41885</c:v>
                </c:pt>
                <c:pt idx="888">
                  <c:v>41886</c:v>
                </c:pt>
                <c:pt idx="889">
                  <c:v>41887</c:v>
                </c:pt>
                <c:pt idx="890">
                  <c:v>41890</c:v>
                </c:pt>
                <c:pt idx="891">
                  <c:v>41891</c:v>
                </c:pt>
                <c:pt idx="892">
                  <c:v>41892</c:v>
                </c:pt>
                <c:pt idx="893">
                  <c:v>41893</c:v>
                </c:pt>
                <c:pt idx="894">
                  <c:v>41894</c:v>
                </c:pt>
                <c:pt idx="895">
                  <c:v>41897</c:v>
                </c:pt>
                <c:pt idx="896">
                  <c:v>41898</c:v>
                </c:pt>
                <c:pt idx="897">
                  <c:v>41899</c:v>
                </c:pt>
                <c:pt idx="898">
                  <c:v>41900</c:v>
                </c:pt>
                <c:pt idx="899">
                  <c:v>41901</c:v>
                </c:pt>
                <c:pt idx="900">
                  <c:v>41904</c:v>
                </c:pt>
                <c:pt idx="901">
                  <c:v>41905</c:v>
                </c:pt>
                <c:pt idx="902">
                  <c:v>41906</c:v>
                </c:pt>
                <c:pt idx="903">
                  <c:v>41907</c:v>
                </c:pt>
                <c:pt idx="904">
                  <c:v>41908</c:v>
                </c:pt>
                <c:pt idx="905">
                  <c:v>41911</c:v>
                </c:pt>
                <c:pt idx="906">
                  <c:v>41912</c:v>
                </c:pt>
                <c:pt idx="907">
                  <c:v>41913</c:v>
                </c:pt>
                <c:pt idx="908">
                  <c:v>41914</c:v>
                </c:pt>
                <c:pt idx="909">
                  <c:v>41915</c:v>
                </c:pt>
                <c:pt idx="910">
                  <c:v>41918</c:v>
                </c:pt>
                <c:pt idx="911">
                  <c:v>41919</c:v>
                </c:pt>
                <c:pt idx="912">
                  <c:v>41920</c:v>
                </c:pt>
                <c:pt idx="913">
                  <c:v>41921</c:v>
                </c:pt>
                <c:pt idx="914">
                  <c:v>41922</c:v>
                </c:pt>
                <c:pt idx="915">
                  <c:v>41925</c:v>
                </c:pt>
                <c:pt idx="916">
                  <c:v>41926</c:v>
                </c:pt>
                <c:pt idx="917">
                  <c:v>41927</c:v>
                </c:pt>
                <c:pt idx="918">
                  <c:v>41928</c:v>
                </c:pt>
                <c:pt idx="919">
                  <c:v>41929</c:v>
                </c:pt>
                <c:pt idx="920">
                  <c:v>41932</c:v>
                </c:pt>
                <c:pt idx="921">
                  <c:v>41933</c:v>
                </c:pt>
                <c:pt idx="922">
                  <c:v>41934</c:v>
                </c:pt>
                <c:pt idx="923">
                  <c:v>41935</c:v>
                </c:pt>
                <c:pt idx="924">
                  <c:v>41936</c:v>
                </c:pt>
                <c:pt idx="925">
                  <c:v>41939</c:v>
                </c:pt>
                <c:pt idx="926">
                  <c:v>41940</c:v>
                </c:pt>
                <c:pt idx="927">
                  <c:v>41941</c:v>
                </c:pt>
                <c:pt idx="928">
                  <c:v>41942</c:v>
                </c:pt>
                <c:pt idx="929">
                  <c:v>41946</c:v>
                </c:pt>
                <c:pt idx="930">
                  <c:v>41947</c:v>
                </c:pt>
                <c:pt idx="931">
                  <c:v>41948</c:v>
                </c:pt>
                <c:pt idx="932">
                  <c:v>41949</c:v>
                </c:pt>
                <c:pt idx="933">
                  <c:v>41950</c:v>
                </c:pt>
                <c:pt idx="934">
                  <c:v>41953</c:v>
                </c:pt>
                <c:pt idx="935">
                  <c:v>41954</c:v>
                </c:pt>
                <c:pt idx="936">
                  <c:v>41955</c:v>
                </c:pt>
                <c:pt idx="937">
                  <c:v>41956</c:v>
                </c:pt>
                <c:pt idx="938">
                  <c:v>41957</c:v>
                </c:pt>
                <c:pt idx="939">
                  <c:v>41960</c:v>
                </c:pt>
                <c:pt idx="940">
                  <c:v>41961</c:v>
                </c:pt>
                <c:pt idx="941">
                  <c:v>41962</c:v>
                </c:pt>
                <c:pt idx="942">
                  <c:v>41963</c:v>
                </c:pt>
                <c:pt idx="943">
                  <c:v>41964</c:v>
                </c:pt>
                <c:pt idx="944">
                  <c:v>41967</c:v>
                </c:pt>
                <c:pt idx="945">
                  <c:v>41969</c:v>
                </c:pt>
                <c:pt idx="946">
                  <c:v>41970</c:v>
                </c:pt>
                <c:pt idx="947">
                  <c:v>41971</c:v>
                </c:pt>
                <c:pt idx="948">
                  <c:v>41974</c:v>
                </c:pt>
                <c:pt idx="949">
                  <c:v>41975</c:v>
                </c:pt>
                <c:pt idx="950">
                  <c:v>41976</c:v>
                </c:pt>
                <c:pt idx="951">
                  <c:v>41977</c:v>
                </c:pt>
                <c:pt idx="952">
                  <c:v>41978</c:v>
                </c:pt>
                <c:pt idx="953">
                  <c:v>41981</c:v>
                </c:pt>
                <c:pt idx="954">
                  <c:v>41982</c:v>
                </c:pt>
                <c:pt idx="955">
                  <c:v>41983</c:v>
                </c:pt>
                <c:pt idx="956">
                  <c:v>41984</c:v>
                </c:pt>
                <c:pt idx="957">
                  <c:v>41985</c:v>
                </c:pt>
                <c:pt idx="958">
                  <c:v>41988</c:v>
                </c:pt>
                <c:pt idx="959">
                  <c:v>41989</c:v>
                </c:pt>
                <c:pt idx="960">
                  <c:v>41990</c:v>
                </c:pt>
                <c:pt idx="961">
                  <c:v>41991</c:v>
                </c:pt>
                <c:pt idx="962">
                  <c:v>41992</c:v>
                </c:pt>
                <c:pt idx="963">
                  <c:v>41995</c:v>
                </c:pt>
                <c:pt idx="964">
                  <c:v>41996</c:v>
                </c:pt>
                <c:pt idx="965">
                  <c:v>41997</c:v>
                </c:pt>
                <c:pt idx="966">
                  <c:v>42002</c:v>
                </c:pt>
                <c:pt idx="967">
                  <c:v>42003</c:v>
                </c:pt>
                <c:pt idx="968">
                  <c:v>42004</c:v>
                </c:pt>
                <c:pt idx="969">
                  <c:v>42006</c:v>
                </c:pt>
                <c:pt idx="970">
                  <c:v>42009</c:v>
                </c:pt>
                <c:pt idx="971">
                  <c:v>42010</c:v>
                </c:pt>
                <c:pt idx="972">
                  <c:v>42011</c:v>
                </c:pt>
                <c:pt idx="973">
                  <c:v>42012</c:v>
                </c:pt>
                <c:pt idx="974">
                  <c:v>42013</c:v>
                </c:pt>
                <c:pt idx="975">
                  <c:v>42016</c:v>
                </c:pt>
                <c:pt idx="976">
                  <c:v>42017</c:v>
                </c:pt>
                <c:pt idx="977">
                  <c:v>42018</c:v>
                </c:pt>
                <c:pt idx="978">
                  <c:v>42019</c:v>
                </c:pt>
                <c:pt idx="979">
                  <c:v>42020</c:v>
                </c:pt>
                <c:pt idx="980">
                  <c:v>42023</c:v>
                </c:pt>
                <c:pt idx="981">
                  <c:v>42024</c:v>
                </c:pt>
                <c:pt idx="982">
                  <c:v>42025</c:v>
                </c:pt>
                <c:pt idx="983">
                  <c:v>42026</c:v>
                </c:pt>
                <c:pt idx="984">
                  <c:v>42027</c:v>
                </c:pt>
                <c:pt idx="985">
                  <c:v>42031</c:v>
                </c:pt>
                <c:pt idx="986">
                  <c:v>42032</c:v>
                </c:pt>
                <c:pt idx="987">
                  <c:v>42033</c:v>
                </c:pt>
                <c:pt idx="988">
                  <c:v>42034</c:v>
                </c:pt>
                <c:pt idx="989">
                  <c:v>42037</c:v>
                </c:pt>
                <c:pt idx="990">
                  <c:v>42038</c:v>
                </c:pt>
                <c:pt idx="991">
                  <c:v>42039</c:v>
                </c:pt>
                <c:pt idx="992">
                  <c:v>42040</c:v>
                </c:pt>
                <c:pt idx="993">
                  <c:v>42041</c:v>
                </c:pt>
                <c:pt idx="994">
                  <c:v>42044</c:v>
                </c:pt>
                <c:pt idx="995">
                  <c:v>42045</c:v>
                </c:pt>
                <c:pt idx="996">
                  <c:v>42046</c:v>
                </c:pt>
                <c:pt idx="997">
                  <c:v>42047</c:v>
                </c:pt>
                <c:pt idx="998">
                  <c:v>42048</c:v>
                </c:pt>
                <c:pt idx="999">
                  <c:v>42051</c:v>
                </c:pt>
                <c:pt idx="1000">
                  <c:v>42052</c:v>
                </c:pt>
                <c:pt idx="1001">
                  <c:v>42053</c:v>
                </c:pt>
                <c:pt idx="1002">
                  <c:v>42054</c:v>
                </c:pt>
                <c:pt idx="1003">
                  <c:v>42055</c:v>
                </c:pt>
                <c:pt idx="1004">
                  <c:v>42058</c:v>
                </c:pt>
                <c:pt idx="1005">
                  <c:v>42059</c:v>
                </c:pt>
                <c:pt idx="1006">
                  <c:v>42060</c:v>
                </c:pt>
                <c:pt idx="1007">
                  <c:v>42061</c:v>
                </c:pt>
                <c:pt idx="1008">
                  <c:v>42062</c:v>
                </c:pt>
                <c:pt idx="1009">
                  <c:v>42065</c:v>
                </c:pt>
                <c:pt idx="1010">
                  <c:v>42066</c:v>
                </c:pt>
                <c:pt idx="1011">
                  <c:v>42067</c:v>
                </c:pt>
                <c:pt idx="1012">
                  <c:v>42068</c:v>
                </c:pt>
                <c:pt idx="1013">
                  <c:v>42069</c:v>
                </c:pt>
                <c:pt idx="1014">
                  <c:v>42072</c:v>
                </c:pt>
                <c:pt idx="1015">
                  <c:v>42073</c:v>
                </c:pt>
                <c:pt idx="1016">
                  <c:v>42074</c:v>
                </c:pt>
                <c:pt idx="1017">
                  <c:v>42075</c:v>
                </c:pt>
                <c:pt idx="1018">
                  <c:v>42076</c:v>
                </c:pt>
                <c:pt idx="1019">
                  <c:v>42079</c:v>
                </c:pt>
                <c:pt idx="1020">
                  <c:v>42080</c:v>
                </c:pt>
                <c:pt idx="1021">
                  <c:v>42081</c:v>
                </c:pt>
                <c:pt idx="1022">
                  <c:v>42082</c:v>
                </c:pt>
                <c:pt idx="1023">
                  <c:v>42083</c:v>
                </c:pt>
                <c:pt idx="1024">
                  <c:v>42086</c:v>
                </c:pt>
                <c:pt idx="1025">
                  <c:v>42087</c:v>
                </c:pt>
                <c:pt idx="1026">
                  <c:v>42088</c:v>
                </c:pt>
                <c:pt idx="1027">
                  <c:v>42089</c:v>
                </c:pt>
                <c:pt idx="1028">
                  <c:v>42090</c:v>
                </c:pt>
                <c:pt idx="1029">
                  <c:v>42093</c:v>
                </c:pt>
                <c:pt idx="1030">
                  <c:v>42094</c:v>
                </c:pt>
                <c:pt idx="1031">
                  <c:v>42095</c:v>
                </c:pt>
                <c:pt idx="1032">
                  <c:v>42096</c:v>
                </c:pt>
                <c:pt idx="1033">
                  <c:v>42101</c:v>
                </c:pt>
                <c:pt idx="1034">
                  <c:v>42102</c:v>
                </c:pt>
                <c:pt idx="1035">
                  <c:v>42103</c:v>
                </c:pt>
                <c:pt idx="1036">
                  <c:v>42104</c:v>
                </c:pt>
                <c:pt idx="1037">
                  <c:v>42107</c:v>
                </c:pt>
                <c:pt idx="1038">
                  <c:v>42108</c:v>
                </c:pt>
                <c:pt idx="1039">
                  <c:v>42109</c:v>
                </c:pt>
                <c:pt idx="1040">
                  <c:v>42110</c:v>
                </c:pt>
                <c:pt idx="1041">
                  <c:v>42111</c:v>
                </c:pt>
                <c:pt idx="1042">
                  <c:v>42114</c:v>
                </c:pt>
                <c:pt idx="1043">
                  <c:v>42115</c:v>
                </c:pt>
                <c:pt idx="1044">
                  <c:v>42116</c:v>
                </c:pt>
                <c:pt idx="1045">
                  <c:v>42117</c:v>
                </c:pt>
                <c:pt idx="1046">
                  <c:v>42118</c:v>
                </c:pt>
                <c:pt idx="1047">
                  <c:v>42121</c:v>
                </c:pt>
                <c:pt idx="1048">
                  <c:v>42122</c:v>
                </c:pt>
                <c:pt idx="1049">
                  <c:v>42123</c:v>
                </c:pt>
                <c:pt idx="1050">
                  <c:v>42124</c:v>
                </c:pt>
                <c:pt idx="1051">
                  <c:v>42125</c:v>
                </c:pt>
                <c:pt idx="1052">
                  <c:v>42128</c:v>
                </c:pt>
                <c:pt idx="1053">
                  <c:v>42129</c:v>
                </c:pt>
                <c:pt idx="1054">
                  <c:v>42130</c:v>
                </c:pt>
                <c:pt idx="1055">
                  <c:v>42131</c:v>
                </c:pt>
                <c:pt idx="1056">
                  <c:v>42132</c:v>
                </c:pt>
                <c:pt idx="1057">
                  <c:v>42135</c:v>
                </c:pt>
                <c:pt idx="1058">
                  <c:v>42136</c:v>
                </c:pt>
                <c:pt idx="1059">
                  <c:v>42137</c:v>
                </c:pt>
                <c:pt idx="1060">
                  <c:v>42138</c:v>
                </c:pt>
                <c:pt idx="1061">
                  <c:v>42139</c:v>
                </c:pt>
                <c:pt idx="1062">
                  <c:v>42142</c:v>
                </c:pt>
                <c:pt idx="1063">
                  <c:v>42143</c:v>
                </c:pt>
                <c:pt idx="1064">
                  <c:v>42144</c:v>
                </c:pt>
                <c:pt idx="1065">
                  <c:v>42145</c:v>
                </c:pt>
                <c:pt idx="1066">
                  <c:v>42146</c:v>
                </c:pt>
                <c:pt idx="1067">
                  <c:v>42149</c:v>
                </c:pt>
                <c:pt idx="1068">
                  <c:v>42150</c:v>
                </c:pt>
                <c:pt idx="1069">
                  <c:v>42151</c:v>
                </c:pt>
                <c:pt idx="1070">
                  <c:v>42152</c:v>
                </c:pt>
                <c:pt idx="1071">
                  <c:v>42153</c:v>
                </c:pt>
                <c:pt idx="1072">
                  <c:v>42156</c:v>
                </c:pt>
                <c:pt idx="1073">
                  <c:v>42157</c:v>
                </c:pt>
                <c:pt idx="1074">
                  <c:v>42158</c:v>
                </c:pt>
                <c:pt idx="1075">
                  <c:v>42159</c:v>
                </c:pt>
                <c:pt idx="1076">
                  <c:v>42160</c:v>
                </c:pt>
                <c:pt idx="1077">
                  <c:v>42164</c:v>
                </c:pt>
                <c:pt idx="1078">
                  <c:v>42165</c:v>
                </c:pt>
                <c:pt idx="1079">
                  <c:v>42166</c:v>
                </c:pt>
                <c:pt idx="1080">
                  <c:v>42167</c:v>
                </c:pt>
                <c:pt idx="1081">
                  <c:v>42170</c:v>
                </c:pt>
                <c:pt idx="1082">
                  <c:v>42171</c:v>
                </c:pt>
                <c:pt idx="1083">
                  <c:v>42172</c:v>
                </c:pt>
                <c:pt idx="1084">
                  <c:v>42173</c:v>
                </c:pt>
                <c:pt idx="1085">
                  <c:v>42174</c:v>
                </c:pt>
                <c:pt idx="1086">
                  <c:v>42177</c:v>
                </c:pt>
                <c:pt idx="1087">
                  <c:v>42178</c:v>
                </c:pt>
                <c:pt idx="1088">
                  <c:v>42179</c:v>
                </c:pt>
                <c:pt idx="1089">
                  <c:v>42180</c:v>
                </c:pt>
                <c:pt idx="1090">
                  <c:v>42181</c:v>
                </c:pt>
                <c:pt idx="1091">
                  <c:v>42184</c:v>
                </c:pt>
                <c:pt idx="1092">
                  <c:v>42185</c:v>
                </c:pt>
                <c:pt idx="1093">
                  <c:v>42186</c:v>
                </c:pt>
                <c:pt idx="1094">
                  <c:v>42187</c:v>
                </c:pt>
                <c:pt idx="1095">
                  <c:v>42188</c:v>
                </c:pt>
                <c:pt idx="1096">
                  <c:v>42191</c:v>
                </c:pt>
                <c:pt idx="1097">
                  <c:v>42192</c:v>
                </c:pt>
                <c:pt idx="1098">
                  <c:v>42193</c:v>
                </c:pt>
                <c:pt idx="1099">
                  <c:v>42194</c:v>
                </c:pt>
                <c:pt idx="1100">
                  <c:v>42195</c:v>
                </c:pt>
                <c:pt idx="1101">
                  <c:v>42198</c:v>
                </c:pt>
                <c:pt idx="1102">
                  <c:v>42199</c:v>
                </c:pt>
                <c:pt idx="1103">
                  <c:v>42200</c:v>
                </c:pt>
                <c:pt idx="1104">
                  <c:v>42201</c:v>
                </c:pt>
                <c:pt idx="1105">
                  <c:v>42202</c:v>
                </c:pt>
                <c:pt idx="1106">
                  <c:v>42205</c:v>
                </c:pt>
                <c:pt idx="1107">
                  <c:v>42206</c:v>
                </c:pt>
                <c:pt idx="1108">
                  <c:v>42207</c:v>
                </c:pt>
                <c:pt idx="1109">
                  <c:v>42208</c:v>
                </c:pt>
                <c:pt idx="1110">
                  <c:v>42209</c:v>
                </c:pt>
                <c:pt idx="1111">
                  <c:v>42212</c:v>
                </c:pt>
                <c:pt idx="1112">
                  <c:v>42213</c:v>
                </c:pt>
                <c:pt idx="1113">
                  <c:v>42214</c:v>
                </c:pt>
                <c:pt idx="1114">
                  <c:v>42215</c:v>
                </c:pt>
                <c:pt idx="1115">
                  <c:v>42216</c:v>
                </c:pt>
                <c:pt idx="1116">
                  <c:v>42219</c:v>
                </c:pt>
                <c:pt idx="1117">
                  <c:v>42220</c:v>
                </c:pt>
                <c:pt idx="1118">
                  <c:v>42221</c:v>
                </c:pt>
                <c:pt idx="1119">
                  <c:v>42222</c:v>
                </c:pt>
                <c:pt idx="1120">
                  <c:v>42223</c:v>
                </c:pt>
                <c:pt idx="1121">
                  <c:v>42226</c:v>
                </c:pt>
                <c:pt idx="1122">
                  <c:v>42227</c:v>
                </c:pt>
                <c:pt idx="1123">
                  <c:v>42228</c:v>
                </c:pt>
                <c:pt idx="1124">
                  <c:v>42229</c:v>
                </c:pt>
                <c:pt idx="1125">
                  <c:v>42230</c:v>
                </c:pt>
                <c:pt idx="1126">
                  <c:v>42233</c:v>
                </c:pt>
                <c:pt idx="1127">
                  <c:v>42234</c:v>
                </c:pt>
                <c:pt idx="1128">
                  <c:v>42235</c:v>
                </c:pt>
                <c:pt idx="1129">
                  <c:v>42236</c:v>
                </c:pt>
                <c:pt idx="1130">
                  <c:v>42237</c:v>
                </c:pt>
                <c:pt idx="1131">
                  <c:v>42240</c:v>
                </c:pt>
                <c:pt idx="1132">
                  <c:v>42241</c:v>
                </c:pt>
                <c:pt idx="1133">
                  <c:v>42242</c:v>
                </c:pt>
                <c:pt idx="1134">
                  <c:v>42243</c:v>
                </c:pt>
                <c:pt idx="1135">
                  <c:v>42244</c:v>
                </c:pt>
                <c:pt idx="1136">
                  <c:v>42247</c:v>
                </c:pt>
                <c:pt idx="1137">
                  <c:v>42248</c:v>
                </c:pt>
                <c:pt idx="1138">
                  <c:v>42249</c:v>
                </c:pt>
                <c:pt idx="1139">
                  <c:v>42250</c:v>
                </c:pt>
                <c:pt idx="1140">
                  <c:v>42251</c:v>
                </c:pt>
                <c:pt idx="1141">
                  <c:v>42254</c:v>
                </c:pt>
                <c:pt idx="1142">
                  <c:v>42255</c:v>
                </c:pt>
                <c:pt idx="1143">
                  <c:v>42256</c:v>
                </c:pt>
                <c:pt idx="1144">
                  <c:v>42257</c:v>
                </c:pt>
                <c:pt idx="1145">
                  <c:v>42258</c:v>
                </c:pt>
                <c:pt idx="1146">
                  <c:v>42261</c:v>
                </c:pt>
                <c:pt idx="1147">
                  <c:v>42262</c:v>
                </c:pt>
                <c:pt idx="1148">
                  <c:v>42263</c:v>
                </c:pt>
                <c:pt idx="1149">
                  <c:v>42264</c:v>
                </c:pt>
                <c:pt idx="1150">
                  <c:v>42265</c:v>
                </c:pt>
                <c:pt idx="1151">
                  <c:v>42268</c:v>
                </c:pt>
                <c:pt idx="1152">
                  <c:v>42269</c:v>
                </c:pt>
                <c:pt idx="1153">
                  <c:v>42270</c:v>
                </c:pt>
                <c:pt idx="1154">
                  <c:v>42271</c:v>
                </c:pt>
                <c:pt idx="1155">
                  <c:v>42272</c:v>
                </c:pt>
                <c:pt idx="1156">
                  <c:v>42275</c:v>
                </c:pt>
                <c:pt idx="1157">
                  <c:v>42276</c:v>
                </c:pt>
                <c:pt idx="1158">
                  <c:v>42277</c:v>
                </c:pt>
                <c:pt idx="1159">
                  <c:v>42278</c:v>
                </c:pt>
                <c:pt idx="1160">
                  <c:v>42279</c:v>
                </c:pt>
                <c:pt idx="1161">
                  <c:v>42282</c:v>
                </c:pt>
                <c:pt idx="1162">
                  <c:v>42283</c:v>
                </c:pt>
                <c:pt idx="1163">
                  <c:v>42284</c:v>
                </c:pt>
                <c:pt idx="1164">
                  <c:v>42285</c:v>
                </c:pt>
                <c:pt idx="1165">
                  <c:v>42286</c:v>
                </c:pt>
                <c:pt idx="1166">
                  <c:v>42289</c:v>
                </c:pt>
                <c:pt idx="1167">
                  <c:v>42290</c:v>
                </c:pt>
                <c:pt idx="1168">
                  <c:v>42291</c:v>
                </c:pt>
                <c:pt idx="1169">
                  <c:v>42292</c:v>
                </c:pt>
                <c:pt idx="1170">
                  <c:v>42293</c:v>
                </c:pt>
                <c:pt idx="1171">
                  <c:v>42296</c:v>
                </c:pt>
                <c:pt idx="1172">
                  <c:v>42297</c:v>
                </c:pt>
                <c:pt idx="1173">
                  <c:v>42298</c:v>
                </c:pt>
                <c:pt idx="1174">
                  <c:v>42299</c:v>
                </c:pt>
                <c:pt idx="1175">
                  <c:v>42300</c:v>
                </c:pt>
                <c:pt idx="1176">
                  <c:v>42303</c:v>
                </c:pt>
                <c:pt idx="1177">
                  <c:v>42304</c:v>
                </c:pt>
                <c:pt idx="1178">
                  <c:v>42305</c:v>
                </c:pt>
                <c:pt idx="1179">
                  <c:v>42306</c:v>
                </c:pt>
                <c:pt idx="1180">
                  <c:v>42307</c:v>
                </c:pt>
                <c:pt idx="1181">
                  <c:v>42310</c:v>
                </c:pt>
                <c:pt idx="1182">
                  <c:v>42311</c:v>
                </c:pt>
                <c:pt idx="1183">
                  <c:v>42312</c:v>
                </c:pt>
                <c:pt idx="1184">
                  <c:v>42313</c:v>
                </c:pt>
                <c:pt idx="1185">
                  <c:v>42314</c:v>
                </c:pt>
                <c:pt idx="1186">
                  <c:v>42317</c:v>
                </c:pt>
                <c:pt idx="1187">
                  <c:v>42318</c:v>
                </c:pt>
                <c:pt idx="1188">
                  <c:v>42319</c:v>
                </c:pt>
                <c:pt idx="1189">
                  <c:v>42320</c:v>
                </c:pt>
                <c:pt idx="1190">
                  <c:v>42321</c:v>
                </c:pt>
                <c:pt idx="1191">
                  <c:v>42324</c:v>
                </c:pt>
                <c:pt idx="1192">
                  <c:v>42325</c:v>
                </c:pt>
                <c:pt idx="1193">
                  <c:v>42326</c:v>
                </c:pt>
                <c:pt idx="1194">
                  <c:v>42327</c:v>
                </c:pt>
                <c:pt idx="1195">
                  <c:v>42328</c:v>
                </c:pt>
                <c:pt idx="1196">
                  <c:v>42331</c:v>
                </c:pt>
                <c:pt idx="1197">
                  <c:v>42332</c:v>
                </c:pt>
                <c:pt idx="1198">
                  <c:v>42333</c:v>
                </c:pt>
                <c:pt idx="1199">
                  <c:v>42334</c:v>
                </c:pt>
                <c:pt idx="1200">
                  <c:v>42335</c:v>
                </c:pt>
                <c:pt idx="1201">
                  <c:v>42338</c:v>
                </c:pt>
                <c:pt idx="1202">
                  <c:v>42339</c:v>
                </c:pt>
                <c:pt idx="1203">
                  <c:v>42340</c:v>
                </c:pt>
                <c:pt idx="1204">
                  <c:v>42341</c:v>
                </c:pt>
                <c:pt idx="1205">
                  <c:v>42342</c:v>
                </c:pt>
                <c:pt idx="1206">
                  <c:v>42345</c:v>
                </c:pt>
                <c:pt idx="1207">
                  <c:v>42346</c:v>
                </c:pt>
                <c:pt idx="1208">
                  <c:v>42347</c:v>
                </c:pt>
                <c:pt idx="1209">
                  <c:v>42348</c:v>
                </c:pt>
                <c:pt idx="1210">
                  <c:v>42349</c:v>
                </c:pt>
                <c:pt idx="1211">
                  <c:v>42352</c:v>
                </c:pt>
                <c:pt idx="1212">
                  <c:v>42353</c:v>
                </c:pt>
                <c:pt idx="1213">
                  <c:v>42354</c:v>
                </c:pt>
                <c:pt idx="1214">
                  <c:v>42355</c:v>
                </c:pt>
                <c:pt idx="1215">
                  <c:v>42356</c:v>
                </c:pt>
                <c:pt idx="1216">
                  <c:v>42359</c:v>
                </c:pt>
                <c:pt idx="1217">
                  <c:v>42360</c:v>
                </c:pt>
                <c:pt idx="1218">
                  <c:v>42361</c:v>
                </c:pt>
                <c:pt idx="1219">
                  <c:v>42362</c:v>
                </c:pt>
                <c:pt idx="1220">
                  <c:v>42367</c:v>
                </c:pt>
                <c:pt idx="1221">
                  <c:v>42368</c:v>
                </c:pt>
                <c:pt idx="1222">
                  <c:v>42369</c:v>
                </c:pt>
                <c:pt idx="1223">
                  <c:v>42373</c:v>
                </c:pt>
                <c:pt idx="1224">
                  <c:v>42374</c:v>
                </c:pt>
                <c:pt idx="1225">
                  <c:v>42375</c:v>
                </c:pt>
                <c:pt idx="1226">
                  <c:v>42376</c:v>
                </c:pt>
                <c:pt idx="1227">
                  <c:v>42377</c:v>
                </c:pt>
                <c:pt idx="1228">
                  <c:v>42380</c:v>
                </c:pt>
                <c:pt idx="1229">
                  <c:v>42381</c:v>
                </c:pt>
                <c:pt idx="1230">
                  <c:v>42382</c:v>
                </c:pt>
                <c:pt idx="1231">
                  <c:v>42383</c:v>
                </c:pt>
                <c:pt idx="1232">
                  <c:v>42384</c:v>
                </c:pt>
                <c:pt idx="1233">
                  <c:v>42387</c:v>
                </c:pt>
                <c:pt idx="1234">
                  <c:v>42388</c:v>
                </c:pt>
                <c:pt idx="1235">
                  <c:v>42389</c:v>
                </c:pt>
                <c:pt idx="1236">
                  <c:v>42390</c:v>
                </c:pt>
                <c:pt idx="1237">
                  <c:v>42391</c:v>
                </c:pt>
                <c:pt idx="1238">
                  <c:v>42394</c:v>
                </c:pt>
                <c:pt idx="1239">
                  <c:v>42396</c:v>
                </c:pt>
                <c:pt idx="1240">
                  <c:v>42397</c:v>
                </c:pt>
                <c:pt idx="1241">
                  <c:v>42398</c:v>
                </c:pt>
                <c:pt idx="1242">
                  <c:v>42401</c:v>
                </c:pt>
                <c:pt idx="1243">
                  <c:v>42402</c:v>
                </c:pt>
                <c:pt idx="1244">
                  <c:v>42403</c:v>
                </c:pt>
                <c:pt idx="1245">
                  <c:v>42404</c:v>
                </c:pt>
                <c:pt idx="1246">
                  <c:v>42405</c:v>
                </c:pt>
                <c:pt idx="1247">
                  <c:v>42408</c:v>
                </c:pt>
                <c:pt idx="1248">
                  <c:v>42409</c:v>
                </c:pt>
                <c:pt idx="1249">
                  <c:v>42410</c:v>
                </c:pt>
                <c:pt idx="1250">
                  <c:v>42411</c:v>
                </c:pt>
                <c:pt idx="1251">
                  <c:v>42412</c:v>
                </c:pt>
                <c:pt idx="1252">
                  <c:v>42415</c:v>
                </c:pt>
                <c:pt idx="1253">
                  <c:v>42416</c:v>
                </c:pt>
                <c:pt idx="1254">
                  <c:v>42417</c:v>
                </c:pt>
                <c:pt idx="1255">
                  <c:v>42418</c:v>
                </c:pt>
                <c:pt idx="1256">
                  <c:v>42419</c:v>
                </c:pt>
                <c:pt idx="1257">
                  <c:v>42422</c:v>
                </c:pt>
                <c:pt idx="1258">
                  <c:v>42423</c:v>
                </c:pt>
                <c:pt idx="1259">
                  <c:v>42424</c:v>
                </c:pt>
                <c:pt idx="1260">
                  <c:v>42425</c:v>
                </c:pt>
                <c:pt idx="1261">
                  <c:v>42426</c:v>
                </c:pt>
                <c:pt idx="1262">
                  <c:v>42429</c:v>
                </c:pt>
                <c:pt idx="1263">
                  <c:v>42430</c:v>
                </c:pt>
                <c:pt idx="1264">
                  <c:v>42431</c:v>
                </c:pt>
                <c:pt idx="1265">
                  <c:v>42432</c:v>
                </c:pt>
                <c:pt idx="1266">
                  <c:v>42433</c:v>
                </c:pt>
                <c:pt idx="1267">
                  <c:v>42436</c:v>
                </c:pt>
                <c:pt idx="1268">
                  <c:v>42437</c:v>
                </c:pt>
                <c:pt idx="1269">
                  <c:v>42438</c:v>
                </c:pt>
                <c:pt idx="1270">
                  <c:v>42439</c:v>
                </c:pt>
                <c:pt idx="1271">
                  <c:v>42440</c:v>
                </c:pt>
                <c:pt idx="1272">
                  <c:v>42443</c:v>
                </c:pt>
                <c:pt idx="1273">
                  <c:v>42444</c:v>
                </c:pt>
                <c:pt idx="1274">
                  <c:v>42445</c:v>
                </c:pt>
                <c:pt idx="1275">
                  <c:v>42446</c:v>
                </c:pt>
                <c:pt idx="1276">
                  <c:v>42447</c:v>
                </c:pt>
                <c:pt idx="1277">
                  <c:v>42450</c:v>
                </c:pt>
                <c:pt idx="1278">
                  <c:v>42451</c:v>
                </c:pt>
                <c:pt idx="1279">
                  <c:v>42452</c:v>
                </c:pt>
                <c:pt idx="1280">
                  <c:v>42453</c:v>
                </c:pt>
                <c:pt idx="1281">
                  <c:v>42458</c:v>
                </c:pt>
                <c:pt idx="1282">
                  <c:v>42459</c:v>
                </c:pt>
                <c:pt idx="1283">
                  <c:v>42460</c:v>
                </c:pt>
                <c:pt idx="1284">
                  <c:v>42461</c:v>
                </c:pt>
                <c:pt idx="1285">
                  <c:v>42464</c:v>
                </c:pt>
                <c:pt idx="1286">
                  <c:v>42465</c:v>
                </c:pt>
                <c:pt idx="1287">
                  <c:v>42466</c:v>
                </c:pt>
                <c:pt idx="1288">
                  <c:v>42467</c:v>
                </c:pt>
                <c:pt idx="1289">
                  <c:v>42468</c:v>
                </c:pt>
                <c:pt idx="1290">
                  <c:v>42471</c:v>
                </c:pt>
                <c:pt idx="1291">
                  <c:v>42472</c:v>
                </c:pt>
                <c:pt idx="1292">
                  <c:v>42473</c:v>
                </c:pt>
                <c:pt idx="1293">
                  <c:v>42474</c:v>
                </c:pt>
                <c:pt idx="1294">
                  <c:v>42475</c:v>
                </c:pt>
                <c:pt idx="1295">
                  <c:v>42478</c:v>
                </c:pt>
                <c:pt idx="1296">
                  <c:v>42479</c:v>
                </c:pt>
                <c:pt idx="1297">
                  <c:v>42480</c:v>
                </c:pt>
                <c:pt idx="1298">
                  <c:v>42481</c:v>
                </c:pt>
                <c:pt idx="1299">
                  <c:v>42482</c:v>
                </c:pt>
                <c:pt idx="1300">
                  <c:v>42486</c:v>
                </c:pt>
                <c:pt idx="1301">
                  <c:v>42487</c:v>
                </c:pt>
                <c:pt idx="1302">
                  <c:v>42488</c:v>
                </c:pt>
                <c:pt idx="1303">
                  <c:v>42489</c:v>
                </c:pt>
                <c:pt idx="1304">
                  <c:v>42492</c:v>
                </c:pt>
                <c:pt idx="1305">
                  <c:v>42493</c:v>
                </c:pt>
                <c:pt idx="1306">
                  <c:v>42494</c:v>
                </c:pt>
                <c:pt idx="1307">
                  <c:v>42495</c:v>
                </c:pt>
                <c:pt idx="1308">
                  <c:v>42496</c:v>
                </c:pt>
                <c:pt idx="1309">
                  <c:v>42499</c:v>
                </c:pt>
                <c:pt idx="1310">
                  <c:v>42500</c:v>
                </c:pt>
                <c:pt idx="1311">
                  <c:v>42501</c:v>
                </c:pt>
                <c:pt idx="1312">
                  <c:v>42502</c:v>
                </c:pt>
                <c:pt idx="1313">
                  <c:v>42503</c:v>
                </c:pt>
                <c:pt idx="1314">
                  <c:v>42506</c:v>
                </c:pt>
                <c:pt idx="1315">
                  <c:v>42507</c:v>
                </c:pt>
                <c:pt idx="1316">
                  <c:v>42508</c:v>
                </c:pt>
                <c:pt idx="1317">
                  <c:v>42509</c:v>
                </c:pt>
                <c:pt idx="1318">
                  <c:v>42510</c:v>
                </c:pt>
                <c:pt idx="1319">
                  <c:v>42513</c:v>
                </c:pt>
                <c:pt idx="1320">
                  <c:v>42514</c:v>
                </c:pt>
                <c:pt idx="1321">
                  <c:v>42515</c:v>
                </c:pt>
                <c:pt idx="1322">
                  <c:v>42516</c:v>
                </c:pt>
                <c:pt idx="1323">
                  <c:v>42517</c:v>
                </c:pt>
                <c:pt idx="1324">
                  <c:v>42520</c:v>
                </c:pt>
                <c:pt idx="1325">
                  <c:v>42521</c:v>
                </c:pt>
                <c:pt idx="1326">
                  <c:v>42522</c:v>
                </c:pt>
                <c:pt idx="1327">
                  <c:v>42523</c:v>
                </c:pt>
                <c:pt idx="1328">
                  <c:v>42524</c:v>
                </c:pt>
                <c:pt idx="1329">
                  <c:v>42527</c:v>
                </c:pt>
                <c:pt idx="1330">
                  <c:v>42528</c:v>
                </c:pt>
                <c:pt idx="1331">
                  <c:v>42529</c:v>
                </c:pt>
                <c:pt idx="1332">
                  <c:v>42530</c:v>
                </c:pt>
                <c:pt idx="1333">
                  <c:v>42531</c:v>
                </c:pt>
                <c:pt idx="1334">
                  <c:v>42535</c:v>
                </c:pt>
                <c:pt idx="1335">
                  <c:v>42536</c:v>
                </c:pt>
                <c:pt idx="1336">
                  <c:v>42537</c:v>
                </c:pt>
                <c:pt idx="1337">
                  <c:v>42538</c:v>
                </c:pt>
                <c:pt idx="1338">
                  <c:v>42541</c:v>
                </c:pt>
                <c:pt idx="1339">
                  <c:v>42542</c:v>
                </c:pt>
                <c:pt idx="1340">
                  <c:v>42543</c:v>
                </c:pt>
                <c:pt idx="1341">
                  <c:v>42544</c:v>
                </c:pt>
                <c:pt idx="1342">
                  <c:v>42545</c:v>
                </c:pt>
                <c:pt idx="1343">
                  <c:v>42548</c:v>
                </c:pt>
                <c:pt idx="1344">
                  <c:v>42549</c:v>
                </c:pt>
                <c:pt idx="1345">
                  <c:v>42550</c:v>
                </c:pt>
                <c:pt idx="1346">
                  <c:v>42551</c:v>
                </c:pt>
                <c:pt idx="1347">
                  <c:v>42552</c:v>
                </c:pt>
                <c:pt idx="1348">
                  <c:v>42555</c:v>
                </c:pt>
                <c:pt idx="1349">
                  <c:v>42556</c:v>
                </c:pt>
                <c:pt idx="1350">
                  <c:v>42557</c:v>
                </c:pt>
                <c:pt idx="1351">
                  <c:v>42558</c:v>
                </c:pt>
                <c:pt idx="1352">
                  <c:v>42559</c:v>
                </c:pt>
                <c:pt idx="1353">
                  <c:v>42562</c:v>
                </c:pt>
                <c:pt idx="1354">
                  <c:v>42563</c:v>
                </c:pt>
                <c:pt idx="1355">
                  <c:v>42564</c:v>
                </c:pt>
                <c:pt idx="1356">
                  <c:v>42565</c:v>
                </c:pt>
                <c:pt idx="1357">
                  <c:v>42566</c:v>
                </c:pt>
                <c:pt idx="1358">
                  <c:v>42569</c:v>
                </c:pt>
                <c:pt idx="1359">
                  <c:v>42570</c:v>
                </c:pt>
                <c:pt idx="1360">
                  <c:v>42571</c:v>
                </c:pt>
                <c:pt idx="1361">
                  <c:v>42572</c:v>
                </c:pt>
                <c:pt idx="1362">
                  <c:v>42573</c:v>
                </c:pt>
                <c:pt idx="1363">
                  <c:v>42576</c:v>
                </c:pt>
                <c:pt idx="1364">
                  <c:v>42577</c:v>
                </c:pt>
                <c:pt idx="1365">
                  <c:v>42578</c:v>
                </c:pt>
                <c:pt idx="1366">
                  <c:v>42579</c:v>
                </c:pt>
                <c:pt idx="1367">
                  <c:v>42580</c:v>
                </c:pt>
                <c:pt idx="1368">
                  <c:v>42583</c:v>
                </c:pt>
                <c:pt idx="1369">
                  <c:v>42584</c:v>
                </c:pt>
                <c:pt idx="1370">
                  <c:v>42585</c:v>
                </c:pt>
                <c:pt idx="1371">
                  <c:v>42586</c:v>
                </c:pt>
                <c:pt idx="1372">
                  <c:v>42587</c:v>
                </c:pt>
                <c:pt idx="1373">
                  <c:v>42590</c:v>
                </c:pt>
                <c:pt idx="1374">
                  <c:v>42591</c:v>
                </c:pt>
                <c:pt idx="1375">
                  <c:v>42592</c:v>
                </c:pt>
                <c:pt idx="1376">
                  <c:v>42593</c:v>
                </c:pt>
                <c:pt idx="1377">
                  <c:v>42594</c:v>
                </c:pt>
                <c:pt idx="1378">
                  <c:v>42597</c:v>
                </c:pt>
                <c:pt idx="1379">
                  <c:v>42598</c:v>
                </c:pt>
                <c:pt idx="1380">
                  <c:v>42599</c:v>
                </c:pt>
                <c:pt idx="1381">
                  <c:v>42600</c:v>
                </c:pt>
                <c:pt idx="1382">
                  <c:v>42601</c:v>
                </c:pt>
                <c:pt idx="1383">
                  <c:v>42604</c:v>
                </c:pt>
                <c:pt idx="1384">
                  <c:v>42605</c:v>
                </c:pt>
                <c:pt idx="1385">
                  <c:v>42606</c:v>
                </c:pt>
                <c:pt idx="1386">
                  <c:v>42607</c:v>
                </c:pt>
                <c:pt idx="1387">
                  <c:v>42608</c:v>
                </c:pt>
                <c:pt idx="1388">
                  <c:v>42611</c:v>
                </c:pt>
                <c:pt idx="1389">
                  <c:v>42612</c:v>
                </c:pt>
                <c:pt idx="1390">
                  <c:v>42613</c:v>
                </c:pt>
                <c:pt idx="1391">
                  <c:v>42614</c:v>
                </c:pt>
                <c:pt idx="1392">
                  <c:v>42615</c:v>
                </c:pt>
                <c:pt idx="1393">
                  <c:v>42618</c:v>
                </c:pt>
                <c:pt idx="1394">
                  <c:v>42619</c:v>
                </c:pt>
                <c:pt idx="1395">
                  <c:v>42620</c:v>
                </c:pt>
                <c:pt idx="1396">
                  <c:v>42621</c:v>
                </c:pt>
                <c:pt idx="1397">
                  <c:v>42622</c:v>
                </c:pt>
                <c:pt idx="1398">
                  <c:v>42625</c:v>
                </c:pt>
                <c:pt idx="1399">
                  <c:v>42626</c:v>
                </c:pt>
                <c:pt idx="1400">
                  <c:v>42627</c:v>
                </c:pt>
                <c:pt idx="1401">
                  <c:v>42628</c:v>
                </c:pt>
                <c:pt idx="1402">
                  <c:v>42629</c:v>
                </c:pt>
                <c:pt idx="1403">
                  <c:v>42632</c:v>
                </c:pt>
                <c:pt idx="1404">
                  <c:v>42633</c:v>
                </c:pt>
                <c:pt idx="1405">
                  <c:v>42634</c:v>
                </c:pt>
                <c:pt idx="1406">
                  <c:v>42635</c:v>
                </c:pt>
                <c:pt idx="1407">
                  <c:v>42636</c:v>
                </c:pt>
                <c:pt idx="1408">
                  <c:v>42639</c:v>
                </c:pt>
                <c:pt idx="1409">
                  <c:v>42640</c:v>
                </c:pt>
                <c:pt idx="1410">
                  <c:v>42641</c:v>
                </c:pt>
                <c:pt idx="1411">
                  <c:v>42642</c:v>
                </c:pt>
                <c:pt idx="1412">
                  <c:v>42643</c:v>
                </c:pt>
                <c:pt idx="1413">
                  <c:v>42646</c:v>
                </c:pt>
                <c:pt idx="1414">
                  <c:v>42647</c:v>
                </c:pt>
                <c:pt idx="1415">
                  <c:v>42648</c:v>
                </c:pt>
                <c:pt idx="1416">
                  <c:v>42649</c:v>
                </c:pt>
                <c:pt idx="1417">
                  <c:v>42650</c:v>
                </c:pt>
                <c:pt idx="1418">
                  <c:v>42653</c:v>
                </c:pt>
                <c:pt idx="1419">
                  <c:v>42654</c:v>
                </c:pt>
                <c:pt idx="1420">
                  <c:v>42655</c:v>
                </c:pt>
                <c:pt idx="1421">
                  <c:v>42656</c:v>
                </c:pt>
                <c:pt idx="1422">
                  <c:v>42657</c:v>
                </c:pt>
                <c:pt idx="1423">
                  <c:v>42660</c:v>
                </c:pt>
                <c:pt idx="1424">
                  <c:v>42661</c:v>
                </c:pt>
                <c:pt idx="1425">
                  <c:v>42662</c:v>
                </c:pt>
                <c:pt idx="1426">
                  <c:v>42663</c:v>
                </c:pt>
                <c:pt idx="1427">
                  <c:v>42664</c:v>
                </c:pt>
                <c:pt idx="1428">
                  <c:v>42668</c:v>
                </c:pt>
                <c:pt idx="1429">
                  <c:v>42669</c:v>
                </c:pt>
                <c:pt idx="1430">
                  <c:v>42670</c:v>
                </c:pt>
                <c:pt idx="1431">
                  <c:v>42671</c:v>
                </c:pt>
                <c:pt idx="1432">
                  <c:v>42674</c:v>
                </c:pt>
                <c:pt idx="1433">
                  <c:v>42675</c:v>
                </c:pt>
                <c:pt idx="1434">
                  <c:v>42676</c:v>
                </c:pt>
                <c:pt idx="1435">
                  <c:v>42677</c:v>
                </c:pt>
                <c:pt idx="1436">
                  <c:v>42678</c:v>
                </c:pt>
                <c:pt idx="1437">
                  <c:v>42681</c:v>
                </c:pt>
                <c:pt idx="1438">
                  <c:v>42682</c:v>
                </c:pt>
                <c:pt idx="1439">
                  <c:v>42683</c:v>
                </c:pt>
                <c:pt idx="1440">
                  <c:v>42684</c:v>
                </c:pt>
                <c:pt idx="1441">
                  <c:v>42685</c:v>
                </c:pt>
                <c:pt idx="1442">
                  <c:v>42688</c:v>
                </c:pt>
                <c:pt idx="1443">
                  <c:v>42689</c:v>
                </c:pt>
                <c:pt idx="1444">
                  <c:v>42690</c:v>
                </c:pt>
                <c:pt idx="1445">
                  <c:v>42691</c:v>
                </c:pt>
                <c:pt idx="1446">
                  <c:v>42692</c:v>
                </c:pt>
                <c:pt idx="1447">
                  <c:v>42695</c:v>
                </c:pt>
                <c:pt idx="1448">
                  <c:v>42696</c:v>
                </c:pt>
                <c:pt idx="1449">
                  <c:v>42697</c:v>
                </c:pt>
                <c:pt idx="1450">
                  <c:v>42698</c:v>
                </c:pt>
                <c:pt idx="1451">
                  <c:v>42699</c:v>
                </c:pt>
                <c:pt idx="1452">
                  <c:v>42702</c:v>
                </c:pt>
                <c:pt idx="1453">
                  <c:v>42703</c:v>
                </c:pt>
                <c:pt idx="1454">
                  <c:v>42704</c:v>
                </c:pt>
                <c:pt idx="1455">
                  <c:v>42705</c:v>
                </c:pt>
                <c:pt idx="1456">
                  <c:v>42706</c:v>
                </c:pt>
                <c:pt idx="1457">
                  <c:v>42709</c:v>
                </c:pt>
                <c:pt idx="1458">
                  <c:v>42710</c:v>
                </c:pt>
                <c:pt idx="1459">
                  <c:v>42711</c:v>
                </c:pt>
                <c:pt idx="1460">
                  <c:v>42712</c:v>
                </c:pt>
                <c:pt idx="1461">
                  <c:v>42713</c:v>
                </c:pt>
                <c:pt idx="1462">
                  <c:v>42716</c:v>
                </c:pt>
                <c:pt idx="1463">
                  <c:v>42717</c:v>
                </c:pt>
                <c:pt idx="1464">
                  <c:v>42718</c:v>
                </c:pt>
                <c:pt idx="1465">
                  <c:v>42719</c:v>
                </c:pt>
                <c:pt idx="1466">
                  <c:v>42720</c:v>
                </c:pt>
                <c:pt idx="1467">
                  <c:v>42723</c:v>
                </c:pt>
                <c:pt idx="1468">
                  <c:v>42724</c:v>
                </c:pt>
                <c:pt idx="1469">
                  <c:v>42725</c:v>
                </c:pt>
                <c:pt idx="1470">
                  <c:v>42726</c:v>
                </c:pt>
                <c:pt idx="1471">
                  <c:v>42727</c:v>
                </c:pt>
                <c:pt idx="1472">
                  <c:v>42732</c:v>
                </c:pt>
                <c:pt idx="1473">
                  <c:v>42733</c:v>
                </c:pt>
                <c:pt idx="1474">
                  <c:v>42734</c:v>
                </c:pt>
                <c:pt idx="1475">
                  <c:v>42738</c:v>
                </c:pt>
                <c:pt idx="1476">
                  <c:v>42739</c:v>
                </c:pt>
                <c:pt idx="1477">
                  <c:v>42740</c:v>
                </c:pt>
                <c:pt idx="1478">
                  <c:v>42741</c:v>
                </c:pt>
                <c:pt idx="1479">
                  <c:v>42744</c:v>
                </c:pt>
                <c:pt idx="1480">
                  <c:v>42745</c:v>
                </c:pt>
                <c:pt idx="1481">
                  <c:v>42746</c:v>
                </c:pt>
                <c:pt idx="1482">
                  <c:v>42747</c:v>
                </c:pt>
                <c:pt idx="1483">
                  <c:v>42748</c:v>
                </c:pt>
                <c:pt idx="1484">
                  <c:v>42751</c:v>
                </c:pt>
                <c:pt idx="1485">
                  <c:v>42752</c:v>
                </c:pt>
                <c:pt idx="1486">
                  <c:v>42753</c:v>
                </c:pt>
                <c:pt idx="1487">
                  <c:v>42754</c:v>
                </c:pt>
                <c:pt idx="1488">
                  <c:v>42755</c:v>
                </c:pt>
                <c:pt idx="1489">
                  <c:v>42758</c:v>
                </c:pt>
                <c:pt idx="1490">
                  <c:v>42759</c:v>
                </c:pt>
                <c:pt idx="1491">
                  <c:v>42760</c:v>
                </c:pt>
                <c:pt idx="1492">
                  <c:v>42762</c:v>
                </c:pt>
                <c:pt idx="1493">
                  <c:v>42765</c:v>
                </c:pt>
                <c:pt idx="1494">
                  <c:v>42766</c:v>
                </c:pt>
              </c:numCache>
            </c:numRef>
          </c:cat>
          <c:val>
            <c:numRef>
              <c:f>Sheet4!$B$2:$B$2849</c:f>
              <c:numCache>
                <c:formatCode>0.0%</c:formatCode>
                <c:ptCount val="2848"/>
                <c:pt idx="0">
                  <c:v>0.14858460489386008</c:v>
                </c:pt>
                <c:pt idx="1">
                  <c:v>0.14714991702517341</c:v>
                </c:pt>
                <c:pt idx="2">
                  <c:v>0.15162867491898996</c:v>
                </c:pt>
                <c:pt idx="3">
                  <c:v>0.15026682182049109</c:v>
                </c:pt>
                <c:pt idx="4">
                  <c:v>0.15388444352680802</c:v>
                </c:pt>
                <c:pt idx="5">
                  <c:v>0.1495963746640685</c:v>
                </c:pt>
                <c:pt idx="6">
                  <c:v>0.15817050662061008</c:v>
                </c:pt>
                <c:pt idx="7">
                  <c:v>0.16132377872220935</c:v>
                </c:pt>
                <c:pt idx="8">
                  <c:v>0.15674116498459209</c:v>
                </c:pt>
                <c:pt idx="9">
                  <c:v>0.16629027995272527</c:v>
                </c:pt>
                <c:pt idx="10">
                  <c:v>0.16479290112447501</c:v>
                </c:pt>
                <c:pt idx="11">
                  <c:v>0.17008067278372443</c:v>
                </c:pt>
                <c:pt idx="12">
                  <c:v>0.17243187245175967</c:v>
                </c:pt>
                <c:pt idx="13">
                  <c:v>0.17615656337219854</c:v>
                </c:pt>
                <c:pt idx="14">
                  <c:v>0.18075860773161506</c:v>
                </c:pt>
                <c:pt idx="15">
                  <c:v>0.19646744326921012</c:v>
                </c:pt>
                <c:pt idx="16">
                  <c:v>0.19412528589253916</c:v>
                </c:pt>
                <c:pt idx="17">
                  <c:v>0.19970530285199461</c:v>
                </c:pt>
                <c:pt idx="18">
                  <c:v>0.19404088653607704</c:v>
                </c:pt>
                <c:pt idx="19">
                  <c:v>0.18898398522620755</c:v>
                </c:pt>
                <c:pt idx="20">
                  <c:v>0.18213529496353739</c:v>
                </c:pt>
                <c:pt idx="21">
                  <c:v>0.1772480582628907</c:v>
                </c:pt>
                <c:pt idx="22">
                  <c:v>0.16885706979222617</c:v>
                </c:pt>
                <c:pt idx="23">
                  <c:v>0.16079622646869196</c:v>
                </c:pt>
                <c:pt idx="24">
                  <c:v>0.16258059508661113</c:v>
                </c:pt>
                <c:pt idx="25">
                  <c:v>0.15744130745069809</c:v>
                </c:pt>
                <c:pt idx="26">
                  <c:v>0.15372687037606181</c:v>
                </c:pt>
                <c:pt idx="27">
                  <c:v>0.14486814560698688</c:v>
                </c:pt>
                <c:pt idx="28">
                  <c:v>0.14238316558255681</c:v>
                </c:pt>
                <c:pt idx="29">
                  <c:v>0.14424644848492094</c:v>
                </c:pt>
                <c:pt idx="30">
                  <c:v>0.14375011827804005</c:v>
                </c:pt>
                <c:pt idx="31">
                  <c:v>0.14208241155006443</c:v>
                </c:pt>
                <c:pt idx="32">
                  <c:v>0.13855734700714362</c:v>
                </c:pt>
                <c:pt idx="33">
                  <c:v>0.13964452903446348</c:v>
                </c:pt>
                <c:pt idx="34">
                  <c:v>0.14060205027714229</c:v>
                </c:pt>
                <c:pt idx="35">
                  <c:v>0.1425075127006247</c:v>
                </c:pt>
                <c:pt idx="36">
                  <c:v>0.14176347002511547</c:v>
                </c:pt>
                <c:pt idx="37">
                  <c:v>0.14582140088315304</c:v>
                </c:pt>
                <c:pt idx="38">
                  <c:v>0.1445542242886052</c:v>
                </c:pt>
                <c:pt idx="39">
                  <c:v>0.14636035631572364</c:v>
                </c:pt>
                <c:pt idx="40">
                  <c:v>0.14776731427599979</c:v>
                </c:pt>
                <c:pt idx="41">
                  <c:v>0.14346802696290706</c:v>
                </c:pt>
                <c:pt idx="42">
                  <c:v>0.13892647070289077</c:v>
                </c:pt>
                <c:pt idx="43">
                  <c:v>0.14146490688065677</c:v>
                </c:pt>
                <c:pt idx="44">
                  <c:v>0.14495288862286645</c:v>
                </c:pt>
                <c:pt idx="45">
                  <c:v>0.14429582127969168</c:v>
                </c:pt>
                <c:pt idx="46">
                  <c:v>0.14547676418229308</c:v>
                </c:pt>
                <c:pt idx="47">
                  <c:v>0.14675713809574017</c:v>
                </c:pt>
                <c:pt idx="48">
                  <c:v>0.14740280197899891</c:v>
                </c:pt>
                <c:pt idx="49">
                  <c:v>0.14663828585392699</c:v>
                </c:pt>
                <c:pt idx="50">
                  <c:v>0.14839947886529598</c:v>
                </c:pt>
                <c:pt idx="51">
                  <c:v>0.14870056150396654</c:v>
                </c:pt>
                <c:pt idx="52">
                  <c:v>0.15832354454821648</c:v>
                </c:pt>
                <c:pt idx="53">
                  <c:v>0.14723581554494347</c:v>
                </c:pt>
                <c:pt idx="54">
                  <c:v>0.16063300692898583</c:v>
                </c:pt>
                <c:pt idx="55">
                  <c:v>0.17461327552523931</c:v>
                </c:pt>
                <c:pt idx="56">
                  <c:v>0.16868579119215699</c:v>
                </c:pt>
                <c:pt idx="57">
                  <c:v>0.1672942645354849</c:v>
                </c:pt>
                <c:pt idx="58">
                  <c:v>0.16286958820558139</c:v>
                </c:pt>
                <c:pt idx="59">
                  <c:v>0.16340649419898534</c:v>
                </c:pt>
                <c:pt idx="60">
                  <c:v>0.17062073842243955</c:v>
                </c:pt>
                <c:pt idx="61">
                  <c:v>0.17029108446405139</c:v>
                </c:pt>
                <c:pt idx="62">
                  <c:v>0.18677276036626225</c:v>
                </c:pt>
                <c:pt idx="63">
                  <c:v>0.18615479734339271</c:v>
                </c:pt>
                <c:pt idx="64">
                  <c:v>0.1709435646897553</c:v>
                </c:pt>
                <c:pt idx="65">
                  <c:v>0.1843036613807007</c:v>
                </c:pt>
                <c:pt idx="66">
                  <c:v>0.17664891862975285</c:v>
                </c:pt>
                <c:pt idx="67">
                  <c:v>0.17939326313152101</c:v>
                </c:pt>
                <c:pt idx="68">
                  <c:v>0.18897321445203058</c:v>
                </c:pt>
                <c:pt idx="69">
                  <c:v>0.18633047028069044</c:v>
                </c:pt>
                <c:pt idx="70">
                  <c:v>0.1861782394991861</c:v>
                </c:pt>
                <c:pt idx="71">
                  <c:v>0.18821108990625127</c:v>
                </c:pt>
                <c:pt idx="72">
                  <c:v>0.18909547652058784</c:v>
                </c:pt>
                <c:pt idx="73">
                  <c:v>0.18588071904542885</c:v>
                </c:pt>
                <c:pt idx="74">
                  <c:v>0.18325806838131448</c:v>
                </c:pt>
                <c:pt idx="75">
                  <c:v>0.17417801106664027</c:v>
                </c:pt>
                <c:pt idx="76">
                  <c:v>0.17163792984642584</c:v>
                </c:pt>
                <c:pt idx="77">
                  <c:v>0.1878564058772523</c:v>
                </c:pt>
                <c:pt idx="78">
                  <c:v>0.18923516509275051</c:v>
                </c:pt>
                <c:pt idx="79">
                  <c:v>0.18742667359209958</c:v>
                </c:pt>
                <c:pt idx="80">
                  <c:v>0.18171113327790128</c:v>
                </c:pt>
                <c:pt idx="81">
                  <c:v>0.17512466598167017</c:v>
                </c:pt>
                <c:pt idx="82">
                  <c:v>0.16501458593812235</c:v>
                </c:pt>
                <c:pt idx="83">
                  <c:v>0.15619980260035468</c:v>
                </c:pt>
                <c:pt idx="84">
                  <c:v>0.17276668893935482</c:v>
                </c:pt>
                <c:pt idx="85">
                  <c:v>0.16501874699491581</c:v>
                </c:pt>
                <c:pt idx="86">
                  <c:v>0.16437918712142557</c:v>
                </c:pt>
                <c:pt idx="87">
                  <c:v>0.15283143033339586</c:v>
                </c:pt>
                <c:pt idx="88">
                  <c:v>0.15887001632036449</c:v>
                </c:pt>
                <c:pt idx="89">
                  <c:v>0.14947324274829277</c:v>
                </c:pt>
                <c:pt idx="90">
                  <c:v>0.15813384136336545</c:v>
                </c:pt>
                <c:pt idx="91">
                  <c:v>0.15921246691354674</c:v>
                </c:pt>
                <c:pt idx="92">
                  <c:v>0.15485230826981922</c:v>
                </c:pt>
                <c:pt idx="93">
                  <c:v>0.15034981695637575</c:v>
                </c:pt>
                <c:pt idx="94">
                  <c:v>0.17042764719618902</c:v>
                </c:pt>
                <c:pt idx="95">
                  <c:v>0.18337139530547411</c:v>
                </c:pt>
                <c:pt idx="96">
                  <c:v>0.18338028101842471</c:v>
                </c:pt>
                <c:pt idx="97">
                  <c:v>0.19795846590450672</c:v>
                </c:pt>
                <c:pt idx="98">
                  <c:v>0.19748371238971199</c:v>
                </c:pt>
                <c:pt idx="99">
                  <c:v>0.20750069481112385</c:v>
                </c:pt>
                <c:pt idx="100">
                  <c:v>0.20731968122405622</c:v>
                </c:pt>
                <c:pt idx="101">
                  <c:v>0.2007030005476107</c:v>
                </c:pt>
                <c:pt idx="102">
                  <c:v>0.19263900399368225</c:v>
                </c:pt>
                <c:pt idx="103">
                  <c:v>0.18458623396917473</c:v>
                </c:pt>
                <c:pt idx="104">
                  <c:v>0.17964237902532126</c:v>
                </c:pt>
                <c:pt idx="105">
                  <c:v>0.18480310764237745</c:v>
                </c:pt>
                <c:pt idx="106">
                  <c:v>0.19237511851313904</c:v>
                </c:pt>
                <c:pt idx="107">
                  <c:v>0.19657986597038243</c:v>
                </c:pt>
                <c:pt idx="108">
                  <c:v>0.19880121286778285</c:v>
                </c:pt>
                <c:pt idx="109">
                  <c:v>0.19724796219752799</c:v>
                </c:pt>
                <c:pt idx="110">
                  <c:v>0.22014652494452772</c:v>
                </c:pt>
                <c:pt idx="111">
                  <c:v>0.22737647878563422</c:v>
                </c:pt>
                <c:pt idx="112">
                  <c:v>0.25606982166056169</c:v>
                </c:pt>
                <c:pt idx="113">
                  <c:v>0.27533851740906662</c:v>
                </c:pt>
                <c:pt idx="114">
                  <c:v>0.3169068068404301</c:v>
                </c:pt>
                <c:pt idx="115">
                  <c:v>0.28284092980920522</c:v>
                </c:pt>
                <c:pt idx="116">
                  <c:v>0.27246127158267819</c:v>
                </c:pt>
                <c:pt idx="117">
                  <c:v>0.25026237126679318</c:v>
                </c:pt>
                <c:pt idx="118">
                  <c:v>0.21754023105087511</c:v>
                </c:pt>
                <c:pt idx="119">
                  <c:v>0.24090259958413682</c:v>
                </c:pt>
                <c:pt idx="120">
                  <c:v>0.2240923498710406</c:v>
                </c:pt>
                <c:pt idx="121">
                  <c:v>0.2312634574496592</c:v>
                </c:pt>
                <c:pt idx="122">
                  <c:v>0.28633546897505502</c:v>
                </c:pt>
                <c:pt idx="123">
                  <c:v>0.28630662527146084</c:v>
                </c:pt>
                <c:pt idx="124">
                  <c:v>0.26847801852902475</c:v>
                </c:pt>
                <c:pt idx="125">
                  <c:v>0.2828329232826054</c:v>
                </c:pt>
                <c:pt idx="126">
                  <c:v>0.29186968010972764</c:v>
                </c:pt>
                <c:pt idx="127">
                  <c:v>0.27628729658572909</c:v>
                </c:pt>
                <c:pt idx="128">
                  <c:v>0.25703839156100666</c:v>
                </c:pt>
                <c:pt idx="129">
                  <c:v>0.25475442154292061</c:v>
                </c:pt>
                <c:pt idx="130">
                  <c:v>0.25854923498997834</c:v>
                </c:pt>
                <c:pt idx="131">
                  <c:v>0.25222692759475557</c:v>
                </c:pt>
                <c:pt idx="132">
                  <c:v>0.26276997640965638</c:v>
                </c:pt>
                <c:pt idx="133">
                  <c:v>0.28025662160582565</c:v>
                </c:pt>
                <c:pt idx="134">
                  <c:v>0.28926154811879701</c:v>
                </c:pt>
                <c:pt idx="135">
                  <c:v>0.27196128830549587</c:v>
                </c:pt>
                <c:pt idx="136">
                  <c:v>0.27669467761000144</c:v>
                </c:pt>
                <c:pt idx="137">
                  <c:v>0.27232057706202589</c:v>
                </c:pt>
                <c:pt idx="138">
                  <c:v>0.31746944383868442</c:v>
                </c:pt>
                <c:pt idx="139">
                  <c:v>0.31873038911602675</c:v>
                </c:pt>
                <c:pt idx="140">
                  <c:v>0.33710531680198075</c:v>
                </c:pt>
                <c:pt idx="141">
                  <c:v>0.3325648769299086</c:v>
                </c:pt>
                <c:pt idx="142">
                  <c:v>0.31324225817077539</c:v>
                </c:pt>
                <c:pt idx="143">
                  <c:v>0.31747023134712166</c:v>
                </c:pt>
                <c:pt idx="144">
                  <c:v>0.33220770881042405</c:v>
                </c:pt>
                <c:pt idx="145">
                  <c:v>0.33619808026022435</c:v>
                </c:pt>
                <c:pt idx="146">
                  <c:v>0.34776175122107245</c:v>
                </c:pt>
                <c:pt idx="147">
                  <c:v>0.35366396096443048</c:v>
                </c:pt>
                <c:pt idx="148">
                  <c:v>0.36753237099303471</c:v>
                </c:pt>
                <c:pt idx="149">
                  <c:v>0.3418752141014248</c:v>
                </c:pt>
                <c:pt idx="150">
                  <c:v>0.33191492306331311</c:v>
                </c:pt>
                <c:pt idx="151">
                  <c:v>0.33646208714474468</c:v>
                </c:pt>
                <c:pt idx="152">
                  <c:v>0.3290974614518285</c:v>
                </c:pt>
                <c:pt idx="153">
                  <c:v>0.37066865290876472</c:v>
                </c:pt>
                <c:pt idx="154">
                  <c:v>0.38971980049972399</c:v>
                </c:pt>
                <c:pt idx="155">
                  <c:v>0.3474802324472181</c:v>
                </c:pt>
                <c:pt idx="156">
                  <c:v>0.32411236764196777</c:v>
                </c:pt>
                <c:pt idx="157">
                  <c:v>0.29708556438128175</c:v>
                </c:pt>
                <c:pt idx="158">
                  <c:v>0.29324110216213234</c:v>
                </c:pt>
                <c:pt idx="159">
                  <c:v>0.28195332616612917</c:v>
                </c:pt>
                <c:pt idx="160">
                  <c:v>0.25850573044908642</c:v>
                </c:pt>
                <c:pt idx="161">
                  <c:v>0.2544018377003251</c:v>
                </c:pt>
                <c:pt idx="162">
                  <c:v>0.24689966432338817</c:v>
                </c:pt>
                <c:pt idx="163">
                  <c:v>0.25218837660367976</c:v>
                </c:pt>
                <c:pt idx="164">
                  <c:v>0.24990965621814298</c:v>
                </c:pt>
                <c:pt idx="165">
                  <c:v>0.25428640043503586</c:v>
                </c:pt>
                <c:pt idx="166">
                  <c:v>0.25154389228746377</c:v>
                </c:pt>
                <c:pt idx="167">
                  <c:v>0.2363228554909792</c:v>
                </c:pt>
                <c:pt idx="168">
                  <c:v>0.22517551285049794</c:v>
                </c:pt>
                <c:pt idx="169">
                  <c:v>0.21664057827516742</c:v>
                </c:pt>
                <c:pt idx="170">
                  <c:v>0.19614738284935618</c:v>
                </c:pt>
                <c:pt idx="171">
                  <c:v>0.18967348828829173</c:v>
                </c:pt>
                <c:pt idx="172">
                  <c:v>0.18850728919615892</c:v>
                </c:pt>
                <c:pt idx="173">
                  <c:v>0.21429300519102501</c:v>
                </c:pt>
                <c:pt idx="174">
                  <c:v>0.22673859561384241</c:v>
                </c:pt>
                <c:pt idx="175">
                  <c:v>0.23528500335151889</c:v>
                </c:pt>
                <c:pt idx="176">
                  <c:v>0.21394898749090407</c:v>
                </c:pt>
                <c:pt idx="177">
                  <c:v>0.20965539442182898</c:v>
                </c:pt>
                <c:pt idx="178">
                  <c:v>0.19344414394917969</c:v>
                </c:pt>
                <c:pt idx="179">
                  <c:v>0.18980760855924125</c:v>
                </c:pt>
                <c:pt idx="180">
                  <c:v>0.22214823169473985</c:v>
                </c:pt>
                <c:pt idx="181">
                  <c:v>0.20390886739713524</c:v>
                </c:pt>
                <c:pt idx="182">
                  <c:v>0.20743233598717947</c:v>
                </c:pt>
                <c:pt idx="183">
                  <c:v>0.21071356865774277</c:v>
                </c:pt>
                <c:pt idx="184">
                  <c:v>0.20896961601150899</c:v>
                </c:pt>
                <c:pt idx="185">
                  <c:v>0.20848600650434423</c:v>
                </c:pt>
                <c:pt idx="186">
                  <c:v>0.21853698525564569</c:v>
                </c:pt>
                <c:pt idx="187">
                  <c:v>0.24058342825057769</c:v>
                </c:pt>
                <c:pt idx="188">
                  <c:v>0.24799948993758256</c:v>
                </c:pt>
                <c:pt idx="189">
                  <c:v>0.25916864545725854</c:v>
                </c:pt>
                <c:pt idx="190">
                  <c:v>0.27047908700967527</c:v>
                </c:pt>
                <c:pt idx="191">
                  <c:v>0.27741175954272707</c:v>
                </c:pt>
                <c:pt idx="192">
                  <c:v>0.26920383218480692</c:v>
                </c:pt>
                <c:pt idx="193">
                  <c:v>0.26206612479424723</c:v>
                </c:pt>
                <c:pt idx="194">
                  <c:v>0.25522815407011823</c:v>
                </c:pt>
                <c:pt idx="195">
                  <c:v>0.22325688000449945</c:v>
                </c:pt>
                <c:pt idx="196">
                  <c:v>0.22911505154193429</c:v>
                </c:pt>
                <c:pt idx="197">
                  <c:v>0.22561724955214404</c:v>
                </c:pt>
                <c:pt idx="198">
                  <c:v>0.21345020763112818</c:v>
                </c:pt>
                <c:pt idx="199">
                  <c:v>0.22037776828168995</c:v>
                </c:pt>
                <c:pt idx="200">
                  <c:v>0.22283517273190567</c:v>
                </c:pt>
                <c:pt idx="201">
                  <c:v>0.23191906071003793</c:v>
                </c:pt>
                <c:pt idx="202">
                  <c:v>0.22190220789205825</c:v>
                </c:pt>
                <c:pt idx="203">
                  <c:v>0.22858775815644569</c:v>
                </c:pt>
                <c:pt idx="204">
                  <c:v>0.22678050542921674</c:v>
                </c:pt>
                <c:pt idx="205">
                  <c:v>0.24009705904518772</c:v>
                </c:pt>
                <c:pt idx="206">
                  <c:v>0.22993520967759626</c:v>
                </c:pt>
                <c:pt idx="207">
                  <c:v>0.2464455593811169</c:v>
                </c:pt>
                <c:pt idx="208">
                  <c:v>0.23788588284968415</c:v>
                </c:pt>
                <c:pt idx="209">
                  <c:v>0.23351158768819569</c:v>
                </c:pt>
                <c:pt idx="210">
                  <c:v>0.23048721030255109</c:v>
                </c:pt>
                <c:pt idx="211">
                  <c:v>0.23751976670808589</c:v>
                </c:pt>
                <c:pt idx="212">
                  <c:v>0.24090137806624129</c:v>
                </c:pt>
                <c:pt idx="213">
                  <c:v>0.23128871995498476</c:v>
                </c:pt>
                <c:pt idx="214">
                  <c:v>0.2331018962225343</c:v>
                </c:pt>
                <c:pt idx="215">
                  <c:v>0.22737118029760794</c:v>
                </c:pt>
                <c:pt idx="216">
                  <c:v>0.22142272159024337</c:v>
                </c:pt>
                <c:pt idx="217">
                  <c:v>0.22660899489369005</c:v>
                </c:pt>
                <c:pt idx="218">
                  <c:v>0.22855499694330653</c:v>
                </c:pt>
                <c:pt idx="219">
                  <c:v>0.2124443782644013</c:v>
                </c:pt>
                <c:pt idx="220">
                  <c:v>0.20978284971424929</c:v>
                </c:pt>
                <c:pt idx="221">
                  <c:v>0.20185001835031188</c:v>
                </c:pt>
                <c:pt idx="222">
                  <c:v>0.1958506481024159</c:v>
                </c:pt>
                <c:pt idx="223">
                  <c:v>0.19982837785736926</c:v>
                </c:pt>
                <c:pt idx="224">
                  <c:v>0.19129337881200492</c:v>
                </c:pt>
                <c:pt idx="225">
                  <c:v>0.18483282500784284</c:v>
                </c:pt>
                <c:pt idx="226">
                  <c:v>0.18068204514714956</c:v>
                </c:pt>
                <c:pt idx="227">
                  <c:v>0.18285667775132292</c:v>
                </c:pt>
                <c:pt idx="228">
                  <c:v>0.17833964873137376</c:v>
                </c:pt>
                <c:pt idx="229">
                  <c:v>0.17075362662641475</c:v>
                </c:pt>
                <c:pt idx="230">
                  <c:v>0.16571605445793394</c:v>
                </c:pt>
                <c:pt idx="231">
                  <c:v>0.16720929175517424</c:v>
                </c:pt>
                <c:pt idx="232">
                  <c:v>0.16941450888199372</c:v>
                </c:pt>
                <c:pt idx="233">
                  <c:v>0.16463330851901559</c:v>
                </c:pt>
                <c:pt idx="234">
                  <c:v>0.16446751517587077</c:v>
                </c:pt>
                <c:pt idx="235">
                  <c:v>0.16408081729398416</c:v>
                </c:pt>
                <c:pt idx="236">
                  <c:v>0.15837118387610866</c:v>
                </c:pt>
                <c:pt idx="237">
                  <c:v>0.16191058240922232</c:v>
                </c:pt>
                <c:pt idx="238">
                  <c:v>0.15853725103330177</c:v>
                </c:pt>
                <c:pt idx="239">
                  <c:v>0.15826656365128983</c:v>
                </c:pt>
                <c:pt idx="240">
                  <c:v>0.15647918370496197</c:v>
                </c:pt>
                <c:pt idx="241">
                  <c:v>0.15748385663702402</c:v>
                </c:pt>
                <c:pt idx="242">
                  <c:v>0.15472238829175777</c:v>
                </c:pt>
                <c:pt idx="243">
                  <c:v>9.2323764913940801E-2</c:v>
                </c:pt>
                <c:pt idx="244">
                  <c:v>8.0879333862871439E-2</c:v>
                </c:pt>
                <c:pt idx="245">
                  <c:v>0.15519467286301533</c:v>
                </c:pt>
                <c:pt idx="246">
                  <c:v>0.14575381734435905</c:v>
                </c:pt>
                <c:pt idx="247">
                  <c:v>0.14392876081514985</c:v>
                </c:pt>
                <c:pt idx="248">
                  <c:v>0.14610582225293867</c:v>
                </c:pt>
                <c:pt idx="249">
                  <c:v>0.14508515812648631</c:v>
                </c:pt>
                <c:pt idx="250">
                  <c:v>0.14377392496827021</c:v>
                </c:pt>
                <c:pt idx="251">
                  <c:v>0.14193635776884481</c:v>
                </c:pt>
                <c:pt idx="252">
                  <c:v>0.14265341197933318</c:v>
                </c:pt>
                <c:pt idx="253">
                  <c:v>0.14116312685400392</c:v>
                </c:pt>
                <c:pt idx="254">
                  <c:v>0.15111623043993813</c:v>
                </c:pt>
                <c:pt idx="255">
                  <c:v>0.15312442983997993</c:v>
                </c:pt>
                <c:pt idx="256">
                  <c:v>0.15196186524861474</c:v>
                </c:pt>
                <c:pt idx="257">
                  <c:v>0.15129686034587045</c:v>
                </c:pt>
                <c:pt idx="258">
                  <c:v>0.1590324058664046</c:v>
                </c:pt>
                <c:pt idx="259">
                  <c:v>0.16539930953747362</c:v>
                </c:pt>
                <c:pt idx="260">
                  <c:v>0.1637029592601342</c:v>
                </c:pt>
                <c:pt idx="261">
                  <c:v>0.16792901964004667</c:v>
                </c:pt>
                <c:pt idx="262">
                  <c:v>0.1623572825199541</c:v>
                </c:pt>
                <c:pt idx="263">
                  <c:v>0.16101133100556986</c:v>
                </c:pt>
                <c:pt idx="264">
                  <c:v>0.15507510327963589</c:v>
                </c:pt>
                <c:pt idx="265">
                  <c:v>0.14553600300637096</c:v>
                </c:pt>
                <c:pt idx="266">
                  <c:v>0.14785131558027381</c:v>
                </c:pt>
                <c:pt idx="267">
                  <c:v>0.14869027132197396</c:v>
                </c:pt>
                <c:pt idx="268">
                  <c:v>0.15015964517215247</c:v>
                </c:pt>
                <c:pt idx="269">
                  <c:v>0.15424848415248449</c:v>
                </c:pt>
                <c:pt idx="270">
                  <c:v>0.15173260022958726</c:v>
                </c:pt>
                <c:pt idx="271">
                  <c:v>0.14542221692281049</c:v>
                </c:pt>
                <c:pt idx="272">
                  <c:v>0.1444751866269787</c:v>
                </c:pt>
                <c:pt idx="273">
                  <c:v>0.14161645493196615</c:v>
                </c:pt>
                <c:pt idx="274">
                  <c:v>0.14222170744145265</c:v>
                </c:pt>
                <c:pt idx="275">
                  <c:v>0.14123050940072029</c:v>
                </c:pt>
                <c:pt idx="276">
                  <c:v>0.13754340051980687</c:v>
                </c:pt>
                <c:pt idx="277">
                  <c:v>0.14257245216712955</c:v>
                </c:pt>
                <c:pt idx="278">
                  <c:v>0.14172995859257007</c:v>
                </c:pt>
                <c:pt idx="279">
                  <c:v>0.13673210783909626</c:v>
                </c:pt>
                <c:pt idx="280">
                  <c:v>0.14489568431359195</c:v>
                </c:pt>
                <c:pt idx="281">
                  <c:v>0.14913769239819141</c:v>
                </c:pt>
                <c:pt idx="282">
                  <c:v>0.14755070318016369</c:v>
                </c:pt>
                <c:pt idx="283">
                  <c:v>0.14157978579546968</c:v>
                </c:pt>
                <c:pt idx="284">
                  <c:v>0.13914846343372356</c:v>
                </c:pt>
                <c:pt idx="285">
                  <c:v>0.13891465306743767</c:v>
                </c:pt>
                <c:pt idx="286">
                  <c:v>0.13616403037559024</c:v>
                </c:pt>
                <c:pt idx="287">
                  <c:v>0.11867757223957383</c:v>
                </c:pt>
                <c:pt idx="288">
                  <c:v>0.12313062324124605</c:v>
                </c:pt>
                <c:pt idx="289">
                  <c:v>0.11841035068149536</c:v>
                </c:pt>
                <c:pt idx="290">
                  <c:v>0.11978103299798576</c:v>
                </c:pt>
                <c:pt idx="291">
                  <c:v>0.12390326800035051</c:v>
                </c:pt>
                <c:pt idx="292">
                  <c:v>0.12521302413533678</c:v>
                </c:pt>
                <c:pt idx="293">
                  <c:v>0.12692987033782621</c:v>
                </c:pt>
                <c:pt idx="294">
                  <c:v>0.14060422409315754</c:v>
                </c:pt>
                <c:pt idx="295">
                  <c:v>0.13573332445013608</c:v>
                </c:pt>
                <c:pt idx="296">
                  <c:v>0.11301455179840855</c:v>
                </c:pt>
                <c:pt idx="297">
                  <c:v>0.12585485517263659</c:v>
                </c:pt>
                <c:pt idx="298">
                  <c:v>0.12630223059873921</c:v>
                </c:pt>
                <c:pt idx="299">
                  <c:v>0.13507578359576267</c:v>
                </c:pt>
                <c:pt idx="300">
                  <c:v>0.12967058212194094</c:v>
                </c:pt>
                <c:pt idx="301">
                  <c:v>0.13318558885349044</c:v>
                </c:pt>
                <c:pt idx="302">
                  <c:v>0.12289729190599878</c:v>
                </c:pt>
                <c:pt idx="303">
                  <c:v>0.12201268244525439</c:v>
                </c:pt>
                <c:pt idx="304">
                  <c:v>0.1225166343445741</c:v>
                </c:pt>
                <c:pt idx="305">
                  <c:v>0.12879788184623339</c:v>
                </c:pt>
                <c:pt idx="306">
                  <c:v>0.14547568999785671</c:v>
                </c:pt>
                <c:pt idx="307">
                  <c:v>0.15910244278121888</c:v>
                </c:pt>
                <c:pt idx="308">
                  <c:v>0.20503325200273029</c:v>
                </c:pt>
                <c:pt idx="309">
                  <c:v>0.19722171662116936</c:v>
                </c:pt>
                <c:pt idx="310">
                  <c:v>0.18438583327227423</c:v>
                </c:pt>
                <c:pt idx="311">
                  <c:v>0.20377092197438659</c:v>
                </c:pt>
                <c:pt idx="312">
                  <c:v>0.20869698398372197</c:v>
                </c:pt>
                <c:pt idx="313">
                  <c:v>0.21042916191917457</c:v>
                </c:pt>
                <c:pt idx="314">
                  <c:v>0.19266866453536571</c:v>
                </c:pt>
                <c:pt idx="315">
                  <c:v>0.1862523553013645</c:v>
                </c:pt>
                <c:pt idx="316">
                  <c:v>0.2014710341162754</c:v>
                </c:pt>
                <c:pt idx="317">
                  <c:v>0.20015045672494491</c:v>
                </c:pt>
                <c:pt idx="318">
                  <c:v>0.19434448487265266</c:v>
                </c:pt>
                <c:pt idx="319">
                  <c:v>0.21333300007443223</c:v>
                </c:pt>
                <c:pt idx="320">
                  <c:v>0.20326072457323863</c:v>
                </c:pt>
                <c:pt idx="321">
                  <c:v>0.20123426372843942</c:v>
                </c:pt>
                <c:pt idx="322">
                  <c:v>0.19307454527161533</c:v>
                </c:pt>
                <c:pt idx="323">
                  <c:v>0.19903457530211421</c:v>
                </c:pt>
                <c:pt idx="324">
                  <c:v>0.1935574792693619</c:v>
                </c:pt>
                <c:pt idx="325">
                  <c:v>0.19186593837252233</c:v>
                </c:pt>
                <c:pt idx="326">
                  <c:v>0.1883927623924343</c:v>
                </c:pt>
                <c:pt idx="327">
                  <c:v>0.18933122843954459</c:v>
                </c:pt>
                <c:pt idx="328">
                  <c:v>0.16814361838839467</c:v>
                </c:pt>
                <c:pt idx="329">
                  <c:v>0.15548838479185695</c:v>
                </c:pt>
                <c:pt idx="330">
                  <c:v>0.14289052378970366</c:v>
                </c:pt>
                <c:pt idx="331">
                  <c:v>0.14968801453616051</c:v>
                </c:pt>
                <c:pt idx="332">
                  <c:v>0.15112165188580395</c:v>
                </c:pt>
                <c:pt idx="333">
                  <c:v>0.15464943045048141</c:v>
                </c:pt>
                <c:pt idx="334">
                  <c:v>0.15267637557915092</c:v>
                </c:pt>
                <c:pt idx="335">
                  <c:v>0.15860877145367874</c:v>
                </c:pt>
                <c:pt idx="336">
                  <c:v>0.1422596969404254</c:v>
                </c:pt>
                <c:pt idx="337">
                  <c:v>0.12602402114814543</c:v>
                </c:pt>
                <c:pt idx="338">
                  <c:v>0.12502718029692958</c:v>
                </c:pt>
                <c:pt idx="339">
                  <c:v>0.12537401702426756</c:v>
                </c:pt>
                <c:pt idx="340">
                  <c:v>0.1184440002667447</c:v>
                </c:pt>
                <c:pt idx="341">
                  <c:v>0.12386735488068565</c:v>
                </c:pt>
                <c:pt idx="342">
                  <c:v>0.12356911137886974</c:v>
                </c:pt>
                <c:pt idx="343">
                  <c:v>0.13137499968698324</c:v>
                </c:pt>
                <c:pt idx="344">
                  <c:v>0.1357651372507846</c:v>
                </c:pt>
                <c:pt idx="345">
                  <c:v>0.12062706826707854</c:v>
                </c:pt>
                <c:pt idx="346">
                  <c:v>0.12227249426521325</c:v>
                </c:pt>
                <c:pt idx="347">
                  <c:v>0.12074930094822252</c:v>
                </c:pt>
                <c:pt idx="348">
                  <c:v>0.12284820028140875</c:v>
                </c:pt>
                <c:pt idx="349">
                  <c:v>0.11986680367859785</c:v>
                </c:pt>
                <c:pt idx="350">
                  <c:v>0.11937631139697573</c:v>
                </c:pt>
                <c:pt idx="351">
                  <c:v>0.1292617473973437</c:v>
                </c:pt>
                <c:pt idx="352">
                  <c:v>0.11658729429865837</c:v>
                </c:pt>
                <c:pt idx="353">
                  <c:v>0.13942276733327769</c:v>
                </c:pt>
                <c:pt idx="354">
                  <c:v>0.13857047913053833</c:v>
                </c:pt>
                <c:pt idx="355">
                  <c:v>0.13704634490241319</c:v>
                </c:pt>
                <c:pt idx="356">
                  <c:v>0.1385664890469914</c:v>
                </c:pt>
                <c:pt idx="357">
                  <c:v>0.12377588486233611</c:v>
                </c:pt>
                <c:pt idx="358">
                  <c:v>0.1405002308435285</c:v>
                </c:pt>
                <c:pt idx="359">
                  <c:v>0.14412726310556098</c:v>
                </c:pt>
                <c:pt idx="360">
                  <c:v>0.14764215131670366</c:v>
                </c:pt>
                <c:pt idx="361">
                  <c:v>0.15486390821914331</c:v>
                </c:pt>
                <c:pt idx="362">
                  <c:v>0.15371780721242287</c:v>
                </c:pt>
                <c:pt idx="363">
                  <c:v>0.14872536</c:v>
                </c:pt>
                <c:pt idx="364">
                  <c:v>0.13563524657153481</c:v>
                </c:pt>
                <c:pt idx="365">
                  <c:v>0.13514760953510355</c:v>
                </c:pt>
                <c:pt idx="366">
                  <c:v>0.11795898637075589</c:v>
                </c:pt>
                <c:pt idx="367">
                  <c:v>0.13343234560813838</c:v>
                </c:pt>
                <c:pt idx="368">
                  <c:v>0.12654747341632044</c:v>
                </c:pt>
                <c:pt idx="369">
                  <c:v>0.13560530047974001</c:v>
                </c:pt>
                <c:pt idx="370">
                  <c:v>0.130124359</c:v>
                </c:pt>
                <c:pt idx="371">
                  <c:v>0.118923546</c:v>
                </c:pt>
                <c:pt idx="372">
                  <c:v>0.11247863499999999</c:v>
                </c:pt>
                <c:pt idx="373">
                  <c:v>0.13783139814872689</c:v>
                </c:pt>
                <c:pt idx="374">
                  <c:v>0.13917505139526687</c:v>
                </c:pt>
                <c:pt idx="375">
                  <c:v>0.1420466913647756</c:v>
                </c:pt>
                <c:pt idx="376">
                  <c:v>0.14375927052805293</c:v>
                </c:pt>
                <c:pt idx="377">
                  <c:v>0.14528855729890425</c:v>
                </c:pt>
                <c:pt idx="378">
                  <c:v>0.15059360121268717</c:v>
                </c:pt>
                <c:pt idx="379">
                  <c:v>0.15389044215917835</c:v>
                </c:pt>
                <c:pt idx="380">
                  <c:v>0.15177690304547325</c:v>
                </c:pt>
                <c:pt idx="381">
                  <c:v>0.15070035450536676</c:v>
                </c:pt>
                <c:pt idx="382">
                  <c:v>0.14838303452393767</c:v>
                </c:pt>
                <c:pt idx="383">
                  <c:v>0.15188093003843073</c:v>
                </c:pt>
                <c:pt idx="384">
                  <c:v>0.15274526676416186</c:v>
                </c:pt>
                <c:pt idx="385">
                  <c:v>0.15370958736760593</c:v>
                </c:pt>
                <c:pt idx="386">
                  <c:v>0.15356569749839774</c:v>
                </c:pt>
                <c:pt idx="387">
                  <c:v>0.15052139899279779</c:v>
                </c:pt>
                <c:pt idx="388">
                  <c:v>0.14299285055463265</c:v>
                </c:pt>
                <c:pt idx="389">
                  <c:v>0.14005696845447443</c:v>
                </c:pt>
                <c:pt idx="390">
                  <c:v>0.14197756173977938</c:v>
                </c:pt>
                <c:pt idx="391">
                  <c:v>0.14016458572633694</c:v>
                </c:pt>
                <c:pt idx="392">
                  <c:v>0.13980688659517759</c:v>
                </c:pt>
                <c:pt idx="393">
                  <c:v>0.13583522936063608</c:v>
                </c:pt>
                <c:pt idx="394">
                  <c:v>0.1354233038000591</c:v>
                </c:pt>
                <c:pt idx="395">
                  <c:v>0.12942697673676307</c:v>
                </c:pt>
                <c:pt idx="396">
                  <c:v>0.12580788011743402</c:v>
                </c:pt>
                <c:pt idx="397">
                  <c:v>0.1303182471731576</c:v>
                </c:pt>
                <c:pt idx="398">
                  <c:v>0.13006041708201205</c:v>
                </c:pt>
                <c:pt idx="399">
                  <c:v>0.12791977485764977</c:v>
                </c:pt>
                <c:pt idx="400">
                  <c:v>0.12965363728063264</c:v>
                </c:pt>
                <c:pt idx="401">
                  <c:v>0.11533155200501817</c:v>
                </c:pt>
                <c:pt idx="402">
                  <c:v>0.11796347015375043</c:v>
                </c:pt>
                <c:pt idx="403">
                  <c:v>0.11828289303212798</c:v>
                </c:pt>
                <c:pt idx="404">
                  <c:v>0.11749634378985227</c:v>
                </c:pt>
                <c:pt idx="405">
                  <c:v>0.11647960786830745</c:v>
                </c:pt>
                <c:pt idx="406">
                  <c:v>0.10816210673543863</c:v>
                </c:pt>
                <c:pt idx="407">
                  <c:v>0.10612278803579128</c:v>
                </c:pt>
                <c:pt idx="408">
                  <c:v>0.10649593151099528</c:v>
                </c:pt>
                <c:pt idx="409">
                  <c:v>0.10341277722756359</c:v>
                </c:pt>
                <c:pt idx="410">
                  <c:v>0.11593926184391443</c:v>
                </c:pt>
                <c:pt idx="411">
                  <c:v>0.11035473442587745</c:v>
                </c:pt>
                <c:pt idx="412">
                  <c:v>0.12140108224772012</c:v>
                </c:pt>
                <c:pt idx="413">
                  <c:v>0.1200556711362876</c:v>
                </c:pt>
                <c:pt idx="414">
                  <c:v>0.11871550117397131</c:v>
                </c:pt>
                <c:pt idx="415">
                  <c:v>0.12223219804904707</c:v>
                </c:pt>
                <c:pt idx="416">
                  <c:v>0.1102129732471889</c:v>
                </c:pt>
                <c:pt idx="417">
                  <c:v>0.11228883084169498</c:v>
                </c:pt>
                <c:pt idx="418">
                  <c:v>0.11456827208201599</c:v>
                </c:pt>
                <c:pt idx="419">
                  <c:v>0.10853610760726616</c:v>
                </c:pt>
                <c:pt idx="420">
                  <c:v>0.10423128892586324</c:v>
                </c:pt>
                <c:pt idx="421">
                  <c:v>0.10168796513325899</c:v>
                </c:pt>
                <c:pt idx="422">
                  <c:v>0.11190527396591353</c:v>
                </c:pt>
                <c:pt idx="423">
                  <c:v>0.11404564238299919</c:v>
                </c:pt>
                <c:pt idx="424">
                  <c:v>0.11429586059877186</c:v>
                </c:pt>
                <c:pt idx="425">
                  <c:v>0.11813115716658651</c:v>
                </c:pt>
                <c:pt idx="426">
                  <c:v>9.9834186762846111E-2</c:v>
                </c:pt>
                <c:pt idx="427">
                  <c:v>0.11253053049655022</c:v>
                </c:pt>
                <c:pt idx="428">
                  <c:v>0.11418637303307808</c:v>
                </c:pt>
                <c:pt idx="429">
                  <c:v>0.11947264682388005</c:v>
                </c:pt>
                <c:pt idx="430">
                  <c:v>0.11115636631301473</c:v>
                </c:pt>
                <c:pt idx="431">
                  <c:v>0.11358304472464853</c:v>
                </c:pt>
                <c:pt idx="432">
                  <c:v>0.11187838752058613</c:v>
                </c:pt>
                <c:pt idx="433">
                  <c:v>0.12808534066885763</c:v>
                </c:pt>
                <c:pt idx="434">
                  <c:v>0.12229608151647747</c:v>
                </c:pt>
                <c:pt idx="435">
                  <c:v>0.11738979222776959</c:v>
                </c:pt>
                <c:pt idx="436">
                  <c:v>0.12390472752026005</c:v>
                </c:pt>
                <c:pt idx="437">
                  <c:v>0.13575556385084678</c:v>
                </c:pt>
                <c:pt idx="438">
                  <c:v>0.13391332797162725</c:v>
                </c:pt>
                <c:pt idx="439">
                  <c:v>0.1078997513452971</c:v>
                </c:pt>
                <c:pt idx="440">
                  <c:v>0.12308281928923695</c:v>
                </c:pt>
                <c:pt idx="441">
                  <c:v>0.12107949242473449</c:v>
                </c:pt>
                <c:pt idx="442">
                  <c:v>0.11476140015517934</c:v>
                </c:pt>
                <c:pt idx="443">
                  <c:v>0.11595649066354768</c:v>
                </c:pt>
                <c:pt idx="444">
                  <c:v>0.11787094701311172</c:v>
                </c:pt>
                <c:pt idx="445">
                  <c:v>9.8508721986522177E-2</c:v>
                </c:pt>
                <c:pt idx="446">
                  <c:v>0.11156374731298531</c:v>
                </c:pt>
                <c:pt idx="447">
                  <c:v>9.4066535407588178E-2</c:v>
                </c:pt>
                <c:pt idx="448">
                  <c:v>0.10205655640626964</c:v>
                </c:pt>
                <c:pt idx="449">
                  <c:v>0.11004146818449657</c:v>
                </c:pt>
                <c:pt idx="450">
                  <c:v>0.10373020758265693</c:v>
                </c:pt>
                <c:pt idx="451">
                  <c:v>0.11150932956093867</c:v>
                </c:pt>
                <c:pt idx="452">
                  <c:v>0.11505961309484315</c:v>
                </c:pt>
                <c:pt idx="453">
                  <c:v>0.1223946488206499</c:v>
                </c:pt>
                <c:pt idx="454">
                  <c:v>0.12645217158129315</c:v>
                </c:pt>
                <c:pt idx="455">
                  <c:v>0.12968622399472599</c:v>
                </c:pt>
                <c:pt idx="456">
                  <c:v>0.12723962859599589</c:v>
                </c:pt>
                <c:pt idx="457">
                  <c:v>0.12504449816419957</c:v>
                </c:pt>
                <c:pt idx="458">
                  <c:v>0.12780110419586221</c:v>
                </c:pt>
                <c:pt idx="459">
                  <c:v>0.12078325151956322</c:v>
                </c:pt>
                <c:pt idx="460">
                  <c:v>0.1205500304623216</c:v>
                </c:pt>
                <c:pt idx="461">
                  <c:v>0.10903837141699534</c:v>
                </c:pt>
                <c:pt idx="462">
                  <c:v>0.10947112306866001</c:v>
                </c:pt>
                <c:pt idx="463">
                  <c:v>0.1139923162625667</c:v>
                </c:pt>
                <c:pt idx="464">
                  <c:v>0.1138387472746526</c:v>
                </c:pt>
                <c:pt idx="465">
                  <c:v>0.11037175705119739</c:v>
                </c:pt>
                <c:pt idx="466">
                  <c:v>0.11570257031672437</c:v>
                </c:pt>
                <c:pt idx="467">
                  <c:v>0.10655515454696574</c:v>
                </c:pt>
                <c:pt idx="468">
                  <c:v>0.11304685153837028</c:v>
                </c:pt>
                <c:pt idx="469">
                  <c:v>0.10583544481304268</c:v>
                </c:pt>
                <c:pt idx="470">
                  <c:v>0.11151241520254006</c:v>
                </c:pt>
                <c:pt idx="471">
                  <c:v>0.11926318961689569</c:v>
                </c:pt>
                <c:pt idx="472">
                  <c:v>0.11848750922022765</c:v>
                </c:pt>
                <c:pt idx="473">
                  <c:v>0.1130295847527074</c:v>
                </c:pt>
                <c:pt idx="474">
                  <c:v>0.11286635202651775</c:v>
                </c:pt>
                <c:pt idx="475">
                  <c:v>0.11368694341145412</c:v>
                </c:pt>
                <c:pt idx="476">
                  <c:v>0.11238659180020301</c:v>
                </c:pt>
                <c:pt idx="477">
                  <c:v>0.10215432718932085</c:v>
                </c:pt>
                <c:pt idx="478">
                  <c:v>0.10805441506216561</c:v>
                </c:pt>
                <c:pt idx="479">
                  <c:v>0.11568161445385751</c:v>
                </c:pt>
                <c:pt idx="480">
                  <c:v>0.10378376254309347</c:v>
                </c:pt>
                <c:pt idx="481">
                  <c:v>9.3563901510053796E-2</c:v>
                </c:pt>
                <c:pt idx="482">
                  <c:v>9.8451014413522095E-2</c:v>
                </c:pt>
                <c:pt idx="483">
                  <c:v>0.10315497510043725</c:v>
                </c:pt>
                <c:pt idx="484">
                  <c:v>0.10470307061357427</c:v>
                </c:pt>
                <c:pt idx="485">
                  <c:v>0.10680167788291092</c:v>
                </c:pt>
                <c:pt idx="486">
                  <c:v>0.10994815864541505</c:v>
                </c:pt>
                <c:pt idx="487">
                  <c:v>0.11879841144101767</c:v>
                </c:pt>
                <c:pt idx="488">
                  <c:v>0.12004148591100466</c:v>
                </c:pt>
                <c:pt idx="489">
                  <c:v>0.11802760503580881</c:v>
                </c:pt>
                <c:pt idx="490">
                  <c:v>0.11656811912313031</c:v>
                </c:pt>
                <c:pt idx="491">
                  <c:v>0.11798803214277939</c:v>
                </c:pt>
                <c:pt idx="492">
                  <c:v>0.12690406430857831</c:v>
                </c:pt>
                <c:pt idx="493">
                  <c:v>0.11416473621604727</c:v>
                </c:pt>
                <c:pt idx="494">
                  <c:v>0.12733817809310102</c:v>
                </c:pt>
                <c:pt idx="495">
                  <c:v>0.11188605520223796</c:v>
                </c:pt>
                <c:pt idx="496">
                  <c:v>0.14298590596157484</c:v>
                </c:pt>
                <c:pt idx="497">
                  <c:v>0.158423762</c:v>
                </c:pt>
                <c:pt idx="498">
                  <c:v>0.14621879299999999</c:v>
                </c:pt>
                <c:pt idx="499">
                  <c:v>0.13510385568318292</c:v>
                </c:pt>
                <c:pt idx="500">
                  <c:v>0.131726574439815</c:v>
                </c:pt>
                <c:pt idx="501">
                  <c:v>0.13187958627868931</c:v>
                </c:pt>
                <c:pt idx="502">
                  <c:v>0.14925716647509898</c:v>
                </c:pt>
                <c:pt idx="503">
                  <c:v>0.15078971075803621</c:v>
                </c:pt>
                <c:pt idx="504">
                  <c:v>0.15106963080049671</c:v>
                </c:pt>
                <c:pt idx="505">
                  <c:v>0.15271408229863495</c:v>
                </c:pt>
                <c:pt idx="506">
                  <c:v>0.15041931492006508</c:v>
                </c:pt>
                <c:pt idx="507">
                  <c:v>0.15039336396135133</c:v>
                </c:pt>
                <c:pt idx="508">
                  <c:v>0.14884273918318761</c:v>
                </c:pt>
                <c:pt idx="509">
                  <c:v>0.15213990829660434</c:v>
                </c:pt>
                <c:pt idx="510">
                  <c:v>0.15681269757164754</c:v>
                </c:pt>
                <c:pt idx="511">
                  <c:v>0.15943081342344423</c:v>
                </c:pt>
                <c:pt idx="512">
                  <c:v>0.16038339710155861</c:v>
                </c:pt>
                <c:pt idx="513">
                  <c:v>0.15986602647827686</c:v>
                </c:pt>
                <c:pt idx="514">
                  <c:v>0.15429258216736297</c:v>
                </c:pt>
                <c:pt idx="515">
                  <c:v>0.15162120350224856</c:v>
                </c:pt>
                <c:pt idx="516">
                  <c:v>0.15223552357887077</c:v>
                </c:pt>
                <c:pt idx="517">
                  <c:v>0.15511569365055322</c:v>
                </c:pt>
                <c:pt idx="518">
                  <c:v>0.15372566781678135</c:v>
                </c:pt>
                <c:pt idx="519">
                  <c:v>0.16112148313943983</c:v>
                </c:pt>
                <c:pt idx="520">
                  <c:v>0.16501837260692956</c:v>
                </c:pt>
                <c:pt idx="521">
                  <c:v>0.16761787847424614</c:v>
                </c:pt>
                <c:pt idx="522">
                  <c:v>0.16677079746721726</c:v>
                </c:pt>
                <c:pt idx="523">
                  <c:v>0.16336219602538626</c:v>
                </c:pt>
                <c:pt idx="524">
                  <c:v>0.16570911398758484</c:v>
                </c:pt>
                <c:pt idx="525">
                  <c:v>0.16326254168287363</c:v>
                </c:pt>
                <c:pt idx="526">
                  <c:v>0.15330098821613167</c:v>
                </c:pt>
                <c:pt idx="527">
                  <c:v>0.15163658284219331</c:v>
                </c:pt>
                <c:pt idx="528">
                  <c:v>0.15307590180404798</c:v>
                </c:pt>
                <c:pt idx="529">
                  <c:v>0.15347495116696488</c:v>
                </c:pt>
                <c:pt idx="530">
                  <c:v>0.15460943514638786</c:v>
                </c:pt>
                <c:pt idx="531">
                  <c:v>0.14936077875340301</c:v>
                </c:pt>
                <c:pt idx="532">
                  <c:v>0.15237382479160361</c:v>
                </c:pt>
                <c:pt idx="533">
                  <c:v>0.15054294785309744</c:v>
                </c:pt>
                <c:pt idx="534">
                  <c:v>0.14977601515133532</c:v>
                </c:pt>
                <c:pt idx="535">
                  <c:v>0.14922931290954805</c:v>
                </c:pt>
                <c:pt idx="536">
                  <c:v>0.14791644253586925</c:v>
                </c:pt>
                <c:pt idx="537">
                  <c:v>0.15096477959959895</c:v>
                </c:pt>
                <c:pt idx="538">
                  <c:v>0.15790531334924768</c:v>
                </c:pt>
                <c:pt idx="539">
                  <c:v>0.15989403313086054</c:v>
                </c:pt>
                <c:pt idx="540">
                  <c:v>0.16829403972492141</c:v>
                </c:pt>
                <c:pt idx="541">
                  <c:v>0.15840590391052159</c:v>
                </c:pt>
                <c:pt idx="542">
                  <c:v>0.15810200691692852</c:v>
                </c:pt>
                <c:pt idx="543">
                  <c:v>0.1459586622499498</c:v>
                </c:pt>
                <c:pt idx="544">
                  <c:v>0.15388497743675855</c:v>
                </c:pt>
                <c:pt idx="545">
                  <c:v>0.15683935431933313</c:v>
                </c:pt>
                <c:pt idx="546">
                  <c:v>0.15548208013370027</c:v>
                </c:pt>
                <c:pt idx="547">
                  <c:v>0.16544165071358111</c:v>
                </c:pt>
                <c:pt idx="548">
                  <c:v>0.15725463566761291</c:v>
                </c:pt>
                <c:pt idx="549">
                  <c:v>0.16191004299455489</c:v>
                </c:pt>
                <c:pt idx="550">
                  <c:v>0.16474638614794568</c:v>
                </c:pt>
                <c:pt idx="551">
                  <c:v>0.16488555683032494</c:v>
                </c:pt>
                <c:pt idx="552">
                  <c:v>0.16723133540422758</c:v>
                </c:pt>
                <c:pt idx="553">
                  <c:v>0.16188578179978638</c:v>
                </c:pt>
                <c:pt idx="554">
                  <c:v>0.15596363847677175</c:v>
                </c:pt>
                <c:pt idx="555">
                  <c:v>0.15229228009233226</c:v>
                </c:pt>
                <c:pt idx="556">
                  <c:v>0.16057837969091401</c:v>
                </c:pt>
                <c:pt idx="557">
                  <c:v>0.16319385781761411</c:v>
                </c:pt>
                <c:pt idx="558">
                  <c:v>0.15589099901952574</c:v>
                </c:pt>
                <c:pt idx="559">
                  <c:v>0.1598231354833923</c:v>
                </c:pt>
                <c:pt idx="560">
                  <c:v>0.15654058753525246</c:v>
                </c:pt>
                <c:pt idx="561">
                  <c:v>0.15146676684114616</c:v>
                </c:pt>
                <c:pt idx="562">
                  <c:v>0.14734839551049825</c:v>
                </c:pt>
                <c:pt idx="563">
                  <c:v>0.16031949087250044</c:v>
                </c:pt>
                <c:pt idx="564">
                  <c:v>0.16043177873012293</c:v>
                </c:pt>
                <c:pt idx="565">
                  <c:v>0.18395887663419941</c:v>
                </c:pt>
                <c:pt idx="566">
                  <c:v>0.18248189756191135</c:v>
                </c:pt>
                <c:pt idx="567">
                  <c:v>0.17779097936706503</c:v>
                </c:pt>
                <c:pt idx="568">
                  <c:v>0.17774048971056591</c:v>
                </c:pt>
                <c:pt idx="569">
                  <c:v>0.17811167927924337</c:v>
                </c:pt>
                <c:pt idx="570">
                  <c:v>0.1681028636426351</c:v>
                </c:pt>
                <c:pt idx="571">
                  <c:v>0.18450130083328026</c:v>
                </c:pt>
                <c:pt idx="572">
                  <c:v>0.18155906718991929</c:v>
                </c:pt>
                <c:pt idx="573">
                  <c:v>0.18735623326115383</c:v>
                </c:pt>
                <c:pt idx="574">
                  <c:v>0.18517247624918082</c:v>
                </c:pt>
                <c:pt idx="575">
                  <c:v>0.18611830157047315</c:v>
                </c:pt>
                <c:pt idx="576">
                  <c:v>0.19109524787700097</c:v>
                </c:pt>
                <c:pt idx="577">
                  <c:v>0.18729954406930724</c:v>
                </c:pt>
                <c:pt idx="578">
                  <c:v>0.19482429597789949</c:v>
                </c:pt>
                <c:pt idx="579">
                  <c:v>0.18994013904028062</c:v>
                </c:pt>
                <c:pt idx="580">
                  <c:v>0.17988029698320027</c:v>
                </c:pt>
                <c:pt idx="581">
                  <c:v>0.17031004969651636</c:v>
                </c:pt>
                <c:pt idx="582">
                  <c:v>0.1718974425921409</c:v>
                </c:pt>
                <c:pt idx="583">
                  <c:v>0.19120144674851003</c:v>
                </c:pt>
                <c:pt idx="584">
                  <c:v>0.19264500751539393</c:v>
                </c:pt>
                <c:pt idx="585">
                  <c:v>0.20267468634016703</c:v>
                </c:pt>
                <c:pt idx="586">
                  <c:v>0.20267239064608372</c:v>
                </c:pt>
                <c:pt idx="587">
                  <c:v>0.19239294966941681</c:v>
                </c:pt>
                <c:pt idx="588">
                  <c:v>0.17343017929013435</c:v>
                </c:pt>
                <c:pt idx="589">
                  <c:v>0.17584963821018809</c:v>
                </c:pt>
                <c:pt idx="590">
                  <c:v>0.19631897210386612</c:v>
                </c:pt>
                <c:pt idx="591">
                  <c:v>0.19656174464723988</c:v>
                </c:pt>
                <c:pt idx="592">
                  <c:v>0.19816492198665528</c:v>
                </c:pt>
                <c:pt idx="593">
                  <c:v>0.19474068482820794</c:v>
                </c:pt>
                <c:pt idx="594">
                  <c:v>0.18752718241458072</c:v>
                </c:pt>
                <c:pt idx="595">
                  <c:v>0.18419717474736125</c:v>
                </c:pt>
                <c:pt idx="596">
                  <c:v>0.17460713950118648</c:v>
                </c:pt>
                <c:pt idx="597">
                  <c:v>0.16961323438761922</c:v>
                </c:pt>
                <c:pt idx="598">
                  <c:v>0.16497372586451856</c:v>
                </c:pt>
                <c:pt idx="599">
                  <c:v>0.15976801298442134</c:v>
                </c:pt>
                <c:pt idx="600">
                  <c:v>0.16270437969224852</c:v>
                </c:pt>
                <c:pt idx="601">
                  <c:v>0.16193987050048225</c:v>
                </c:pt>
                <c:pt idx="602">
                  <c:v>0.14722312400508852</c:v>
                </c:pt>
                <c:pt idx="603">
                  <c:v>0.15148977063634475</c:v>
                </c:pt>
                <c:pt idx="604">
                  <c:v>0.14785849385260863</c:v>
                </c:pt>
                <c:pt idx="605">
                  <c:v>0.14819509807628378</c:v>
                </c:pt>
                <c:pt idx="606">
                  <c:v>0.14481087979609675</c:v>
                </c:pt>
                <c:pt idx="607">
                  <c:v>0.13490643876465314</c:v>
                </c:pt>
                <c:pt idx="608">
                  <c:v>0.14345592820858954</c:v>
                </c:pt>
                <c:pt idx="609">
                  <c:v>0.15401863865394821</c:v>
                </c:pt>
                <c:pt idx="610">
                  <c:v>0.14692384506097772</c:v>
                </c:pt>
                <c:pt idx="611">
                  <c:v>0.14597368442052755</c:v>
                </c:pt>
                <c:pt idx="612">
                  <c:v>0.15569836995027356</c:v>
                </c:pt>
                <c:pt idx="613">
                  <c:v>0.17614748623627791</c:v>
                </c:pt>
                <c:pt idx="614">
                  <c:v>0.15920480489933911</c:v>
                </c:pt>
                <c:pt idx="615">
                  <c:v>0.16043503347837576</c:v>
                </c:pt>
                <c:pt idx="616">
                  <c:v>0.16539618789414665</c:v>
                </c:pt>
                <c:pt idx="617">
                  <c:v>0.16965668191520039</c:v>
                </c:pt>
                <c:pt idx="618">
                  <c:v>0.15961160300142407</c:v>
                </c:pt>
                <c:pt idx="619">
                  <c:v>0.15791967144423971</c:v>
                </c:pt>
                <c:pt idx="620">
                  <c:v>0.15185334479284737</c:v>
                </c:pt>
                <c:pt idx="621">
                  <c:v>0.15466825374570656</c:v>
                </c:pt>
                <c:pt idx="622">
                  <c:v>0.14069285895289579</c:v>
                </c:pt>
                <c:pt idx="623">
                  <c:v>0.13741702210717593</c:v>
                </c:pt>
                <c:pt idx="624">
                  <c:v>0.15243816000000002</c:v>
                </c:pt>
                <c:pt idx="625">
                  <c:v>0.14182558966395808</c:v>
                </c:pt>
                <c:pt idx="626">
                  <c:v>0.15763049739778434</c:v>
                </c:pt>
                <c:pt idx="627">
                  <c:v>0.15478602375558365</c:v>
                </c:pt>
                <c:pt idx="628">
                  <c:v>0.15414033029021479</c:v>
                </c:pt>
                <c:pt idx="629">
                  <c:v>0.15058997715892714</c:v>
                </c:pt>
                <c:pt idx="630">
                  <c:v>0.15029767462686783</c:v>
                </c:pt>
                <c:pt idx="631">
                  <c:v>0.15173306208550369</c:v>
                </c:pt>
                <c:pt idx="632">
                  <c:v>0.16205545700872498</c:v>
                </c:pt>
                <c:pt idx="633">
                  <c:v>0.15910576174965319</c:v>
                </c:pt>
                <c:pt idx="634">
                  <c:v>0.15705009232176373</c:v>
                </c:pt>
                <c:pt idx="635">
                  <c:v>0.15945158622267994</c:v>
                </c:pt>
                <c:pt idx="636">
                  <c:v>0.16046936988524935</c:v>
                </c:pt>
                <c:pt idx="637">
                  <c:v>0.15772038529997542</c:v>
                </c:pt>
                <c:pt idx="638">
                  <c:v>0.16055821362738321</c:v>
                </c:pt>
                <c:pt idx="639">
                  <c:v>0.16017189792931383</c:v>
                </c:pt>
                <c:pt idx="640">
                  <c:v>0.15432285988873587</c:v>
                </c:pt>
                <c:pt idx="641">
                  <c:v>0.1496540902079736</c:v>
                </c:pt>
                <c:pt idx="642">
                  <c:v>0.14770125797070852</c:v>
                </c:pt>
                <c:pt idx="643">
                  <c:v>0.14289239900335024</c:v>
                </c:pt>
                <c:pt idx="644">
                  <c:v>0.14251205329388977</c:v>
                </c:pt>
                <c:pt idx="645">
                  <c:v>0.1441206677333888</c:v>
                </c:pt>
                <c:pt idx="646">
                  <c:v>0.14730766260517869</c:v>
                </c:pt>
                <c:pt idx="647">
                  <c:v>0.14237593577195418</c:v>
                </c:pt>
                <c:pt idx="648">
                  <c:v>0.13949753460059211</c:v>
                </c:pt>
                <c:pt idx="649">
                  <c:v>0.13709923350788011</c:v>
                </c:pt>
                <c:pt idx="650">
                  <c:v>0.13873090560220847</c:v>
                </c:pt>
                <c:pt idx="651">
                  <c:v>0.14090059940295799</c:v>
                </c:pt>
                <c:pt idx="652">
                  <c:v>0.13774329415127728</c:v>
                </c:pt>
                <c:pt idx="653">
                  <c:v>0.13523738391026888</c:v>
                </c:pt>
                <c:pt idx="654">
                  <c:v>0.13289988496127689</c:v>
                </c:pt>
                <c:pt idx="655">
                  <c:v>0.13750473038693228</c:v>
                </c:pt>
                <c:pt idx="656">
                  <c:v>0.1363570623493725</c:v>
                </c:pt>
                <c:pt idx="657">
                  <c:v>0.14414332362472987</c:v>
                </c:pt>
                <c:pt idx="658">
                  <c:v>0.13897477132202365</c:v>
                </c:pt>
                <c:pt idx="659">
                  <c:v>0.14438098573084218</c:v>
                </c:pt>
                <c:pt idx="660">
                  <c:v>0.15143803354087215</c:v>
                </c:pt>
                <c:pt idx="661">
                  <c:v>0.15006188946355681</c:v>
                </c:pt>
                <c:pt idx="662">
                  <c:v>0.14580475258518574</c:v>
                </c:pt>
                <c:pt idx="663">
                  <c:v>0.15063303102578784</c:v>
                </c:pt>
                <c:pt idx="664">
                  <c:v>0.13836146918378942</c:v>
                </c:pt>
                <c:pt idx="665">
                  <c:v>0.13614962703190359</c:v>
                </c:pt>
                <c:pt idx="666">
                  <c:v>0.13280827363665787</c:v>
                </c:pt>
                <c:pt idx="667">
                  <c:v>0.13957302942009395</c:v>
                </c:pt>
                <c:pt idx="668">
                  <c:v>0.12753060389552523</c:v>
                </c:pt>
                <c:pt idx="669">
                  <c:v>0.13016584319294716</c:v>
                </c:pt>
                <c:pt idx="670">
                  <c:v>0.12372817651064519</c:v>
                </c:pt>
                <c:pt idx="671">
                  <c:v>0.11836796265668389</c:v>
                </c:pt>
                <c:pt idx="672">
                  <c:v>0.12745048841069337</c:v>
                </c:pt>
                <c:pt idx="673">
                  <c:v>0.12302728166759586</c:v>
                </c:pt>
                <c:pt idx="674">
                  <c:v>0.12618066912038997</c:v>
                </c:pt>
                <c:pt idx="675">
                  <c:v>0.12924257817929624</c:v>
                </c:pt>
                <c:pt idx="676">
                  <c:v>0.13391544372413564</c:v>
                </c:pt>
                <c:pt idx="677">
                  <c:v>0.12782215697810895</c:v>
                </c:pt>
                <c:pt idx="678">
                  <c:v>0.13246717065476382</c:v>
                </c:pt>
                <c:pt idx="679">
                  <c:v>0.12466412813164526</c:v>
                </c:pt>
                <c:pt idx="680">
                  <c:v>0.12841196852116155</c:v>
                </c:pt>
                <c:pt idx="681">
                  <c:v>0.13164796909000229</c:v>
                </c:pt>
                <c:pt idx="682">
                  <c:v>0.13155054104166219</c:v>
                </c:pt>
                <c:pt idx="683">
                  <c:v>0.13417329077992218</c:v>
                </c:pt>
                <c:pt idx="684">
                  <c:v>0.13726843719959525</c:v>
                </c:pt>
                <c:pt idx="685">
                  <c:v>0.1441290423193729</c:v>
                </c:pt>
                <c:pt idx="686">
                  <c:v>0.14744176860088432</c:v>
                </c:pt>
                <c:pt idx="687">
                  <c:v>0.15317257077267632</c:v>
                </c:pt>
                <c:pt idx="688">
                  <c:v>0.15036740296566367</c:v>
                </c:pt>
                <c:pt idx="689">
                  <c:v>0.14848264991573501</c:v>
                </c:pt>
                <c:pt idx="690">
                  <c:v>0.14553130861093214</c:v>
                </c:pt>
                <c:pt idx="691">
                  <c:v>0.15468348481607869</c:v>
                </c:pt>
                <c:pt idx="692">
                  <c:v>0.14291934264391018</c:v>
                </c:pt>
                <c:pt idx="693">
                  <c:v>0.14100899530274169</c:v>
                </c:pt>
                <c:pt idx="694">
                  <c:v>0.13371969209635398</c:v>
                </c:pt>
                <c:pt idx="695">
                  <c:v>0.14012922430933863</c:v>
                </c:pt>
                <c:pt idx="696">
                  <c:v>0.13625391529987735</c:v>
                </c:pt>
                <c:pt idx="697">
                  <c:v>0.13215517157564843</c:v>
                </c:pt>
                <c:pt idx="698">
                  <c:v>0.13971446631021472</c:v>
                </c:pt>
                <c:pt idx="699">
                  <c:v>0.13419869292915018</c:v>
                </c:pt>
                <c:pt idx="700">
                  <c:v>0.14475806485031772</c:v>
                </c:pt>
                <c:pt idx="701">
                  <c:v>0.14269769518271905</c:v>
                </c:pt>
                <c:pt idx="702">
                  <c:v>0.14404919410320047</c:v>
                </c:pt>
                <c:pt idx="703">
                  <c:v>0.14528601060248905</c:v>
                </c:pt>
                <c:pt idx="704">
                  <c:v>0.15174058369087612</c:v>
                </c:pt>
                <c:pt idx="705">
                  <c:v>0.16052718754566006</c:v>
                </c:pt>
                <c:pt idx="706">
                  <c:v>0.15665974912368488</c:v>
                </c:pt>
                <c:pt idx="707">
                  <c:v>0.17103725974382392</c:v>
                </c:pt>
                <c:pt idx="708">
                  <c:v>0.15998360514599536</c:v>
                </c:pt>
                <c:pt idx="709">
                  <c:v>0.15992860768925529</c:v>
                </c:pt>
                <c:pt idx="710">
                  <c:v>0.15285407250112509</c:v>
                </c:pt>
                <c:pt idx="711">
                  <c:v>0.14824613167388151</c:v>
                </c:pt>
                <c:pt idx="712">
                  <c:v>0.14119735001768377</c:v>
                </c:pt>
                <c:pt idx="713">
                  <c:v>0.13231593848560497</c:v>
                </c:pt>
                <c:pt idx="714">
                  <c:v>0.13705547072516994</c:v>
                </c:pt>
                <c:pt idx="715">
                  <c:v>0.13223690244414926</c:v>
                </c:pt>
                <c:pt idx="716">
                  <c:v>0.12733489828715422</c:v>
                </c:pt>
                <c:pt idx="717">
                  <c:v>0.12939987672995118</c:v>
                </c:pt>
                <c:pt idx="718">
                  <c:v>0.12601634734023992</c:v>
                </c:pt>
                <c:pt idx="719">
                  <c:v>0.13179519289942593</c:v>
                </c:pt>
                <c:pt idx="720">
                  <c:v>0.13186699808494387</c:v>
                </c:pt>
                <c:pt idx="721">
                  <c:v>0.12923854683129946</c:v>
                </c:pt>
                <c:pt idx="722">
                  <c:v>0.12843018150696528</c:v>
                </c:pt>
                <c:pt idx="723">
                  <c:v>0.12704516369610105</c:v>
                </c:pt>
                <c:pt idx="724">
                  <c:v>0.12555017666713386</c:v>
                </c:pt>
                <c:pt idx="725">
                  <c:v>0.13275636344770425</c:v>
                </c:pt>
                <c:pt idx="726">
                  <c:v>0.13848436423663199</c:v>
                </c:pt>
                <c:pt idx="727">
                  <c:v>0.13593625283555297</c:v>
                </c:pt>
                <c:pt idx="728">
                  <c:v>0.13537790379366746</c:v>
                </c:pt>
                <c:pt idx="729">
                  <c:v>0.13688765792334043</c:v>
                </c:pt>
                <c:pt idx="730">
                  <c:v>0.14068929018217749</c:v>
                </c:pt>
                <c:pt idx="731">
                  <c:v>0.14074874516419222</c:v>
                </c:pt>
                <c:pt idx="732">
                  <c:v>0.13678198937948871</c:v>
                </c:pt>
                <c:pt idx="733">
                  <c:v>0.13572482815443654</c:v>
                </c:pt>
                <c:pt idx="734">
                  <c:v>0.13497328526161634</c:v>
                </c:pt>
                <c:pt idx="735">
                  <c:v>0.14750279183084353</c:v>
                </c:pt>
                <c:pt idx="736">
                  <c:v>0.14802250155180824</c:v>
                </c:pt>
                <c:pt idx="737">
                  <c:v>0.14927656109503798</c:v>
                </c:pt>
                <c:pt idx="738">
                  <c:v>0.13550951640768755</c:v>
                </c:pt>
                <c:pt idx="739">
                  <c:v>0.14095505287034898</c:v>
                </c:pt>
                <c:pt idx="740">
                  <c:v>0.15422517454631213</c:v>
                </c:pt>
                <c:pt idx="741">
                  <c:v>0.15838189749192402</c:v>
                </c:pt>
                <c:pt idx="742">
                  <c:v>0.15109053508887635</c:v>
                </c:pt>
                <c:pt idx="743">
                  <c:v>0.1476552070232226</c:v>
                </c:pt>
                <c:pt idx="744">
                  <c:v>0.16560969341077603</c:v>
                </c:pt>
                <c:pt idx="745">
                  <c:v>0.19112081885853741</c:v>
                </c:pt>
                <c:pt idx="746">
                  <c:v>0.13242502633564132</c:v>
                </c:pt>
                <c:pt idx="747">
                  <c:v>0.11253785763974924</c:v>
                </c:pt>
                <c:pt idx="748">
                  <c:v>0.11012537</c:v>
                </c:pt>
                <c:pt idx="749">
                  <c:v>0.12487182138910753</c:v>
                </c:pt>
                <c:pt idx="750">
                  <c:v>0.1377627894084601</c:v>
                </c:pt>
                <c:pt idx="751">
                  <c:v>0.13270463541726951</c:v>
                </c:pt>
                <c:pt idx="752">
                  <c:v>0.13290069282593298</c:v>
                </c:pt>
                <c:pt idx="753">
                  <c:v>0.13313800349943958</c:v>
                </c:pt>
                <c:pt idx="754">
                  <c:v>0.13343995465357458</c:v>
                </c:pt>
                <c:pt idx="755">
                  <c:v>0.13326950117963596</c:v>
                </c:pt>
                <c:pt idx="756">
                  <c:v>0.12987232629818929</c:v>
                </c:pt>
                <c:pt idx="757">
                  <c:v>0.13330411799544012</c:v>
                </c:pt>
                <c:pt idx="758">
                  <c:v>0.13360246992046637</c:v>
                </c:pt>
                <c:pt idx="759">
                  <c:v>0.13824590995243158</c:v>
                </c:pt>
                <c:pt idx="760">
                  <c:v>0.1357437464003976</c:v>
                </c:pt>
                <c:pt idx="761">
                  <c:v>0.13379858419259447</c:v>
                </c:pt>
                <c:pt idx="762">
                  <c:v>0.1322052282949493</c:v>
                </c:pt>
                <c:pt idx="763">
                  <c:v>0.13019525581915961</c:v>
                </c:pt>
                <c:pt idx="764">
                  <c:v>0.13187747241252981</c:v>
                </c:pt>
                <c:pt idx="765">
                  <c:v>0.12864688734689708</c:v>
                </c:pt>
                <c:pt idx="766">
                  <c:v>0.13033039474491251</c:v>
                </c:pt>
                <c:pt idx="767">
                  <c:v>0.13290676092819254</c:v>
                </c:pt>
                <c:pt idx="768">
                  <c:v>0.13341690471641268</c:v>
                </c:pt>
                <c:pt idx="769">
                  <c:v>0.13673162451901383</c:v>
                </c:pt>
                <c:pt idx="770">
                  <c:v>0.13551740822414418</c:v>
                </c:pt>
                <c:pt idx="771">
                  <c:v>0.13193921828947117</c:v>
                </c:pt>
                <c:pt idx="772">
                  <c:v>0.13423246764018637</c:v>
                </c:pt>
                <c:pt idx="773">
                  <c:v>0.12921218079699032</c:v>
                </c:pt>
                <c:pt idx="774">
                  <c:v>0.12554189930536275</c:v>
                </c:pt>
                <c:pt idx="775">
                  <c:v>0.12666139495783724</c:v>
                </c:pt>
                <c:pt idx="776">
                  <c:v>0.12446251563959593</c:v>
                </c:pt>
                <c:pt idx="777">
                  <c:v>0.12589219961171061</c:v>
                </c:pt>
                <c:pt idx="778">
                  <c:v>0.12505911264321634</c:v>
                </c:pt>
                <c:pt idx="779">
                  <c:v>0.12532085738285115</c:v>
                </c:pt>
                <c:pt idx="780">
                  <c:v>0.12736658900191627</c:v>
                </c:pt>
                <c:pt idx="781">
                  <c:v>0.12716826351064608</c:v>
                </c:pt>
                <c:pt idx="782">
                  <c:v>0.12513779252456261</c:v>
                </c:pt>
                <c:pt idx="783">
                  <c:v>0.1214899352121345</c:v>
                </c:pt>
                <c:pt idx="784">
                  <c:v>0.12227629071193379</c:v>
                </c:pt>
                <c:pt idx="785">
                  <c:v>0.1217944565008886</c:v>
                </c:pt>
                <c:pt idx="786">
                  <c:v>0.11634000779683509</c:v>
                </c:pt>
                <c:pt idx="787">
                  <c:v>0.11782536423607408</c:v>
                </c:pt>
                <c:pt idx="788">
                  <c:v>0.11643168213241915</c:v>
                </c:pt>
                <c:pt idx="789">
                  <c:v>0.12234182960615769</c:v>
                </c:pt>
                <c:pt idx="790">
                  <c:v>0.12109398545448194</c:v>
                </c:pt>
                <c:pt idx="791">
                  <c:v>0.11662243820433441</c:v>
                </c:pt>
                <c:pt idx="792">
                  <c:v>0.116018687738947</c:v>
                </c:pt>
                <c:pt idx="793">
                  <c:v>0.1166515219914382</c:v>
                </c:pt>
                <c:pt idx="794">
                  <c:v>0.11120969039050953</c:v>
                </c:pt>
                <c:pt idx="795">
                  <c:v>0.11349375587550144</c:v>
                </c:pt>
                <c:pt idx="796">
                  <c:v>0.1205409876421089</c:v>
                </c:pt>
                <c:pt idx="797">
                  <c:v>0.12201866499420516</c:v>
                </c:pt>
                <c:pt idx="798">
                  <c:v>0.11835769251975385</c:v>
                </c:pt>
                <c:pt idx="799">
                  <c:v>0.12222181690145602</c:v>
                </c:pt>
                <c:pt idx="800">
                  <c:v>0.12051370686371492</c:v>
                </c:pt>
                <c:pt idx="801">
                  <c:v>0.11798861115377475</c:v>
                </c:pt>
                <c:pt idx="802">
                  <c:v>0.1199325107198505</c:v>
                </c:pt>
                <c:pt idx="803">
                  <c:v>0.12618142967269605</c:v>
                </c:pt>
                <c:pt idx="804">
                  <c:v>0.12550648399239242</c:v>
                </c:pt>
                <c:pt idx="805">
                  <c:v>0.12315504134178024</c:v>
                </c:pt>
                <c:pt idx="806">
                  <c:v>0.12463663001871893</c:v>
                </c:pt>
                <c:pt idx="807">
                  <c:v>0.11722469352596711</c:v>
                </c:pt>
                <c:pt idx="808">
                  <c:v>0.11644608512192846</c:v>
                </c:pt>
                <c:pt idx="809">
                  <c:v>0.11797665153287337</c:v>
                </c:pt>
                <c:pt idx="810">
                  <c:v>0.11572830418021864</c:v>
                </c:pt>
                <c:pt idx="811">
                  <c:v>0.11847591902275989</c:v>
                </c:pt>
                <c:pt idx="812">
                  <c:v>0.1218783778264423</c:v>
                </c:pt>
                <c:pt idx="813">
                  <c:v>0.12141855514227233</c:v>
                </c:pt>
                <c:pt idx="814">
                  <c:v>0.12001005557286501</c:v>
                </c:pt>
                <c:pt idx="815">
                  <c:v>0.11714578900879652</c:v>
                </c:pt>
                <c:pt idx="816">
                  <c:v>0.1273835561750018</c:v>
                </c:pt>
                <c:pt idx="817">
                  <c:v>0.11204397557407737</c:v>
                </c:pt>
                <c:pt idx="818">
                  <c:v>0.11304043415597582</c:v>
                </c:pt>
                <c:pt idx="819">
                  <c:v>0.10237528062660747</c:v>
                </c:pt>
                <c:pt idx="820">
                  <c:v>0.11175997761038263</c:v>
                </c:pt>
                <c:pt idx="821">
                  <c:v>0.1130621848625008</c:v>
                </c:pt>
                <c:pt idx="822">
                  <c:v>0.11561631597614007</c:v>
                </c:pt>
                <c:pt idx="823">
                  <c:v>0.11946466419165561</c:v>
                </c:pt>
                <c:pt idx="824">
                  <c:v>0.11995552727466245</c:v>
                </c:pt>
                <c:pt idx="825">
                  <c:v>0.11394161795524106</c:v>
                </c:pt>
                <c:pt idx="826">
                  <c:v>0.1138942536335605</c:v>
                </c:pt>
                <c:pt idx="827">
                  <c:v>0.11382415012738885</c:v>
                </c:pt>
                <c:pt idx="828">
                  <c:v>0.1133577879007706</c:v>
                </c:pt>
                <c:pt idx="829">
                  <c:v>0.11450739192638743</c:v>
                </c:pt>
                <c:pt idx="830">
                  <c:v>0.11557242844252279</c:v>
                </c:pt>
                <c:pt idx="831">
                  <c:v>0.11849959669897264</c:v>
                </c:pt>
                <c:pt idx="832">
                  <c:v>0.11794486113171036</c:v>
                </c:pt>
                <c:pt idx="833">
                  <c:v>0.11224522156870549</c:v>
                </c:pt>
                <c:pt idx="834">
                  <c:v>0.11226336340494905</c:v>
                </c:pt>
                <c:pt idx="835">
                  <c:v>0.11143310351859696</c:v>
                </c:pt>
                <c:pt idx="836">
                  <c:v>0.10516271369701526</c:v>
                </c:pt>
                <c:pt idx="837">
                  <c:v>0.10857883215770758</c:v>
                </c:pt>
                <c:pt idx="838">
                  <c:v>0.10157071102637155</c:v>
                </c:pt>
                <c:pt idx="839">
                  <c:v>0.10747244317019533</c:v>
                </c:pt>
                <c:pt idx="840">
                  <c:v>0.10641266314906424</c:v>
                </c:pt>
                <c:pt idx="841">
                  <c:v>0.11305497537382549</c:v>
                </c:pt>
                <c:pt idx="842">
                  <c:v>0.10875184521202459</c:v>
                </c:pt>
                <c:pt idx="843">
                  <c:v>0.10494796438566473</c:v>
                </c:pt>
                <c:pt idx="844">
                  <c:v>0.10388440282128292</c:v>
                </c:pt>
                <c:pt idx="845">
                  <c:v>0.10687383858677486</c:v>
                </c:pt>
                <c:pt idx="846">
                  <c:v>0.10853512644174459</c:v>
                </c:pt>
                <c:pt idx="847">
                  <c:v>0.10888858702179602</c:v>
                </c:pt>
                <c:pt idx="848">
                  <c:v>0.11010266665899286</c:v>
                </c:pt>
                <c:pt idx="849">
                  <c:v>0.10752682278836616</c:v>
                </c:pt>
                <c:pt idx="850">
                  <c:v>0.1080516187144618</c:v>
                </c:pt>
                <c:pt idx="851">
                  <c:v>0.10985513582754072</c:v>
                </c:pt>
                <c:pt idx="852">
                  <c:v>0.10856624708502906</c:v>
                </c:pt>
                <c:pt idx="853">
                  <c:v>0.10742330627906217</c:v>
                </c:pt>
                <c:pt idx="854">
                  <c:v>0.1102866686948353</c:v>
                </c:pt>
                <c:pt idx="855">
                  <c:v>0.10845947786506499</c:v>
                </c:pt>
                <c:pt idx="856">
                  <c:v>0.10580067815143368</c:v>
                </c:pt>
                <c:pt idx="857">
                  <c:v>0.10094064423815131</c:v>
                </c:pt>
                <c:pt idx="858">
                  <c:v>0.10161796019659829</c:v>
                </c:pt>
                <c:pt idx="859">
                  <c:v>0.10018520913581963</c:v>
                </c:pt>
                <c:pt idx="860">
                  <c:v>0.10476015891974359</c:v>
                </c:pt>
                <c:pt idx="861">
                  <c:v>0.10476699287605118</c:v>
                </c:pt>
                <c:pt idx="862">
                  <c:v>0.1086453124003563</c:v>
                </c:pt>
                <c:pt idx="863">
                  <c:v>0.10899720540445962</c:v>
                </c:pt>
                <c:pt idx="864">
                  <c:v>0.10533323087757099</c:v>
                </c:pt>
                <c:pt idx="865">
                  <c:v>0.10931739070226404</c:v>
                </c:pt>
                <c:pt idx="866">
                  <c:v>0.10903492183128023</c:v>
                </c:pt>
                <c:pt idx="867">
                  <c:v>0.1144477494567894</c:v>
                </c:pt>
                <c:pt idx="868">
                  <c:v>0.11623149216477234</c:v>
                </c:pt>
                <c:pt idx="869">
                  <c:v>0.12534270507803807</c:v>
                </c:pt>
                <c:pt idx="870">
                  <c:v>0.12409909869429768</c:v>
                </c:pt>
                <c:pt idx="871">
                  <c:v>0.11189303801335912</c:v>
                </c:pt>
                <c:pt idx="872">
                  <c:v>0.11189299999999999</c:v>
                </c:pt>
                <c:pt idx="873">
                  <c:v>9.4691627552462035E-2</c:v>
                </c:pt>
                <c:pt idx="874">
                  <c:v>8.5931283564685448E-2</c:v>
                </c:pt>
                <c:pt idx="875">
                  <c:v>8.8071807275176967E-2</c:v>
                </c:pt>
                <c:pt idx="876">
                  <c:v>9.2005977998045343E-2</c:v>
                </c:pt>
                <c:pt idx="877">
                  <c:v>0.10360162309573451</c:v>
                </c:pt>
                <c:pt idx="878">
                  <c:v>0.10468835505923185</c:v>
                </c:pt>
                <c:pt idx="879">
                  <c:v>0.10427469392582818</c:v>
                </c:pt>
                <c:pt idx="880">
                  <c:v>0.10447581024768984</c:v>
                </c:pt>
                <c:pt idx="881">
                  <c:v>0.10124556199552966</c:v>
                </c:pt>
                <c:pt idx="882">
                  <c:v>0.10225656495149973</c:v>
                </c:pt>
                <c:pt idx="883">
                  <c:v>0.10276281413753853</c:v>
                </c:pt>
                <c:pt idx="884">
                  <c:v>0.10568518007549439</c:v>
                </c:pt>
                <c:pt idx="885">
                  <c:v>0.1060145881155507</c:v>
                </c:pt>
                <c:pt idx="886">
                  <c:v>0.1060583595971193</c:v>
                </c:pt>
                <c:pt idx="887">
                  <c:v>0.10497409034300301</c:v>
                </c:pt>
                <c:pt idx="888">
                  <c:v>0.10588818311801763</c:v>
                </c:pt>
                <c:pt idx="889">
                  <c:v>0.10708660921557463</c:v>
                </c:pt>
                <c:pt idx="890">
                  <c:v>0.10805853289285611</c:v>
                </c:pt>
                <c:pt idx="891">
                  <c:v>0.10731701913038375</c:v>
                </c:pt>
                <c:pt idx="892">
                  <c:v>0.10704170307632871</c:v>
                </c:pt>
                <c:pt idx="893">
                  <c:v>0.1086720405395652</c:v>
                </c:pt>
                <c:pt idx="894">
                  <c:v>0.11407646125590802</c:v>
                </c:pt>
                <c:pt idx="895">
                  <c:v>0.12127448804465103</c:v>
                </c:pt>
                <c:pt idx="896">
                  <c:v>0.12657254147937824</c:v>
                </c:pt>
                <c:pt idx="897">
                  <c:v>0.12774287430496239</c:v>
                </c:pt>
                <c:pt idx="898">
                  <c:v>0.13412571685407204</c:v>
                </c:pt>
                <c:pt idx="899">
                  <c:v>0.12938170004144722</c:v>
                </c:pt>
                <c:pt idx="900">
                  <c:v>0.13740129836121176</c:v>
                </c:pt>
                <c:pt idx="901">
                  <c:v>0.1334866992979144</c:v>
                </c:pt>
                <c:pt idx="902">
                  <c:v>0.1435997576360116</c:v>
                </c:pt>
                <c:pt idx="903">
                  <c:v>0.13570631611402251</c:v>
                </c:pt>
                <c:pt idx="904">
                  <c:v>0.14018653449892621</c:v>
                </c:pt>
                <c:pt idx="905">
                  <c:v>0.14510640339401043</c:v>
                </c:pt>
                <c:pt idx="906">
                  <c:v>0.14371249379274004</c:v>
                </c:pt>
                <c:pt idx="907">
                  <c:v>0.1378454147407778</c:v>
                </c:pt>
                <c:pt idx="908">
                  <c:v>0.13802145486244205</c:v>
                </c:pt>
                <c:pt idx="909">
                  <c:v>0.13289472526557944</c:v>
                </c:pt>
                <c:pt idx="910">
                  <c:v>0.13657137782034526</c:v>
                </c:pt>
                <c:pt idx="911">
                  <c:v>0.14221824635466607</c:v>
                </c:pt>
                <c:pt idx="912">
                  <c:v>0.14687787233555694</c:v>
                </c:pt>
                <c:pt idx="913">
                  <c:v>0.14182062667710302</c:v>
                </c:pt>
                <c:pt idx="914">
                  <c:v>0.14598271385335401</c:v>
                </c:pt>
                <c:pt idx="915">
                  <c:v>0.15900718336901198</c:v>
                </c:pt>
                <c:pt idx="916">
                  <c:v>0.16234288948153658</c:v>
                </c:pt>
                <c:pt idx="917">
                  <c:v>0.15521905905612549</c:v>
                </c:pt>
                <c:pt idx="918">
                  <c:v>0.15688822715817025</c:v>
                </c:pt>
                <c:pt idx="919">
                  <c:v>0.15312197814149295</c:v>
                </c:pt>
                <c:pt idx="920">
                  <c:v>0.15114535369989399</c:v>
                </c:pt>
                <c:pt idx="921">
                  <c:v>0.14190385835136213</c:v>
                </c:pt>
                <c:pt idx="922">
                  <c:v>0.13459177909916076</c:v>
                </c:pt>
                <c:pt idx="923">
                  <c:v>0.12983438848348269</c:v>
                </c:pt>
                <c:pt idx="924">
                  <c:v>0.1252647316640205</c:v>
                </c:pt>
                <c:pt idx="925">
                  <c:v>0.12352082699709387</c:v>
                </c:pt>
                <c:pt idx="926">
                  <c:v>0.11946062946309852</c:v>
                </c:pt>
                <c:pt idx="927">
                  <c:v>0.11527359212429135</c:v>
                </c:pt>
                <c:pt idx="928">
                  <c:v>0.11330060239900872</c:v>
                </c:pt>
                <c:pt idx="929">
                  <c:v>0.11606553816000346</c:v>
                </c:pt>
                <c:pt idx="930">
                  <c:v>0.11976851728313737</c:v>
                </c:pt>
                <c:pt idx="931">
                  <c:v>0.11930438553774735</c:v>
                </c:pt>
                <c:pt idx="932">
                  <c:v>0.11905051128052596</c:v>
                </c:pt>
                <c:pt idx="933">
                  <c:v>0.11670005215093252</c:v>
                </c:pt>
                <c:pt idx="934">
                  <c:v>0.12173114731405535</c:v>
                </c:pt>
                <c:pt idx="935">
                  <c:v>0.12050932189338194</c:v>
                </c:pt>
                <c:pt idx="936">
                  <c:v>0.12633712417585932</c:v>
                </c:pt>
                <c:pt idx="937">
                  <c:v>0.13164390997057762</c:v>
                </c:pt>
                <c:pt idx="938">
                  <c:v>0.13095329777435374</c:v>
                </c:pt>
                <c:pt idx="939">
                  <c:v>0.13344525769667981</c:v>
                </c:pt>
                <c:pt idx="940">
                  <c:v>0.13493966265320609</c:v>
                </c:pt>
                <c:pt idx="941">
                  <c:v>0.13194886496967187</c:v>
                </c:pt>
                <c:pt idx="942">
                  <c:v>0.13564914571348891</c:v>
                </c:pt>
                <c:pt idx="943">
                  <c:v>0.13474382759947903</c:v>
                </c:pt>
                <c:pt idx="944">
                  <c:v>0.12647607175061476</c:v>
                </c:pt>
                <c:pt idx="945">
                  <c:v>0.13311766794199559</c:v>
                </c:pt>
                <c:pt idx="946">
                  <c:v>0.13061436915201333</c:v>
                </c:pt>
                <c:pt idx="947">
                  <c:v>0.13973700817951415</c:v>
                </c:pt>
                <c:pt idx="948">
                  <c:v>0.14463542328034079</c:v>
                </c:pt>
                <c:pt idx="949">
                  <c:v>0.13771911239965159</c:v>
                </c:pt>
                <c:pt idx="950">
                  <c:v>0.13271603395424575</c:v>
                </c:pt>
                <c:pt idx="951">
                  <c:v>0.12866442007949119</c:v>
                </c:pt>
                <c:pt idx="952">
                  <c:v>0.14015264502495725</c:v>
                </c:pt>
                <c:pt idx="953">
                  <c:v>0.13021719658854405</c:v>
                </c:pt>
                <c:pt idx="954">
                  <c:v>0.13283126676393514</c:v>
                </c:pt>
                <c:pt idx="955">
                  <c:v>0.14052910447755701</c:v>
                </c:pt>
                <c:pt idx="956">
                  <c:v>0.14165997084763174</c:v>
                </c:pt>
                <c:pt idx="957">
                  <c:v>0.14481175156459636</c:v>
                </c:pt>
                <c:pt idx="958">
                  <c:v>0.14954671837711897</c:v>
                </c:pt>
                <c:pt idx="959">
                  <c:v>0.14709314524928577</c:v>
                </c:pt>
                <c:pt idx="960">
                  <c:v>0.13886830023619345</c:v>
                </c:pt>
                <c:pt idx="961">
                  <c:v>0.13782247249433272</c:v>
                </c:pt>
                <c:pt idx="962">
                  <c:v>0.13997824730247144</c:v>
                </c:pt>
                <c:pt idx="963">
                  <c:v>0.13104102727158573</c:v>
                </c:pt>
                <c:pt idx="964">
                  <c:v>0.12774013218366928</c:v>
                </c:pt>
                <c:pt idx="965">
                  <c:v>0.12026222845400968</c:v>
                </c:pt>
                <c:pt idx="966">
                  <c:v>0.11594359915209006</c:v>
                </c:pt>
                <c:pt idx="967">
                  <c:v>0.1198614449000909</c:v>
                </c:pt>
                <c:pt idx="968">
                  <c:v>0.12322313089325762</c:v>
                </c:pt>
                <c:pt idx="969">
                  <c:v>0.11773614470994062</c:v>
                </c:pt>
                <c:pt idx="970">
                  <c:v>0.1223895186997546</c:v>
                </c:pt>
                <c:pt idx="971">
                  <c:v>0.12594229479710808</c:v>
                </c:pt>
                <c:pt idx="972">
                  <c:v>0.12642096711073061</c:v>
                </c:pt>
                <c:pt idx="973">
                  <c:v>0.12253345316693959</c:v>
                </c:pt>
                <c:pt idx="974">
                  <c:v>0.12292781062593645</c:v>
                </c:pt>
                <c:pt idx="975">
                  <c:v>0.122799456923052</c:v>
                </c:pt>
                <c:pt idx="976">
                  <c:v>0.12559808094931746</c:v>
                </c:pt>
                <c:pt idx="977">
                  <c:v>0.1336968601430083</c:v>
                </c:pt>
                <c:pt idx="978">
                  <c:v>0.13705945065021566</c:v>
                </c:pt>
                <c:pt idx="979">
                  <c:v>0.14531792754014711</c:v>
                </c:pt>
                <c:pt idx="980">
                  <c:v>0.14015247142145434</c:v>
                </c:pt>
                <c:pt idx="981">
                  <c:v>0.13611078266154603</c:v>
                </c:pt>
                <c:pt idx="982">
                  <c:v>0.1309533210771272</c:v>
                </c:pt>
                <c:pt idx="983">
                  <c:v>0.12901777387095464</c:v>
                </c:pt>
                <c:pt idx="984">
                  <c:v>0.12186463022109446</c:v>
                </c:pt>
                <c:pt idx="985">
                  <c:v>0.11617453168519905</c:v>
                </c:pt>
                <c:pt idx="986">
                  <c:v>0.12243197155271504</c:v>
                </c:pt>
                <c:pt idx="987">
                  <c:v>0.13494939766490011</c:v>
                </c:pt>
                <c:pt idx="988">
                  <c:v>0.11331337294119667</c:v>
                </c:pt>
                <c:pt idx="989">
                  <c:v>0.12412586062181924</c:v>
                </c:pt>
                <c:pt idx="990">
                  <c:v>0.12374620853636968</c:v>
                </c:pt>
                <c:pt idx="991">
                  <c:v>0.12523873040041222</c:v>
                </c:pt>
                <c:pt idx="992">
                  <c:v>0.12246315380702186</c:v>
                </c:pt>
                <c:pt idx="993">
                  <c:v>0.1384762632907455</c:v>
                </c:pt>
                <c:pt idx="994">
                  <c:v>0.14459831895595407</c:v>
                </c:pt>
                <c:pt idx="995">
                  <c:v>0.14429072986373687</c:v>
                </c:pt>
                <c:pt idx="996">
                  <c:v>0.12325783225044243</c:v>
                </c:pt>
                <c:pt idx="997">
                  <c:v>0.12132764367104258</c:v>
                </c:pt>
                <c:pt idx="998">
                  <c:v>0.11204178423877602</c:v>
                </c:pt>
                <c:pt idx="999">
                  <c:v>0.12233816543374056</c:v>
                </c:pt>
                <c:pt idx="1000">
                  <c:v>0.14100681164429327</c:v>
                </c:pt>
                <c:pt idx="1001">
                  <c:v>0.14362650203678118</c:v>
                </c:pt>
                <c:pt idx="1002">
                  <c:v>0.13942993875998014</c:v>
                </c:pt>
                <c:pt idx="1003">
                  <c:v>0.13820704799172451</c:v>
                </c:pt>
                <c:pt idx="1004">
                  <c:v>0.13888564544570167</c:v>
                </c:pt>
                <c:pt idx="1005">
                  <c:v>0.13481235389858412</c:v>
                </c:pt>
                <c:pt idx="1006">
                  <c:v>0.13138161537028861</c:v>
                </c:pt>
                <c:pt idx="1007">
                  <c:v>0.1294278191209772</c:v>
                </c:pt>
                <c:pt idx="1008">
                  <c:v>0.13267901415146238</c:v>
                </c:pt>
                <c:pt idx="1009">
                  <c:v>0.13565832571217265</c:v>
                </c:pt>
                <c:pt idx="1010">
                  <c:v>0.14006832743568703</c:v>
                </c:pt>
                <c:pt idx="1011">
                  <c:v>0.14048651038703022</c:v>
                </c:pt>
                <c:pt idx="1012">
                  <c:v>0.14113374614417296</c:v>
                </c:pt>
                <c:pt idx="1013">
                  <c:v>0.14130898162094138</c:v>
                </c:pt>
                <c:pt idx="1014">
                  <c:v>0.14490953259643372</c:v>
                </c:pt>
                <c:pt idx="1015">
                  <c:v>0.1424095140285371</c:v>
                </c:pt>
                <c:pt idx="1016">
                  <c:v>0.14472984881646039</c:v>
                </c:pt>
                <c:pt idx="1017">
                  <c:v>0.14391388132666971</c:v>
                </c:pt>
                <c:pt idx="1018">
                  <c:v>0.14496363954139255</c:v>
                </c:pt>
                <c:pt idx="1019">
                  <c:v>0.14571266706981489</c:v>
                </c:pt>
                <c:pt idx="1020">
                  <c:v>0.14350106994680145</c:v>
                </c:pt>
                <c:pt idx="1021">
                  <c:v>0.14485073046774594</c:v>
                </c:pt>
                <c:pt idx="1022">
                  <c:v>0.1430827899378711</c:v>
                </c:pt>
                <c:pt idx="1023">
                  <c:v>0.1406295046941165</c:v>
                </c:pt>
                <c:pt idx="1024">
                  <c:v>0.14040589197779688</c:v>
                </c:pt>
                <c:pt idx="1025">
                  <c:v>0.14444128142771567</c:v>
                </c:pt>
                <c:pt idx="1026">
                  <c:v>0.14138874807285404</c:v>
                </c:pt>
                <c:pt idx="1027">
                  <c:v>0.14093450449595551</c:v>
                </c:pt>
                <c:pt idx="1028">
                  <c:v>0.14194572666990138</c:v>
                </c:pt>
                <c:pt idx="1029">
                  <c:v>0.14432667600001747</c:v>
                </c:pt>
                <c:pt idx="1030">
                  <c:v>0.14792964620982876</c:v>
                </c:pt>
                <c:pt idx="1031">
                  <c:v>0.15002966431935769</c:v>
                </c:pt>
                <c:pt idx="1032">
                  <c:v>0.1493493283430779</c:v>
                </c:pt>
                <c:pt idx="1033">
                  <c:v>0.15177641731936142</c:v>
                </c:pt>
                <c:pt idx="1034">
                  <c:v>0.15217860239817455</c:v>
                </c:pt>
                <c:pt idx="1035">
                  <c:v>0.14820592360818027</c:v>
                </c:pt>
                <c:pt idx="1036">
                  <c:v>0.14713932871068125</c:v>
                </c:pt>
                <c:pt idx="1037">
                  <c:v>0.14594280429702697</c:v>
                </c:pt>
                <c:pt idx="1038">
                  <c:v>0.14508265852774158</c:v>
                </c:pt>
                <c:pt idx="1039">
                  <c:v>0.14961645892588418</c:v>
                </c:pt>
                <c:pt idx="1040">
                  <c:v>0.15046153085904834</c:v>
                </c:pt>
                <c:pt idx="1041">
                  <c:v>0.14747994540163645</c:v>
                </c:pt>
                <c:pt idx="1042">
                  <c:v>0.14836865999105053</c:v>
                </c:pt>
                <c:pt idx="1043">
                  <c:v>0.14476902207040537</c:v>
                </c:pt>
                <c:pt idx="1044">
                  <c:v>0.14360147771673787</c:v>
                </c:pt>
                <c:pt idx="1045">
                  <c:v>0.13748363312211695</c:v>
                </c:pt>
                <c:pt idx="1046">
                  <c:v>0.13957606553060919</c:v>
                </c:pt>
                <c:pt idx="1047">
                  <c:v>0.14505458984575423</c:v>
                </c:pt>
                <c:pt idx="1048">
                  <c:v>0.13895122698698489</c:v>
                </c:pt>
                <c:pt idx="1049">
                  <c:v>0.1485959963669462</c:v>
                </c:pt>
                <c:pt idx="1050">
                  <c:v>0.15889346671409982</c:v>
                </c:pt>
                <c:pt idx="1051">
                  <c:v>0.15645163702105239</c:v>
                </c:pt>
                <c:pt idx="1052">
                  <c:v>0.1595698854200753</c:v>
                </c:pt>
                <c:pt idx="1053">
                  <c:v>0.16097448198618053</c:v>
                </c:pt>
                <c:pt idx="1054">
                  <c:v>0.17473442381518312</c:v>
                </c:pt>
                <c:pt idx="1055">
                  <c:v>0.17901135403112745</c:v>
                </c:pt>
                <c:pt idx="1056">
                  <c:v>0.1808309249274489</c:v>
                </c:pt>
                <c:pt idx="1057">
                  <c:v>0.18119431366338865</c:v>
                </c:pt>
                <c:pt idx="1058">
                  <c:v>0.17374201354752625</c:v>
                </c:pt>
                <c:pt idx="1059">
                  <c:v>0.16613418379584735</c:v>
                </c:pt>
                <c:pt idx="1060">
                  <c:v>0.16537438007476446</c:v>
                </c:pt>
                <c:pt idx="1061">
                  <c:v>0.15910347465331762</c:v>
                </c:pt>
                <c:pt idx="1062">
                  <c:v>0.16629796854246809</c:v>
                </c:pt>
                <c:pt idx="1063">
                  <c:v>0.17174227483399043</c:v>
                </c:pt>
                <c:pt idx="1064">
                  <c:v>0.17315089013115259</c:v>
                </c:pt>
                <c:pt idx="1065">
                  <c:v>0.16737909794974118</c:v>
                </c:pt>
                <c:pt idx="1066">
                  <c:v>0.16920070049628055</c:v>
                </c:pt>
                <c:pt idx="1067">
                  <c:v>0.16785715141613303</c:v>
                </c:pt>
                <c:pt idx="1068">
                  <c:v>0.15582167875716244</c:v>
                </c:pt>
                <c:pt idx="1069">
                  <c:v>0.15323793823965073</c:v>
                </c:pt>
                <c:pt idx="1070">
                  <c:v>0.15428952024839648</c:v>
                </c:pt>
                <c:pt idx="1071">
                  <c:v>0.15040197202321251</c:v>
                </c:pt>
                <c:pt idx="1072">
                  <c:v>0.16233537736172335</c:v>
                </c:pt>
                <c:pt idx="1073">
                  <c:v>0.16710474110525858</c:v>
                </c:pt>
                <c:pt idx="1074">
                  <c:v>0.17564082740685316</c:v>
                </c:pt>
                <c:pt idx="1075">
                  <c:v>0.18470944462936614</c:v>
                </c:pt>
                <c:pt idx="1076">
                  <c:v>0.18546219012620568</c:v>
                </c:pt>
                <c:pt idx="1077">
                  <c:v>0.18821431098882457</c:v>
                </c:pt>
                <c:pt idx="1078">
                  <c:v>0.18823153040927365</c:v>
                </c:pt>
                <c:pt idx="1079">
                  <c:v>0.18280218174510551</c:v>
                </c:pt>
                <c:pt idx="1080">
                  <c:v>0.17967788620879824</c:v>
                </c:pt>
                <c:pt idx="1081">
                  <c:v>0.17910675994723235</c:v>
                </c:pt>
                <c:pt idx="1082">
                  <c:v>0.17966366582576729</c:v>
                </c:pt>
                <c:pt idx="1083">
                  <c:v>0.17076540661769221</c:v>
                </c:pt>
                <c:pt idx="1084">
                  <c:v>0.17147780177631181</c:v>
                </c:pt>
                <c:pt idx="1085">
                  <c:v>0.16756674312042946</c:v>
                </c:pt>
                <c:pt idx="1086">
                  <c:v>0.16744793183327228</c:v>
                </c:pt>
                <c:pt idx="1087">
                  <c:v>0.15968857703797695</c:v>
                </c:pt>
                <c:pt idx="1088">
                  <c:v>0.1656601579740774</c:v>
                </c:pt>
                <c:pt idx="1089">
                  <c:v>0.16018721457489718</c:v>
                </c:pt>
                <c:pt idx="1090">
                  <c:v>0.16501255952662441</c:v>
                </c:pt>
                <c:pt idx="1091">
                  <c:v>0.17791465135716275</c:v>
                </c:pt>
                <c:pt idx="1092">
                  <c:v>0.17852418314925814</c:v>
                </c:pt>
                <c:pt idx="1093">
                  <c:v>0.16574487121994533</c:v>
                </c:pt>
                <c:pt idx="1094">
                  <c:v>0.16158172345030203</c:v>
                </c:pt>
                <c:pt idx="1095">
                  <c:v>0.18625022324867843</c:v>
                </c:pt>
                <c:pt idx="1096">
                  <c:v>0.17723391531571886</c:v>
                </c:pt>
                <c:pt idx="1097">
                  <c:v>0.16570160168901649</c:v>
                </c:pt>
                <c:pt idx="1098">
                  <c:v>0.1747949643577848</c:v>
                </c:pt>
                <c:pt idx="1099">
                  <c:v>0.17994323056619241</c:v>
                </c:pt>
                <c:pt idx="1100">
                  <c:v>0.17551559393863353</c:v>
                </c:pt>
                <c:pt idx="1101">
                  <c:v>0.1785553925105843</c:v>
                </c:pt>
                <c:pt idx="1102">
                  <c:v>0.1707583685967374</c:v>
                </c:pt>
                <c:pt idx="1103">
                  <c:v>0.1643804282129816</c:v>
                </c:pt>
                <c:pt idx="1104">
                  <c:v>0.15909838780274527</c:v>
                </c:pt>
                <c:pt idx="1105">
                  <c:v>0.1556904673298572</c:v>
                </c:pt>
                <c:pt idx="1106">
                  <c:v>0.14916399518105028</c:v>
                </c:pt>
                <c:pt idx="1107">
                  <c:v>0.14625462652554566</c:v>
                </c:pt>
                <c:pt idx="1108">
                  <c:v>0.15483280742598177</c:v>
                </c:pt>
                <c:pt idx="1109">
                  <c:v>0.15565716495662629</c:v>
                </c:pt>
                <c:pt idx="1110">
                  <c:v>0.15639995854963801</c:v>
                </c:pt>
                <c:pt idx="1111">
                  <c:v>0.16146762667843537</c:v>
                </c:pt>
                <c:pt idx="1112">
                  <c:v>0.1595943971255665</c:v>
                </c:pt>
                <c:pt idx="1113">
                  <c:v>0.16244537134117379</c:v>
                </c:pt>
                <c:pt idx="1114">
                  <c:v>0.15651010807484134</c:v>
                </c:pt>
                <c:pt idx="1115">
                  <c:v>0.15188505764721191</c:v>
                </c:pt>
                <c:pt idx="1116">
                  <c:v>0.15281257721945413</c:v>
                </c:pt>
                <c:pt idx="1117">
                  <c:v>0.15076850759556654</c:v>
                </c:pt>
                <c:pt idx="1118">
                  <c:v>0.15408294685219898</c:v>
                </c:pt>
                <c:pt idx="1119">
                  <c:v>0.17069001181217724</c:v>
                </c:pt>
                <c:pt idx="1120">
                  <c:v>0.18311049131955145</c:v>
                </c:pt>
                <c:pt idx="1121">
                  <c:v>0.18086564801863098</c:v>
                </c:pt>
                <c:pt idx="1122">
                  <c:v>0.17166656482062836</c:v>
                </c:pt>
                <c:pt idx="1123">
                  <c:v>0.18076932060652048</c:v>
                </c:pt>
                <c:pt idx="1124">
                  <c:v>0.20170961511768407</c:v>
                </c:pt>
                <c:pt idx="1125">
                  <c:v>0.20171232652161014</c:v>
                </c:pt>
                <c:pt idx="1126">
                  <c:v>0.2117215237560158</c:v>
                </c:pt>
                <c:pt idx="1127">
                  <c:v>0.16733892324397195</c:v>
                </c:pt>
                <c:pt idx="1128">
                  <c:v>0.18635037182031536</c:v>
                </c:pt>
                <c:pt idx="1129">
                  <c:v>0.19579766091352163</c:v>
                </c:pt>
                <c:pt idx="1130">
                  <c:v>0.20684076934441303</c:v>
                </c:pt>
                <c:pt idx="1131">
                  <c:v>0.24922018472771013</c:v>
                </c:pt>
                <c:pt idx="1132">
                  <c:v>0.25585452528435054</c:v>
                </c:pt>
                <c:pt idx="1133">
                  <c:v>0.2450153586616966</c:v>
                </c:pt>
                <c:pt idx="1134">
                  <c:v>0.22991956308777628</c:v>
                </c:pt>
                <c:pt idx="1135">
                  <c:v>0.22040287587246382</c:v>
                </c:pt>
                <c:pt idx="1136">
                  <c:v>0.22816079176541607</c:v>
                </c:pt>
                <c:pt idx="1137">
                  <c:v>0.24558314407915777</c:v>
                </c:pt>
                <c:pt idx="1138">
                  <c:v>0.25569446513022437</c:v>
                </c:pt>
                <c:pt idx="1139">
                  <c:v>0.2622564993650906</c:v>
                </c:pt>
                <c:pt idx="1140">
                  <c:v>0.26276862673021978</c:v>
                </c:pt>
                <c:pt idx="1141">
                  <c:v>0.25677639198873164</c:v>
                </c:pt>
                <c:pt idx="1142">
                  <c:v>0.24397378274302631</c:v>
                </c:pt>
                <c:pt idx="1143">
                  <c:v>0.2163783198402035</c:v>
                </c:pt>
                <c:pt idx="1144">
                  <c:v>0.22949452615731125</c:v>
                </c:pt>
                <c:pt idx="1145">
                  <c:v>0.23178041955825393</c:v>
                </c:pt>
                <c:pt idx="1146">
                  <c:v>0.22804322367995042</c:v>
                </c:pt>
                <c:pt idx="1147">
                  <c:v>0.23403384991407652</c:v>
                </c:pt>
                <c:pt idx="1148">
                  <c:v>0.22616562814998176</c:v>
                </c:pt>
                <c:pt idx="1149">
                  <c:v>0.22062042703320928</c:v>
                </c:pt>
                <c:pt idx="1150">
                  <c:v>0.21644983017832678</c:v>
                </c:pt>
                <c:pt idx="1151">
                  <c:v>0.23557067192179912</c:v>
                </c:pt>
                <c:pt idx="1152">
                  <c:v>0.23357390478400109</c:v>
                </c:pt>
                <c:pt idx="1153">
                  <c:v>0.24849510047804915</c:v>
                </c:pt>
                <c:pt idx="1154">
                  <c:v>0.24475249989736675</c:v>
                </c:pt>
                <c:pt idx="1155">
                  <c:v>0.24236777102621826</c:v>
                </c:pt>
                <c:pt idx="1156">
                  <c:v>0.24103116581626366</c:v>
                </c:pt>
                <c:pt idx="1157">
                  <c:v>0.25752932630174374</c:v>
                </c:pt>
                <c:pt idx="1158">
                  <c:v>0.24695066020567513</c:v>
                </c:pt>
                <c:pt idx="1159">
                  <c:v>0.23645267904976372</c:v>
                </c:pt>
                <c:pt idx="1160">
                  <c:v>0.23380813533119971</c:v>
                </c:pt>
                <c:pt idx="1161">
                  <c:v>0.23158699458242629</c:v>
                </c:pt>
                <c:pt idx="1162">
                  <c:v>0.22511105208743212</c:v>
                </c:pt>
                <c:pt idx="1163">
                  <c:v>0.22296202456313324</c:v>
                </c:pt>
                <c:pt idx="1164">
                  <c:v>0.21489750634078181</c:v>
                </c:pt>
                <c:pt idx="1165">
                  <c:v>0.2062212453612953</c:v>
                </c:pt>
                <c:pt idx="1166">
                  <c:v>0.20595668171510845</c:v>
                </c:pt>
                <c:pt idx="1167">
                  <c:v>0.20635901119126301</c:v>
                </c:pt>
                <c:pt idx="1168">
                  <c:v>0.20757295481130086</c:v>
                </c:pt>
                <c:pt idx="1169">
                  <c:v>0.20231749634133217</c:v>
                </c:pt>
                <c:pt idx="1170">
                  <c:v>0.18669191974849464</c:v>
                </c:pt>
                <c:pt idx="1171">
                  <c:v>0.18801928607409532</c:v>
                </c:pt>
                <c:pt idx="1172">
                  <c:v>0.1878475861884619</c:v>
                </c:pt>
                <c:pt idx="1173">
                  <c:v>0.18885737844437467</c:v>
                </c:pt>
                <c:pt idx="1174">
                  <c:v>0.18472821861464933</c:v>
                </c:pt>
                <c:pt idx="1175">
                  <c:v>0.17569469793901052</c:v>
                </c:pt>
                <c:pt idx="1176">
                  <c:v>0.17456288483958823</c:v>
                </c:pt>
                <c:pt idx="1177">
                  <c:v>0.16715295358568766</c:v>
                </c:pt>
                <c:pt idx="1178">
                  <c:v>0.16763461694811521</c:v>
                </c:pt>
                <c:pt idx="1179">
                  <c:v>0.16859588534656147</c:v>
                </c:pt>
                <c:pt idx="1180">
                  <c:v>0.17976467466343471</c:v>
                </c:pt>
                <c:pt idx="1181">
                  <c:v>0.19852807143563805</c:v>
                </c:pt>
                <c:pt idx="1182">
                  <c:v>0.19106474079359459</c:v>
                </c:pt>
                <c:pt idx="1183">
                  <c:v>0.18474865767146706</c:v>
                </c:pt>
                <c:pt idx="1184">
                  <c:v>0.1899357415207904</c:v>
                </c:pt>
                <c:pt idx="1185">
                  <c:v>0.18676468506473426</c:v>
                </c:pt>
                <c:pt idx="1186">
                  <c:v>0.18850791022975799</c:v>
                </c:pt>
                <c:pt idx="1187">
                  <c:v>0.195983447499366</c:v>
                </c:pt>
                <c:pt idx="1188">
                  <c:v>0.18768552909918065</c:v>
                </c:pt>
                <c:pt idx="1189">
                  <c:v>0.18152831948657902</c:v>
                </c:pt>
                <c:pt idx="1190">
                  <c:v>0.18810005344557898</c:v>
                </c:pt>
                <c:pt idx="1191">
                  <c:v>0.19692593313570017</c:v>
                </c:pt>
                <c:pt idx="1192">
                  <c:v>0.18306586353741533</c:v>
                </c:pt>
                <c:pt idx="1193">
                  <c:v>0.16866604671199814</c:v>
                </c:pt>
                <c:pt idx="1194">
                  <c:v>0.16396453852429352</c:v>
                </c:pt>
                <c:pt idx="1195">
                  <c:v>0.16661099507348417</c:v>
                </c:pt>
                <c:pt idx="1196">
                  <c:v>0.16305860201862418</c:v>
                </c:pt>
                <c:pt idx="1197">
                  <c:v>0.16122305012404728</c:v>
                </c:pt>
                <c:pt idx="1198">
                  <c:v>0.16540343304161792</c:v>
                </c:pt>
                <c:pt idx="1199">
                  <c:v>0.15849865236166547</c:v>
                </c:pt>
                <c:pt idx="1200">
                  <c:v>0.15732330553215193</c:v>
                </c:pt>
                <c:pt idx="1201">
                  <c:v>0.16382375435994298</c:v>
                </c:pt>
                <c:pt idx="1202">
                  <c:v>0.16101873250427065</c:v>
                </c:pt>
                <c:pt idx="1203">
                  <c:v>0.16063125014280871</c:v>
                </c:pt>
                <c:pt idx="1204">
                  <c:v>0.1557132467480476</c:v>
                </c:pt>
                <c:pt idx="1205">
                  <c:v>0.16538870230664712</c:v>
                </c:pt>
                <c:pt idx="1206">
                  <c:v>0.16803377893886309</c:v>
                </c:pt>
                <c:pt idx="1207">
                  <c:v>0.17246817464574549</c:v>
                </c:pt>
                <c:pt idx="1208">
                  <c:v>0.17911678040817589</c:v>
                </c:pt>
                <c:pt idx="1209">
                  <c:v>0.19242317049093319</c:v>
                </c:pt>
                <c:pt idx="1210">
                  <c:v>0.18932411077617833</c:v>
                </c:pt>
                <c:pt idx="1211">
                  <c:v>0.1960414331733665</c:v>
                </c:pt>
                <c:pt idx="1212">
                  <c:v>0.19716458618324395</c:v>
                </c:pt>
                <c:pt idx="1213">
                  <c:v>0.18883892586651652</c:v>
                </c:pt>
                <c:pt idx="1214">
                  <c:v>0.17391856487122048</c:v>
                </c:pt>
                <c:pt idx="1215">
                  <c:v>0.16912099999999999</c:v>
                </c:pt>
                <c:pt idx="1216">
                  <c:v>0.17015008458398634</c:v>
                </c:pt>
                <c:pt idx="1217">
                  <c:v>0.16368171749693944</c:v>
                </c:pt>
                <c:pt idx="1218">
                  <c:v>0.15772829058310273</c:v>
                </c:pt>
                <c:pt idx="1219">
                  <c:v>0.15605484123992244</c:v>
                </c:pt>
                <c:pt idx="1220">
                  <c:v>0.15669859808018885</c:v>
                </c:pt>
                <c:pt idx="1221">
                  <c:v>0.15300945034598495</c:v>
                </c:pt>
                <c:pt idx="1222">
                  <c:v>0.15175950629850982</c:v>
                </c:pt>
                <c:pt idx="1223">
                  <c:v>0.15407563204889846</c:v>
                </c:pt>
                <c:pt idx="1224">
                  <c:v>0.16425789251451053</c:v>
                </c:pt>
                <c:pt idx="1225">
                  <c:v>0.18644979982174625</c:v>
                </c:pt>
                <c:pt idx="1226">
                  <c:v>0.20376671366774743</c:v>
                </c:pt>
                <c:pt idx="1227">
                  <c:v>0.21661242544226644</c:v>
                </c:pt>
                <c:pt idx="1228">
                  <c:v>0.23236244692854741</c:v>
                </c:pt>
                <c:pt idx="1229">
                  <c:v>0.22997421699922604</c:v>
                </c:pt>
                <c:pt idx="1230">
                  <c:v>0.20892807784015491</c:v>
                </c:pt>
                <c:pt idx="1231">
                  <c:v>0.22669506190165706</c:v>
                </c:pt>
                <c:pt idx="1232">
                  <c:v>0.22775058153735694</c:v>
                </c:pt>
                <c:pt idx="1233">
                  <c:v>0.23039294701076402</c:v>
                </c:pt>
                <c:pt idx="1234">
                  <c:v>0.22201079384486699</c:v>
                </c:pt>
                <c:pt idx="1235">
                  <c:v>0.23571159086136079</c:v>
                </c:pt>
                <c:pt idx="1236">
                  <c:v>0.24495062343701948</c:v>
                </c:pt>
                <c:pt idx="1237">
                  <c:v>0.25024366375051676</c:v>
                </c:pt>
                <c:pt idx="1238">
                  <c:v>0.23406189240608063</c:v>
                </c:pt>
                <c:pt idx="1239">
                  <c:v>0.2392677264394413</c:v>
                </c:pt>
                <c:pt idx="1240">
                  <c:v>0.23761566839597698</c:v>
                </c:pt>
                <c:pt idx="1241">
                  <c:v>0.2377371008000802</c:v>
                </c:pt>
                <c:pt idx="1242">
                  <c:v>0.23245583703446851</c:v>
                </c:pt>
                <c:pt idx="1243">
                  <c:v>0.23748022063278551</c:v>
                </c:pt>
                <c:pt idx="1244">
                  <c:v>0.25370121635264353</c:v>
                </c:pt>
                <c:pt idx="1245">
                  <c:v>0.24685691679993113</c:v>
                </c:pt>
                <c:pt idx="1246">
                  <c:v>0.24885238841162249</c:v>
                </c:pt>
                <c:pt idx="1247">
                  <c:v>0.24785835130026621</c:v>
                </c:pt>
                <c:pt idx="1248">
                  <c:v>0.27557765945180818</c:v>
                </c:pt>
                <c:pt idx="1249">
                  <c:v>0.27997171783619712</c:v>
                </c:pt>
                <c:pt idx="1250">
                  <c:v>0.26478936715227108</c:v>
                </c:pt>
                <c:pt idx="1251">
                  <c:v>0.26833963393152344</c:v>
                </c:pt>
                <c:pt idx="1252">
                  <c:v>0.24673977496481336</c:v>
                </c:pt>
                <c:pt idx="1253">
                  <c:v>0.23166438347680618</c:v>
                </c:pt>
                <c:pt idx="1254">
                  <c:v>0.24770719041690512</c:v>
                </c:pt>
                <c:pt idx="1255">
                  <c:v>0.22992993972236914</c:v>
                </c:pt>
                <c:pt idx="1256">
                  <c:v>0.23291971019531538</c:v>
                </c:pt>
                <c:pt idx="1257">
                  <c:v>0.22443970935904581</c:v>
                </c:pt>
                <c:pt idx="1258">
                  <c:v>0.22314450377487455</c:v>
                </c:pt>
                <c:pt idx="1259">
                  <c:v>0.24291620997141444</c:v>
                </c:pt>
                <c:pt idx="1260">
                  <c:v>0.25043417369410148</c:v>
                </c:pt>
                <c:pt idx="1261">
                  <c:v>0.24248550295088234</c:v>
                </c:pt>
                <c:pt idx="1262">
                  <c:v>0.25192090847271026</c:v>
                </c:pt>
                <c:pt idx="1263">
                  <c:v>0.24697693483515323</c:v>
                </c:pt>
                <c:pt idx="1264">
                  <c:v>0.23443799910825416</c:v>
                </c:pt>
                <c:pt idx="1265">
                  <c:v>0.22006213437279926</c:v>
                </c:pt>
                <c:pt idx="1266">
                  <c:v>0.20996233737500666</c:v>
                </c:pt>
                <c:pt idx="1267">
                  <c:v>0.20524057487549111</c:v>
                </c:pt>
                <c:pt idx="1268">
                  <c:v>0.22277913234917929</c:v>
                </c:pt>
                <c:pt idx="1269">
                  <c:v>0.21145065343446168</c:v>
                </c:pt>
                <c:pt idx="1270">
                  <c:v>0.21298913753387924</c:v>
                </c:pt>
                <c:pt idx="1271">
                  <c:v>0.20305481203204245</c:v>
                </c:pt>
                <c:pt idx="1272">
                  <c:v>0.20089317223314218</c:v>
                </c:pt>
                <c:pt idx="1273">
                  <c:v>0.20697498182669741</c:v>
                </c:pt>
                <c:pt idx="1274">
                  <c:v>0.2034868966354127</c:v>
                </c:pt>
                <c:pt idx="1275">
                  <c:v>0.1945136904757945</c:v>
                </c:pt>
                <c:pt idx="1276">
                  <c:v>0.19307930093171521</c:v>
                </c:pt>
                <c:pt idx="1277">
                  <c:v>0.18816575066651964</c:v>
                </c:pt>
                <c:pt idx="1278">
                  <c:v>0.1876890783663282</c:v>
                </c:pt>
                <c:pt idx="1279">
                  <c:v>0.18816628807466576</c:v>
                </c:pt>
                <c:pt idx="1280">
                  <c:v>0.19868285102242239</c:v>
                </c:pt>
                <c:pt idx="1281">
                  <c:v>0.22226496741355573</c:v>
                </c:pt>
                <c:pt idx="1282">
                  <c:v>0.22006759902773634</c:v>
                </c:pt>
                <c:pt idx="1283">
                  <c:v>0.21317034190326548</c:v>
                </c:pt>
                <c:pt idx="1284">
                  <c:v>0.22154650890602956</c:v>
                </c:pt>
                <c:pt idx="1285">
                  <c:v>0.22287203862781357</c:v>
                </c:pt>
                <c:pt idx="1286">
                  <c:v>0.23593313469131821</c:v>
                </c:pt>
                <c:pt idx="1287">
                  <c:v>0.23575554215372774</c:v>
                </c:pt>
                <c:pt idx="1288">
                  <c:v>0.23202095400571326</c:v>
                </c:pt>
                <c:pt idx="1289">
                  <c:v>0.2320094199529015</c:v>
                </c:pt>
                <c:pt idx="1290">
                  <c:v>0.24069166748859899</c:v>
                </c:pt>
                <c:pt idx="1291">
                  <c:v>0.23599049267362068</c:v>
                </c:pt>
                <c:pt idx="1292">
                  <c:v>0.22422208176525998</c:v>
                </c:pt>
                <c:pt idx="1293">
                  <c:v>0.21778439919282541</c:v>
                </c:pt>
                <c:pt idx="1294">
                  <c:v>0.21330295069405397</c:v>
                </c:pt>
                <c:pt idx="1295">
                  <c:v>0.21825403160263909</c:v>
                </c:pt>
                <c:pt idx="1296">
                  <c:v>0.20690767740951074</c:v>
                </c:pt>
                <c:pt idx="1297">
                  <c:v>0.21127000503134979</c:v>
                </c:pt>
                <c:pt idx="1298">
                  <c:v>0.21320333850320214</c:v>
                </c:pt>
                <c:pt idx="1299">
                  <c:v>0.20542203606728726</c:v>
                </c:pt>
                <c:pt idx="1300">
                  <c:v>0.20661488897890454</c:v>
                </c:pt>
                <c:pt idx="1301">
                  <c:v>0.19846977663665452</c:v>
                </c:pt>
                <c:pt idx="1302">
                  <c:v>0.20231730269992723</c:v>
                </c:pt>
                <c:pt idx="1303">
                  <c:v>0.20763638502338075</c:v>
                </c:pt>
                <c:pt idx="1304">
                  <c:v>0.22575870045536223</c:v>
                </c:pt>
                <c:pt idx="1305">
                  <c:v>0.21567404753321767</c:v>
                </c:pt>
                <c:pt idx="1306">
                  <c:v>0.22007145655805666</c:v>
                </c:pt>
                <c:pt idx="1307">
                  <c:v>0.21915200406254998</c:v>
                </c:pt>
                <c:pt idx="1308">
                  <c:v>0.22431020649142178</c:v>
                </c:pt>
                <c:pt idx="1309">
                  <c:v>0.2209395726875503</c:v>
                </c:pt>
                <c:pt idx="1310">
                  <c:v>0.20806670032044214</c:v>
                </c:pt>
                <c:pt idx="1311">
                  <c:v>0.20332664676485923</c:v>
                </c:pt>
                <c:pt idx="1312">
                  <c:v>0.20397834981256083</c:v>
                </c:pt>
                <c:pt idx="1313">
                  <c:v>0.20352076403941985</c:v>
                </c:pt>
                <c:pt idx="1314">
                  <c:v>0.20254379394916003</c:v>
                </c:pt>
                <c:pt idx="1315">
                  <c:v>0.19359547604896396</c:v>
                </c:pt>
                <c:pt idx="1316">
                  <c:v>0.19379615372877673</c:v>
                </c:pt>
                <c:pt idx="1317">
                  <c:v>0.19643757629274691</c:v>
                </c:pt>
                <c:pt idx="1318">
                  <c:v>0.19599368199569989</c:v>
                </c:pt>
                <c:pt idx="1319">
                  <c:v>0.19499065843725119</c:v>
                </c:pt>
                <c:pt idx="1320">
                  <c:v>0.19422077743864322</c:v>
                </c:pt>
                <c:pt idx="1321">
                  <c:v>0.19696758152289995</c:v>
                </c:pt>
                <c:pt idx="1322">
                  <c:v>0.18695619983747644</c:v>
                </c:pt>
                <c:pt idx="1323">
                  <c:v>0.18174185778788002</c:v>
                </c:pt>
                <c:pt idx="1324">
                  <c:v>0.18311660803944232</c:v>
                </c:pt>
                <c:pt idx="1325">
                  <c:v>0.18962253875779095</c:v>
                </c:pt>
                <c:pt idx="1326">
                  <c:v>0.20300278610611813</c:v>
                </c:pt>
                <c:pt idx="1327">
                  <c:v>0.21229420842245886</c:v>
                </c:pt>
                <c:pt idx="1328">
                  <c:v>0.20507835846689904</c:v>
                </c:pt>
                <c:pt idx="1329">
                  <c:v>0.20483119347999923</c:v>
                </c:pt>
                <c:pt idx="1330">
                  <c:v>0.20125339997551811</c:v>
                </c:pt>
                <c:pt idx="1331">
                  <c:v>0.20470225270329806</c:v>
                </c:pt>
                <c:pt idx="1332">
                  <c:v>0.20012764662722013</c:v>
                </c:pt>
                <c:pt idx="1333">
                  <c:v>0.21119980342741493</c:v>
                </c:pt>
                <c:pt idx="1334">
                  <c:v>0.22707489945306328</c:v>
                </c:pt>
                <c:pt idx="1335">
                  <c:v>0.23723272269931706</c:v>
                </c:pt>
                <c:pt idx="1336">
                  <c:v>0.24022235414873222</c:v>
                </c:pt>
                <c:pt idx="1337">
                  <c:v>0.24234458337592574</c:v>
                </c:pt>
                <c:pt idx="1338">
                  <c:v>0.23092646914472639</c:v>
                </c:pt>
                <c:pt idx="1339">
                  <c:v>0.22315265577366325</c:v>
                </c:pt>
                <c:pt idx="1340">
                  <c:v>0.23277554831503494</c:v>
                </c:pt>
                <c:pt idx="1341">
                  <c:v>0.22247839906798178</c:v>
                </c:pt>
                <c:pt idx="1342">
                  <c:v>0.23288153002718207</c:v>
                </c:pt>
                <c:pt idx="1343">
                  <c:v>0.23987382330109713</c:v>
                </c:pt>
                <c:pt idx="1344">
                  <c:v>0.24495370046481602</c:v>
                </c:pt>
                <c:pt idx="1345">
                  <c:v>0.24498796679874496</c:v>
                </c:pt>
                <c:pt idx="1346">
                  <c:v>0.22400858961042458</c:v>
                </c:pt>
                <c:pt idx="1347">
                  <c:v>0.21718563244445582</c:v>
                </c:pt>
                <c:pt idx="1348">
                  <c:v>0.2232512139257658</c:v>
                </c:pt>
                <c:pt idx="1349">
                  <c:v>0.22541698310969197</c:v>
                </c:pt>
                <c:pt idx="1350">
                  <c:v>0.23223575190082144</c:v>
                </c:pt>
                <c:pt idx="1351">
                  <c:v>0.23141675869203088</c:v>
                </c:pt>
                <c:pt idx="1352">
                  <c:v>0.22659350111856508</c:v>
                </c:pt>
                <c:pt idx="1353">
                  <c:v>0.21553917077526413</c:v>
                </c:pt>
                <c:pt idx="1354">
                  <c:v>0.21093653086009032</c:v>
                </c:pt>
                <c:pt idx="1355">
                  <c:v>0.20706369731183522</c:v>
                </c:pt>
                <c:pt idx="1356">
                  <c:v>0.19895731013121673</c:v>
                </c:pt>
                <c:pt idx="1357">
                  <c:v>0.1899755126269875</c:v>
                </c:pt>
                <c:pt idx="1358">
                  <c:v>0.18516388258253286</c:v>
                </c:pt>
                <c:pt idx="1359">
                  <c:v>0.18182311802813669</c:v>
                </c:pt>
                <c:pt idx="1360">
                  <c:v>0.17767941440680668</c:v>
                </c:pt>
                <c:pt idx="1361">
                  <c:v>0.17399487746277706</c:v>
                </c:pt>
                <c:pt idx="1362">
                  <c:v>0.17356343036268182</c:v>
                </c:pt>
                <c:pt idx="1363">
                  <c:v>0.17150263589456799</c:v>
                </c:pt>
                <c:pt idx="1364">
                  <c:v>0.1662824445325414</c:v>
                </c:pt>
                <c:pt idx="1365">
                  <c:v>0.17137714880444144</c:v>
                </c:pt>
                <c:pt idx="1366">
                  <c:v>0.16486567772661098</c:v>
                </c:pt>
                <c:pt idx="1367">
                  <c:v>0.16745414887623011</c:v>
                </c:pt>
                <c:pt idx="1368">
                  <c:v>0.16496718208899214</c:v>
                </c:pt>
                <c:pt idx="1369">
                  <c:v>0.16721588431254206</c:v>
                </c:pt>
                <c:pt idx="1370">
                  <c:v>0.17755641066089145</c:v>
                </c:pt>
                <c:pt idx="1371">
                  <c:v>0.17496519998637772</c:v>
                </c:pt>
                <c:pt idx="1372">
                  <c:v>0.16785942594704331</c:v>
                </c:pt>
                <c:pt idx="1373">
                  <c:v>0.16130889596459075</c:v>
                </c:pt>
                <c:pt idx="1374">
                  <c:v>0.15333021645553091</c:v>
                </c:pt>
                <c:pt idx="1375">
                  <c:v>0.14987100122286706</c:v>
                </c:pt>
                <c:pt idx="1376">
                  <c:v>0.15796884554517879</c:v>
                </c:pt>
                <c:pt idx="1377">
                  <c:v>0.15123653348117405</c:v>
                </c:pt>
                <c:pt idx="1378">
                  <c:v>0.1328516168020682</c:v>
                </c:pt>
                <c:pt idx="1379">
                  <c:v>0.12878398637869218</c:v>
                </c:pt>
                <c:pt idx="1380">
                  <c:v>0.15359425192771614</c:v>
                </c:pt>
                <c:pt idx="1381">
                  <c:v>0.15615570914383681</c:v>
                </c:pt>
                <c:pt idx="1382">
                  <c:v>0.15267686386670151</c:v>
                </c:pt>
                <c:pt idx="1383">
                  <c:v>0.15189797149260131</c:v>
                </c:pt>
                <c:pt idx="1384">
                  <c:v>0.14859033644638711</c:v>
                </c:pt>
                <c:pt idx="1385">
                  <c:v>0.15153976272989234</c:v>
                </c:pt>
                <c:pt idx="1386">
                  <c:v>0.14961431571068409</c:v>
                </c:pt>
                <c:pt idx="1387">
                  <c:v>0.15658833261840149</c:v>
                </c:pt>
                <c:pt idx="1388">
                  <c:v>0.15897510736454884</c:v>
                </c:pt>
                <c:pt idx="1389">
                  <c:v>0.15920056132874266</c:v>
                </c:pt>
                <c:pt idx="1390">
                  <c:v>0.16674883914915972</c:v>
                </c:pt>
                <c:pt idx="1391">
                  <c:v>0.16688974827836961</c:v>
                </c:pt>
                <c:pt idx="1392">
                  <c:v>0.17239377643676285</c:v>
                </c:pt>
                <c:pt idx="1393">
                  <c:v>0.16812534884181929</c:v>
                </c:pt>
                <c:pt idx="1394">
                  <c:v>0.16969796878328552</c:v>
                </c:pt>
                <c:pt idx="1395">
                  <c:v>0.16751913002579269</c:v>
                </c:pt>
                <c:pt idx="1396">
                  <c:v>0.16881595523420245</c:v>
                </c:pt>
                <c:pt idx="1397">
                  <c:v>0.17458454845662699</c:v>
                </c:pt>
                <c:pt idx="1398">
                  <c:v>0.18541161160436195</c:v>
                </c:pt>
                <c:pt idx="1399">
                  <c:v>0.18954433171902166</c:v>
                </c:pt>
                <c:pt idx="1400">
                  <c:v>0.18978232177172036</c:v>
                </c:pt>
                <c:pt idx="1401">
                  <c:v>0.18830176987202321</c:v>
                </c:pt>
                <c:pt idx="1402">
                  <c:v>0.18190078479455449</c:v>
                </c:pt>
                <c:pt idx="1403">
                  <c:v>0.18452141847892867</c:v>
                </c:pt>
                <c:pt idx="1404">
                  <c:v>0.18505165306786406</c:v>
                </c:pt>
                <c:pt idx="1405">
                  <c:v>0.17829790853093452</c:v>
                </c:pt>
                <c:pt idx="1406">
                  <c:v>0.17553700116608092</c:v>
                </c:pt>
                <c:pt idx="1407">
                  <c:v>0.16590263808321343</c:v>
                </c:pt>
                <c:pt idx="1408">
                  <c:v>0.1632354344146755</c:v>
                </c:pt>
                <c:pt idx="1409">
                  <c:v>0.1667057836697392</c:v>
                </c:pt>
                <c:pt idx="1410">
                  <c:v>0.16498456298263448</c:v>
                </c:pt>
                <c:pt idx="1411">
                  <c:v>0.16172030239379229</c:v>
                </c:pt>
                <c:pt idx="1412">
                  <c:v>0.16405151119567102</c:v>
                </c:pt>
                <c:pt idx="1413">
                  <c:v>0.16402216857783958</c:v>
                </c:pt>
                <c:pt idx="1414">
                  <c:v>0.16210163212945328</c:v>
                </c:pt>
                <c:pt idx="1415">
                  <c:v>0.16020573193755941</c:v>
                </c:pt>
                <c:pt idx="1416">
                  <c:v>0.15761606777326972</c:v>
                </c:pt>
                <c:pt idx="1417">
                  <c:v>0.1603817648815456</c:v>
                </c:pt>
                <c:pt idx="1418">
                  <c:v>0.14511663821824444</c:v>
                </c:pt>
                <c:pt idx="1419">
                  <c:v>0.14066098088560949</c:v>
                </c:pt>
                <c:pt idx="1420">
                  <c:v>0.14110213840330646</c:v>
                </c:pt>
                <c:pt idx="1421">
                  <c:v>0.14015744287970006</c:v>
                </c:pt>
                <c:pt idx="1422">
                  <c:v>0.14228449077120639</c:v>
                </c:pt>
                <c:pt idx="1423">
                  <c:v>0.13854627878149842</c:v>
                </c:pt>
                <c:pt idx="1424">
                  <c:v>0.14021292878522032</c:v>
                </c:pt>
                <c:pt idx="1425">
                  <c:v>0.13804624584047182</c:v>
                </c:pt>
                <c:pt idx="1426">
                  <c:v>0.13292606374742824</c:v>
                </c:pt>
                <c:pt idx="1427">
                  <c:v>0.13246552953164362</c:v>
                </c:pt>
                <c:pt idx="1428">
                  <c:v>0.13120781729146155</c:v>
                </c:pt>
                <c:pt idx="1429">
                  <c:v>0.13727821117760161</c:v>
                </c:pt>
                <c:pt idx="1430">
                  <c:v>0.15132307479101359</c:v>
                </c:pt>
                <c:pt idx="1431">
                  <c:v>0.15404331758261627</c:v>
                </c:pt>
                <c:pt idx="1432">
                  <c:v>0.15255632178820558</c:v>
                </c:pt>
                <c:pt idx="1433">
                  <c:v>0.16392700169290669</c:v>
                </c:pt>
                <c:pt idx="1434">
                  <c:v>0.17749601909686469</c:v>
                </c:pt>
                <c:pt idx="1435">
                  <c:v>0.16741424447826689</c:v>
                </c:pt>
                <c:pt idx="1436">
                  <c:v>0.17457080874143746</c:v>
                </c:pt>
                <c:pt idx="1437">
                  <c:v>0.16438908286536147</c:v>
                </c:pt>
                <c:pt idx="1438">
                  <c:v>0.16582021829587451</c:v>
                </c:pt>
                <c:pt idx="1439">
                  <c:v>0.17141554590931085</c:v>
                </c:pt>
                <c:pt idx="1440">
                  <c:v>0.15691451172067761</c:v>
                </c:pt>
                <c:pt idx="1441">
                  <c:v>0.15203067720501667</c:v>
                </c:pt>
                <c:pt idx="1442">
                  <c:v>0.1463947053610079</c:v>
                </c:pt>
                <c:pt idx="1443">
                  <c:v>0.14395044132468818</c:v>
                </c:pt>
                <c:pt idx="1444">
                  <c:v>0.14596646255288848</c:v>
                </c:pt>
                <c:pt idx="1445">
                  <c:v>0.14856712737094635</c:v>
                </c:pt>
                <c:pt idx="1446">
                  <c:v>0.14896299442654667</c:v>
                </c:pt>
                <c:pt idx="1447">
                  <c:v>0.14776690303837609</c:v>
                </c:pt>
                <c:pt idx="1448">
                  <c:v>0.14742222636912453</c:v>
                </c:pt>
                <c:pt idx="1449">
                  <c:v>0.1470542001529348</c:v>
                </c:pt>
                <c:pt idx="1450">
                  <c:v>0.14062544228720819</c:v>
                </c:pt>
                <c:pt idx="1451">
                  <c:v>0.14395335285559618</c:v>
                </c:pt>
                <c:pt idx="1452">
                  <c:v>0.15160105730095527</c:v>
                </c:pt>
                <c:pt idx="1453">
                  <c:v>0.15125505262108377</c:v>
                </c:pt>
                <c:pt idx="1454">
                  <c:v>0.14852591012348937</c:v>
                </c:pt>
                <c:pt idx="1455">
                  <c:v>0.14601432631414343</c:v>
                </c:pt>
                <c:pt idx="1456">
                  <c:v>0.14976721029280185</c:v>
                </c:pt>
                <c:pt idx="1457">
                  <c:v>0.15372647232507528</c:v>
                </c:pt>
                <c:pt idx="1458">
                  <c:v>0.14886057693655949</c:v>
                </c:pt>
                <c:pt idx="1459">
                  <c:v>0.15004439920854348</c:v>
                </c:pt>
                <c:pt idx="1460">
                  <c:v>0.14328804729891628</c:v>
                </c:pt>
                <c:pt idx="1461">
                  <c:v>0.14256702166086135</c:v>
                </c:pt>
                <c:pt idx="1462">
                  <c:v>0.14381394637746567</c:v>
                </c:pt>
                <c:pt idx="1463">
                  <c:v>0.14833549185737227</c:v>
                </c:pt>
                <c:pt idx="1464">
                  <c:v>0.15275308492814094</c:v>
                </c:pt>
                <c:pt idx="1465">
                  <c:v>0.14318902015631144</c:v>
                </c:pt>
                <c:pt idx="1466">
                  <c:v>0.14719304818287293</c:v>
                </c:pt>
                <c:pt idx="1467">
                  <c:v>0.14477784892913978</c:v>
                </c:pt>
                <c:pt idx="1468">
                  <c:v>0.14005476600389036</c:v>
                </c:pt>
                <c:pt idx="1469">
                  <c:v>0.1390949474770222</c:v>
                </c:pt>
                <c:pt idx="1470">
                  <c:v>0.1350324405404012</c:v>
                </c:pt>
                <c:pt idx="1471">
                  <c:v>0.12828044075036338</c:v>
                </c:pt>
                <c:pt idx="1472">
                  <c:v>0.13704070476738991</c:v>
                </c:pt>
                <c:pt idx="1473">
                  <c:v>0.1352718943589048</c:v>
                </c:pt>
                <c:pt idx="1474">
                  <c:v>0.14330558944682195</c:v>
                </c:pt>
                <c:pt idx="1475">
                  <c:v>0.1445629687316092</c:v>
                </c:pt>
                <c:pt idx="1476">
                  <c:v>0.15377513651274244</c:v>
                </c:pt>
                <c:pt idx="1477">
                  <c:v>0.13708676549398185</c:v>
                </c:pt>
                <c:pt idx="1478">
                  <c:v>0.13705143145731324</c:v>
                </c:pt>
                <c:pt idx="1479">
                  <c:v>0.13912135235626794</c:v>
                </c:pt>
                <c:pt idx="1480">
                  <c:v>0.13847577464641236</c:v>
                </c:pt>
                <c:pt idx="1481">
                  <c:v>0.13969591174140081</c:v>
                </c:pt>
                <c:pt idx="1482">
                  <c:v>0.14134261240923388</c:v>
                </c:pt>
                <c:pt idx="1483">
                  <c:v>0.14569258305503621</c:v>
                </c:pt>
                <c:pt idx="1484">
                  <c:v>0.14713109807809269</c:v>
                </c:pt>
                <c:pt idx="1485">
                  <c:v>0.1602349620548319</c:v>
                </c:pt>
                <c:pt idx="1486">
                  <c:v>0.15406534436447927</c:v>
                </c:pt>
                <c:pt idx="1487">
                  <c:v>0.15349999184567398</c:v>
                </c:pt>
                <c:pt idx="1488">
                  <c:v>0.15538281885494556</c:v>
                </c:pt>
                <c:pt idx="1489">
                  <c:v>0.15417847130311876</c:v>
                </c:pt>
                <c:pt idx="1490">
                  <c:v>0.15373493443514699</c:v>
                </c:pt>
                <c:pt idx="1491">
                  <c:v>0.14358293147938633</c:v>
                </c:pt>
                <c:pt idx="1492">
                  <c:v>0.14529060611280623</c:v>
                </c:pt>
                <c:pt idx="1493">
                  <c:v>0.1473209118826847</c:v>
                </c:pt>
                <c:pt idx="1494">
                  <c:v>0.14853028104630106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80F-4CF3-9FB4-4A8DE59418B2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ANZ Implied ETO Vol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Sheet4!$A$2:$A$2849</c:f>
              <c:numCache>
                <c:formatCode>d/mm/yy;@</c:formatCode>
                <c:ptCount val="2848"/>
                <c:pt idx="0">
                  <c:v>40596</c:v>
                </c:pt>
                <c:pt idx="1">
                  <c:v>40597</c:v>
                </c:pt>
                <c:pt idx="2">
                  <c:v>40598</c:v>
                </c:pt>
                <c:pt idx="3">
                  <c:v>40599</c:v>
                </c:pt>
                <c:pt idx="4">
                  <c:v>40602</c:v>
                </c:pt>
                <c:pt idx="5">
                  <c:v>40603</c:v>
                </c:pt>
                <c:pt idx="6">
                  <c:v>40604</c:v>
                </c:pt>
                <c:pt idx="7">
                  <c:v>40605</c:v>
                </c:pt>
                <c:pt idx="8">
                  <c:v>40606</c:v>
                </c:pt>
                <c:pt idx="9">
                  <c:v>40609</c:v>
                </c:pt>
                <c:pt idx="10">
                  <c:v>40610</c:v>
                </c:pt>
                <c:pt idx="11">
                  <c:v>40611</c:v>
                </c:pt>
                <c:pt idx="12">
                  <c:v>40612</c:v>
                </c:pt>
                <c:pt idx="13">
                  <c:v>40613</c:v>
                </c:pt>
                <c:pt idx="14">
                  <c:v>40616</c:v>
                </c:pt>
                <c:pt idx="15">
                  <c:v>40617</c:v>
                </c:pt>
                <c:pt idx="16">
                  <c:v>40618</c:v>
                </c:pt>
                <c:pt idx="17">
                  <c:v>40619</c:v>
                </c:pt>
                <c:pt idx="18">
                  <c:v>40620</c:v>
                </c:pt>
                <c:pt idx="19">
                  <c:v>40623</c:v>
                </c:pt>
                <c:pt idx="20">
                  <c:v>40624</c:v>
                </c:pt>
                <c:pt idx="21">
                  <c:v>40625</c:v>
                </c:pt>
                <c:pt idx="22">
                  <c:v>40626</c:v>
                </c:pt>
                <c:pt idx="23">
                  <c:v>40627</c:v>
                </c:pt>
                <c:pt idx="24">
                  <c:v>40630</c:v>
                </c:pt>
                <c:pt idx="25">
                  <c:v>40631</c:v>
                </c:pt>
                <c:pt idx="26">
                  <c:v>40632</c:v>
                </c:pt>
                <c:pt idx="27">
                  <c:v>40633</c:v>
                </c:pt>
                <c:pt idx="28">
                  <c:v>40634</c:v>
                </c:pt>
                <c:pt idx="29">
                  <c:v>40637</c:v>
                </c:pt>
                <c:pt idx="30">
                  <c:v>40638</c:v>
                </c:pt>
                <c:pt idx="31">
                  <c:v>40639</c:v>
                </c:pt>
                <c:pt idx="32">
                  <c:v>40640</c:v>
                </c:pt>
                <c:pt idx="33">
                  <c:v>40641</c:v>
                </c:pt>
                <c:pt idx="34">
                  <c:v>40644</c:v>
                </c:pt>
                <c:pt idx="35">
                  <c:v>40645</c:v>
                </c:pt>
                <c:pt idx="36">
                  <c:v>40646</c:v>
                </c:pt>
                <c:pt idx="37">
                  <c:v>40647</c:v>
                </c:pt>
                <c:pt idx="38">
                  <c:v>40648</c:v>
                </c:pt>
                <c:pt idx="39">
                  <c:v>40651</c:v>
                </c:pt>
                <c:pt idx="40">
                  <c:v>40652</c:v>
                </c:pt>
                <c:pt idx="41">
                  <c:v>40653</c:v>
                </c:pt>
                <c:pt idx="42">
                  <c:v>40654</c:v>
                </c:pt>
                <c:pt idx="43">
                  <c:v>40661</c:v>
                </c:pt>
                <c:pt idx="44">
                  <c:v>40662</c:v>
                </c:pt>
                <c:pt idx="45">
                  <c:v>40665</c:v>
                </c:pt>
                <c:pt idx="46">
                  <c:v>40666</c:v>
                </c:pt>
                <c:pt idx="47">
                  <c:v>40667</c:v>
                </c:pt>
                <c:pt idx="48">
                  <c:v>40668</c:v>
                </c:pt>
                <c:pt idx="49">
                  <c:v>40669</c:v>
                </c:pt>
                <c:pt idx="50">
                  <c:v>40672</c:v>
                </c:pt>
                <c:pt idx="51">
                  <c:v>40673</c:v>
                </c:pt>
                <c:pt idx="52">
                  <c:v>40674</c:v>
                </c:pt>
                <c:pt idx="53">
                  <c:v>40675</c:v>
                </c:pt>
                <c:pt idx="54">
                  <c:v>40676</c:v>
                </c:pt>
                <c:pt idx="55">
                  <c:v>40679</c:v>
                </c:pt>
                <c:pt idx="56">
                  <c:v>40680</c:v>
                </c:pt>
                <c:pt idx="57">
                  <c:v>40681</c:v>
                </c:pt>
                <c:pt idx="58">
                  <c:v>40682</c:v>
                </c:pt>
                <c:pt idx="59">
                  <c:v>40683</c:v>
                </c:pt>
                <c:pt idx="60">
                  <c:v>40686</c:v>
                </c:pt>
                <c:pt idx="61">
                  <c:v>40687</c:v>
                </c:pt>
                <c:pt idx="62">
                  <c:v>40688</c:v>
                </c:pt>
                <c:pt idx="63">
                  <c:v>40689</c:v>
                </c:pt>
                <c:pt idx="64">
                  <c:v>40690</c:v>
                </c:pt>
                <c:pt idx="65">
                  <c:v>40693</c:v>
                </c:pt>
                <c:pt idx="66">
                  <c:v>40694</c:v>
                </c:pt>
                <c:pt idx="67">
                  <c:v>40695</c:v>
                </c:pt>
                <c:pt idx="68">
                  <c:v>40696</c:v>
                </c:pt>
                <c:pt idx="69">
                  <c:v>40697</c:v>
                </c:pt>
                <c:pt idx="70">
                  <c:v>40700</c:v>
                </c:pt>
                <c:pt idx="71">
                  <c:v>40701</c:v>
                </c:pt>
                <c:pt idx="72">
                  <c:v>40702</c:v>
                </c:pt>
                <c:pt idx="73">
                  <c:v>40703</c:v>
                </c:pt>
                <c:pt idx="74">
                  <c:v>40704</c:v>
                </c:pt>
                <c:pt idx="75">
                  <c:v>40708</c:v>
                </c:pt>
                <c:pt idx="76">
                  <c:v>40709</c:v>
                </c:pt>
                <c:pt idx="77">
                  <c:v>40710</c:v>
                </c:pt>
                <c:pt idx="78">
                  <c:v>40711</c:v>
                </c:pt>
                <c:pt idx="79">
                  <c:v>40714</c:v>
                </c:pt>
                <c:pt idx="80">
                  <c:v>40715</c:v>
                </c:pt>
                <c:pt idx="81">
                  <c:v>40716</c:v>
                </c:pt>
                <c:pt idx="82">
                  <c:v>40717</c:v>
                </c:pt>
                <c:pt idx="83">
                  <c:v>40718</c:v>
                </c:pt>
                <c:pt idx="84">
                  <c:v>40721</c:v>
                </c:pt>
                <c:pt idx="85">
                  <c:v>40722</c:v>
                </c:pt>
                <c:pt idx="86">
                  <c:v>40723</c:v>
                </c:pt>
                <c:pt idx="87">
                  <c:v>40724</c:v>
                </c:pt>
                <c:pt idx="88">
                  <c:v>40725</c:v>
                </c:pt>
                <c:pt idx="89">
                  <c:v>40728</c:v>
                </c:pt>
                <c:pt idx="90">
                  <c:v>40729</c:v>
                </c:pt>
                <c:pt idx="91">
                  <c:v>40730</c:v>
                </c:pt>
                <c:pt idx="92">
                  <c:v>40731</c:v>
                </c:pt>
                <c:pt idx="93">
                  <c:v>40732</c:v>
                </c:pt>
                <c:pt idx="94">
                  <c:v>40735</c:v>
                </c:pt>
                <c:pt idx="95">
                  <c:v>40736</c:v>
                </c:pt>
                <c:pt idx="96">
                  <c:v>40737</c:v>
                </c:pt>
                <c:pt idx="97">
                  <c:v>40738</c:v>
                </c:pt>
                <c:pt idx="98">
                  <c:v>40739</c:v>
                </c:pt>
                <c:pt idx="99">
                  <c:v>40742</c:v>
                </c:pt>
                <c:pt idx="100">
                  <c:v>40743</c:v>
                </c:pt>
                <c:pt idx="101">
                  <c:v>40744</c:v>
                </c:pt>
                <c:pt idx="102">
                  <c:v>40745</c:v>
                </c:pt>
                <c:pt idx="103">
                  <c:v>40746</c:v>
                </c:pt>
                <c:pt idx="104">
                  <c:v>40749</c:v>
                </c:pt>
                <c:pt idx="105">
                  <c:v>40750</c:v>
                </c:pt>
                <c:pt idx="106">
                  <c:v>40751</c:v>
                </c:pt>
                <c:pt idx="107">
                  <c:v>40752</c:v>
                </c:pt>
                <c:pt idx="108">
                  <c:v>40753</c:v>
                </c:pt>
                <c:pt idx="109">
                  <c:v>40757</c:v>
                </c:pt>
                <c:pt idx="110">
                  <c:v>40758</c:v>
                </c:pt>
                <c:pt idx="111">
                  <c:v>40759</c:v>
                </c:pt>
                <c:pt idx="112">
                  <c:v>40760</c:v>
                </c:pt>
                <c:pt idx="113">
                  <c:v>40763</c:v>
                </c:pt>
                <c:pt idx="114">
                  <c:v>40764</c:v>
                </c:pt>
                <c:pt idx="115">
                  <c:v>40765</c:v>
                </c:pt>
                <c:pt idx="116">
                  <c:v>40766</c:v>
                </c:pt>
                <c:pt idx="117">
                  <c:v>40767</c:v>
                </c:pt>
                <c:pt idx="118">
                  <c:v>40770</c:v>
                </c:pt>
                <c:pt idx="119">
                  <c:v>40771</c:v>
                </c:pt>
                <c:pt idx="120">
                  <c:v>40772</c:v>
                </c:pt>
                <c:pt idx="121">
                  <c:v>40773</c:v>
                </c:pt>
                <c:pt idx="122">
                  <c:v>40774</c:v>
                </c:pt>
                <c:pt idx="123">
                  <c:v>40777</c:v>
                </c:pt>
                <c:pt idx="124">
                  <c:v>40778</c:v>
                </c:pt>
                <c:pt idx="125">
                  <c:v>40779</c:v>
                </c:pt>
                <c:pt idx="126">
                  <c:v>40780</c:v>
                </c:pt>
                <c:pt idx="127">
                  <c:v>40781</c:v>
                </c:pt>
                <c:pt idx="128">
                  <c:v>40784</c:v>
                </c:pt>
                <c:pt idx="129">
                  <c:v>40785</c:v>
                </c:pt>
                <c:pt idx="130">
                  <c:v>40786</c:v>
                </c:pt>
                <c:pt idx="131">
                  <c:v>40787</c:v>
                </c:pt>
                <c:pt idx="132">
                  <c:v>40788</c:v>
                </c:pt>
                <c:pt idx="133">
                  <c:v>40791</c:v>
                </c:pt>
                <c:pt idx="134">
                  <c:v>40792</c:v>
                </c:pt>
                <c:pt idx="135">
                  <c:v>40793</c:v>
                </c:pt>
                <c:pt idx="136">
                  <c:v>40794</c:v>
                </c:pt>
                <c:pt idx="137">
                  <c:v>40795</c:v>
                </c:pt>
                <c:pt idx="138">
                  <c:v>40798</c:v>
                </c:pt>
                <c:pt idx="139">
                  <c:v>40799</c:v>
                </c:pt>
                <c:pt idx="140">
                  <c:v>40800</c:v>
                </c:pt>
                <c:pt idx="141">
                  <c:v>40801</c:v>
                </c:pt>
                <c:pt idx="142">
                  <c:v>40802</c:v>
                </c:pt>
                <c:pt idx="143">
                  <c:v>40805</c:v>
                </c:pt>
                <c:pt idx="144">
                  <c:v>40806</c:v>
                </c:pt>
                <c:pt idx="145">
                  <c:v>40807</c:v>
                </c:pt>
                <c:pt idx="146">
                  <c:v>40808</c:v>
                </c:pt>
                <c:pt idx="147">
                  <c:v>40809</c:v>
                </c:pt>
                <c:pt idx="148">
                  <c:v>40812</c:v>
                </c:pt>
                <c:pt idx="149">
                  <c:v>40813</c:v>
                </c:pt>
                <c:pt idx="150">
                  <c:v>40814</c:v>
                </c:pt>
                <c:pt idx="151">
                  <c:v>40815</c:v>
                </c:pt>
                <c:pt idx="152">
                  <c:v>40816</c:v>
                </c:pt>
                <c:pt idx="153">
                  <c:v>40820</c:v>
                </c:pt>
                <c:pt idx="154">
                  <c:v>40821</c:v>
                </c:pt>
                <c:pt idx="155">
                  <c:v>40822</c:v>
                </c:pt>
                <c:pt idx="156">
                  <c:v>40823</c:v>
                </c:pt>
                <c:pt idx="157">
                  <c:v>40826</c:v>
                </c:pt>
                <c:pt idx="158">
                  <c:v>40827</c:v>
                </c:pt>
                <c:pt idx="159">
                  <c:v>40828</c:v>
                </c:pt>
                <c:pt idx="160">
                  <c:v>40829</c:v>
                </c:pt>
                <c:pt idx="161">
                  <c:v>40830</c:v>
                </c:pt>
                <c:pt idx="162">
                  <c:v>40833</c:v>
                </c:pt>
                <c:pt idx="163">
                  <c:v>40834</c:v>
                </c:pt>
                <c:pt idx="164">
                  <c:v>40835</c:v>
                </c:pt>
                <c:pt idx="165">
                  <c:v>40836</c:v>
                </c:pt>
                <c:pt idx="166">
                  <c:v>40837</c:v>
                </c:pt>
                <c:pt idx="167">
                  <c:v>40840</c:v>
                </c:pt>
                <c:pt idx="168">
                  <c:v>40841</c:v>
                </c:pt>
                <c:pt idx="169">
                  <c:v>40842</c:v>
                </c:pt>
                <c:pt idx="170">
                  <c:v>40843</c:v>
                </c:pt>
                <c:pt idx="171">
                  <c:v>40844</c:v>
                </c:pt>
                <c:pt idx="172">
                  <c:v>40847</c:v>
                </c:pt>
                <c:pt idx="173">
                  <c:v>40848</c:v>
                </c:pt>
                <c:pt idx="174">
                  <c:v>40849</c:v>
                </c:pt>
                <c:pt idx="175">
                  <c:v>40850</c:v>
                </c:pt>
                <c:pt idx="176">
                  <c:v>40851</c:v>
                </c:pt>
                <c:pt idx="177">
                  <c:v>40854</c:v>
                </c:pt>
                <c:pt idx="178">
                  <c:v>40855</c:v>
                </c:pt>
                <c:pt idx="179">
                  <c:v>40856</c:v>
                </c:pt>
                <c:pt idx="180">
                  <c:v>40857</c:v>
                </c:pt>
                <c:pt idx="181">
                  <c:v>40858</c:v>
                </c:pt>
                <c:pt idx="182">
                  <c:v>40861</c:v>
                </c:pt>
                <c:pt idx="183">
                  <c:v>40862</c:v>
                </c:pt>
                <c:pt idx="184">
                  <c:v>40863</c:v>
                </c:pt>
                <c:pt idx="185">
                  <c:v>40864</c:v>
                </c:pt>
                <c:pt idx="186">
                  <c:v>40865</c:v>
                </c:pt>
                <c:pt idx="187">
                  <c:v>40868</c:v>
                </c:pt>
                <c:pt idx="188">
                  <c:v>40869</c:v>
                </c:pt>
                <c:pt idx="189">
                  <c:v>40870</c:v>
                </c:pt>
                <c:pt idx="190">
                  <c:v>40871</c:v>
                </c:pt>
                <c:pt idx="191">
                  <c:v>40872</c:v>
                </c:pt>
                <c:pt idx="192">
                  <c:v>40875</c:v>
                </c:pt>
                <c:pt idx="193">
                  <c:v>40876</c:v>
                </c:pt>
                <c:pt idx="194">
                  <c:v>40877</c:v>
                </c:pt>
                <c:pt idx="195">
                  <c:v>40878</c:v>
                </c:pt>
                <c:pt idx="196">
                  <c:v>40879</c:v>
                </c:pt>
                <c:pt idx="197">
                  <c:v>40882</c:v>
                </c:pt>
                <c:pt idx="198">
                  <c:v>40883</c:v>
                </c:pt>
                <c:pt idx="199">
                  <c:v>40884</c:v>
                </c:pt>
                <c:pt idx="200">
                  <c:v>40885</c:v>
                </c:pt>
                <c:pt idx="201">
                  <c:v>40886</c:v>
                </c:pt>
                <c:pt idx="202">
                  <c:v>40889</c:v>
                </c:pt>
                <c:pt idx="203">
                  <c:v>40890</c:v>
                </c:pt>
                <c:pt idx="204">
                  <c:v>40891</c:v>
                </c:pt>
                <c:pt idx="205">
                  <c:v>40892</c:v>
                </c:pt>
                <c:pt idx="206">
                  <c:v>40893</c:v>
                </c:pt>
                <c:pt idx="207">
                  <c:v>40896</c:v>
                </c:pt>
                <c:pt idx="208">
                  <c:v>40897</c:v>
                </c:pt>
                <c:pt idx="209">
                  <c:v>40898</c:v>
                </c:pt>
                <c:pt idx="210">
                  <c:v>40899</c:v>
                </c:pt>
                <c:pt idx="211">
                  <c:v>40905</c:v>
                </c:pt>
                <c:pt idx="212">
                  <c:v>40906</c:v>
                </c:pt>
                <c:pt idx="213">
                  <c:v>40907</c:v>
                </c:pt>
                <c:pt idx="214">
                  <c:v>40911</c:v>
                </c:pt>
                <c:pt idx="215">
                  <c:v>40912</c:v>
                </c:pt>
                <c:pt idx="216">
                  <c:v>40913</c:v>
                </c:pt>
                <c:pt idx="217">
                  <c:v>40914</c:v>
                </c:pt>
                <c:pt idx="218">
                  <c:v>40917</c:v>
                </c:pt>
                <c:pt idx="219">
                  <c:v>40918</c:v>
                </c:pt>
                <c:pt idx="220">
                  <c:v>40919</c:v>
                </c:pt>
                <c:pt idx="221">
                  <c:v>40920</c:v>
                </c:pt>
                <c:pt idx="222">
                  <c:v>40921</c:v>
                </c:pt>
                <c:pt idx="223">
                  <c:v>40924</c:v>
                </c:pt>
                <c:pt idx="224">
                  <c:v>40925</c:v>
                </c:pt>
                <c:pt idx="225">
                  <c:v>40926</c:v>
                </c:pt>
                <c:pt idx="226">
                  <c:v>40927</c:v>
                </c:pt>
                <c:pt idx="227">
                  <c:v>40928</c:v>
                </c:pt>
                <c:pt idx="228">
                  <c:v>40931</c:v>
                </c:pt>
                <c:pt idx="229">
                  <c:v>40932</c:v>
                </c:pt>
                <c:pt idx="230">
                  <c:v>40933</c:v>
                </c:pt>
                <c:pt idx="231">
                  <c:v>40935</c:v>
                </c:pt>
                <c:pt idx="232">
                  <c:v>40938</c:v>
                </c:pt>
                <c:pt idx="233">
                  <c:v>40939</c:v>
                </c:pt>
                <c:pt idx="234">
                  <c:v>40940</c:v>
                </c:pt>
                <c:pt idx="235">
                  <c:v>40941</c:v>
                </c:pt>
                <c:pt idx="236">
                  <c:v>40942</c:v>
                </c:pt>
                <c:pt idx="237">
                  <c:v>40945</c:v>
                </c:pt>
                <c:pt idx="238">
                  <c:v>40946</c:v>
                </c:pt>
                <c:pt idx="239">
                  <c:v>40947</c:v>
                </c:pt>
                <c:pt idx="240">
                  <c:v>40948</c:v>
                </c:pt>
                <c:pt idx="241">
                  <c:v>40949</c:v>
                </c:pt>
                <c:pt idx="242">
                  <c:v>40952</c:v>
                </c:pt>
                <c:pt idx="243">
                  <c:v>40953</c:v>
                </c:pt>
                <c:pt idx="244">
                  <c:v>40954</c:v>
                </c:pt>
                <c:pt idx="245">
                  <c:v>40955</c:v>
                </c:pt>
                <c:pt idx="246">
                  <c:v>40956</c:v>
                </c:pt>
                <c:pt idx="247">
                  <c:v>40959</c:v>
                </c:pt>
                <c:pt idx="248">
                  <c:v>40960</c:v>
                </c:pt>
                <c:pt idx="249">
                  <c:v>40961</c:v>
                </c:pt>
                <c:pt idx="250">
                  <c:v>40962</c:v>
                </c:pt>
                <c:pt idx="251">
                  <c:v>40963</c:v>
                </c:pt>
                <c:pt idx="252">
                  <c:v>40966</c:v>
                </c:pt>
                <c:pt idx="253">
                  <c:v>40967</c:v>
                </c:pt>
                <c:pt idx="254">
                  <c:v>40968</c:v>
                </c:pt>
                <c:pt idx="255">
                  <c:v>40969</c:v>
                </c:pt>
                <c:pt idx="256">
                  <c:v>40970</c:v>
                </c:pt>
                <c:pt idx="257">
                  <c:v>40973</c:v>
                </c:pt>
                <c:pt idx="258">
                  <c:v>40974</c:v>
                </c:pt>
                <c:pt idx="259">
                  <c:v>40975</c:v>
                </c:pt>
                <c:pt idx="260">
                  <c:v>40976</c:v>
                </c:pt>
                <c:pt idx="261">
                  <c:v>40977</c:v>
                </c:pt>
                <c:pt idx="262">
                  <c:v>40980</c:v>
                </c:pt>
                <c:pt idx="263">
                  <c:v>40981</c:v>
                </c:pt>
                <c:pt idx="264">
                  <c:v>40982</c:v>
                </c:pt>
                <c:pt idx="265">
                  <c:v>40983</c:v>
                </c:pt>
                <c:pt idx="266">
                  <c:v>40984</c:v>
                </c:pt>
                <c:pt idx="267">
                  <c:v>40987</c:v>
                </c:pt>
                <c:pt idx="268">
                  <c:v>40988</c:v>
                </c:pt>
                <c:pt idx="269">
                  <c:v>40989</c:v>
                </c:pt>
                <c:pt idx="270">
                  <c:v>40990</c:v>
                </c:pt>
                <c:pt idx="271">
                  <c:v>40991</c:v>
                </c:pt>
                <c:pt idx="272">
                  <c:v>40994</c:v>
                </c:pt>
                <c:pt idx="273">
                  <c:v>40995</c:v>
                </c:pt>
                <c:pt idx="274">
                  <c:v>40996</c:v>
                </c:pt>
                <c:pt idx="275">
                  <c:v>40997</c:v>
                </c:pt>
                <c:pt idx="276">
                  <c:v>40998</c:v>
                </c:pt>
                <c:pt idx="277">
                  <c:v>41001</c:v>
                </c:pt>
                <c:pt idx="278">
                  <c:v>41002</c:v>
                </c:pt>
                <c:pt idx="279">
                  <c:v>41003</c:v>
                </c:pt>
                <c:pt idx="280">
                  <c:v>41004</c:v>
                </c:pt>
                <c:pt idx="281">
                  <c:v>41009</c:v>
                </c:pt>
                <c:pt idx="282">
                  <c:v>41010</c:v>
                </c:pt>
                <c:pt idx="283">
                  <c:v>41011</c:v>
                </c:pt>
                <c:pt idx="284">
                  <c:v>41012</c:v>
                </c:pt>
                <c:pt idx="285">
                  <c:v>41015</c:v>
                </c:pt>
                <c:pt idx="286">
                  <c:v>41016</c:v>
                </c:pt>
                <c:pt idx="287">
                  <c:v>41017</c:v>
                </c:pt>
                <c:pt idx="288">
                  <c:v>41018</c:v>
                </c:pt>
                <c:pt idx="289">
                  <c:v>41019</c:v>
                </c:pt>
                <c:pt idx="290">
                  <c:v>41022</c:v>
                </c:pt>
                <c:pt idx="291">
                  <c:v>41023</c:v>
                </c:pt>
                <c:pt idx="292">
                  <c:v>41025</c:v>
                </c:pt>
                <c:pt idx="293">
                  <c:v>41026</c:v>
                </c:pt>
                <c:pt idx="294">
                  <c:v>41029</c:v>
                </c:pt>
                <c:pt idx="295">
                  <c:v>41030</c:v>
                </c:pt>
                <c:pt idx="296">
                  <c:v>41031</c:v>
                </c:pt>
                <c:pt idx="297">
                  <c:v>41032</c:v>
                </c:pt>
                <c:pt idx="298">
                  <c:v>41033</c:v>
                </c:pt>
                <c:pt idx="299">
                  <c:v>41036</c:v>
                </c:pt>
                <c:pt idx="300">
                  <c:v>41037</c:v>
                </c:pt>
                <c:pt idx="301">
                  <c:v>41038</c:v>
                </c:pt>
                <c:pt idx="302">
                  <c:v>41039</c:v>
                </c:pt>
                <c:pt idx="303">
                  <c:v>41040</c:v>
                </c:pt>
                <c:pt idx="304">
                  <c:v>41043</c:v>
                </c:pt>
                <c:pt idx="305">
                  <c:v>41044</c:v>
                </c:pt>
                <c:pt idx="306">
                  <c:v>41045</c:v>
                </c:pt>
                <c:pt idx="307">
                  <c:v>41046</c:v>
                </c:pt>
                <c:pt idx="308">
                  <c:v>41047</c:v>
                </c:pt>
                <c:pt idx="309">
                  <c:v>41050</c:v>
                </c:pt>
                <c:pt idx="310">
                  <c:v>41051</c:v>
                </c:pt>
                <c:pt idx="311">
                  <c:v>41052</c:v>
                </c:pt>
                <c:pt idx="312">
                  <c:v>41053</c:v>
                </c:pt>
                <c:pt idx="313">
                  <c:v>41054</c:v>
                </c:pt>
                <c:pt idx="314">
                  <c:v>41057</c:v>
                </c:pt>
                <c:pt idx="315">
                  <c:v>41058</c:v>
                </c:pt>
                <c:pt idx="316">
                  <c:v>41059</c:v>
                </c:pt>
                <c:pt idx="317">
                  <c:v>41060</c:v>
                </c:pt>
                <c:pt idx="318">
                  <c:v>41061</c:v>
                </c:pt>
                <c:pt idx="319">
                  <c:v>41064</c:v>
                </c:pt>
                <c:pt idx="320">
                  <c:v>41065</c:v>
                </c:pt>
                <c:pt idx="321">
                  <c:v>41066</c:v>
                </c:pt>
                <c:pt idx="322">
                  <c:v>41067</c:v>
                </c:pt>
                <c:pt idx="323">
                  <c:v>41068</c:v>
                </c:pt>
                <c:pt idx="324">
                  <c:v>41072</c:v>
                </c:pt>
                <c:pt idx="325">
                  <c:v>41073</c:v>
                </c:pt>
                <c:pt idx="326">
                  <c:v>41074</c:v>
                </c:pt>
                <c:pt idx="327">
                  <c:v>41075</c:v>
                </c:pt>
                <c:pt idx="328">
                  <c:v>41078</c:v>
                </c:pt>
                <c:pt idx="329">
                  <c:v>41079</c:v>
                </c:pt>
                <c:pt idx="330">
                  <c:v>41080</c:v>
                </c:pt>
                <c:pt idx="331">
                  <c:v>41081</c:v>
                </c:pt>
                <c:pt idx="332">
                  <c:v>41082</c:v>
                </c:pt>
                <c:pt idx="333">
                  <c:v>41085</c:v>
                </c:pt>
                <c:pt idx="334">
                  <c:v>41086</c:v>
                </c:pt>
                <c:pt idx="335">
                  <c:v>41087</c:v>
                </c:pt>
                <c:pt idx="336">
                  <c:v>41088</c:v>
                </c:pt>
                <c:pt idx="337">
                  <c:v>41089</c:v>
                </c:pt>
                <c:pt idx="338">
                  <c:v>41092</c:v>
                </c:pt>
                <c:pt idx="339">
                  <c:v>41093</c:v>
                </c:pt>
                <c:pt idx="340">
                  <c:v>41094</c:v>
                </c:pt>
                <c:pt idx="341">
                  <c:v>41095</c:v>
                </c:pt>
                <c:pt idx="342">
                  <c:v>41096</c:v>
                </c:pt>
                <c:pt idx="343">
                  <c:v>41099</c:v>
                </c:pt>
                <c:pt idx="344">
                  <c:v>41100</c:v>
                </c:pt>
                <c:pt idx="345">
                  <c:v>41101</c:v>
                </c:pt>
                <c:pt idx="346">
                  <c:v>41102</c:v>
                </c:pt>
                <c:pt idx="347">
                  <c:v>41103</c:v>
                </c:pt>
                <c:pt idx="348">
                  <c:v>41106</c:v>
                </c:pt>
                <c:pt idx="349">
                  <c:v>41107</c:v>
                </c:pt>
                <c:pt idx="350">
                  <c:v>41108</c:v>
                </c:pt>
                <c:pt idx="351">
                  <c:v>41109</c:v>
                </c:pt>
                <c:pt idx="352">
                  <c:v>41110</c:v>
                </c:pt>
                <c:pt idx="353">
                  <c:v>41113</c:v>
                </c:pt>
                <c:pt idx="354">
                  <c:v>41114</c:v>
                </c:pt>
                <c:pt idx="355">
                  <c:v>41115</c:v>
                </c:pt>
                <c:pt idx="356">
                  <c:v>41116</c:v>
                </c:pt>
                <c:pt idx="357">
                  <c:v>41117</c:v>
                </c:pt>
                <c:pt idx="358">
                  <c:v>41120</c:v>
                </c:pt>
                <c:pt idx="359">
                  <c:v>41121</c:v>
                </c:pt>
                <c:pt idx="360">
                  <c:v>41122</c:v>
                </c:pt>
                <c:pt idx="361">
                  <c:v>41123</c:v>
                </c:pt>
                <c:pt idx="362">
                  <c:v>41124</c:v>
                </c:pt>
                <c:pt idx="363">
                  <c:v>41127</c:v>
                </c:pt>
                <c:pt idx="364">
                  <c:v>41128</c:v>
                </c:pt>
                <c:pt idx="365">
                  <c:v>41129</c:v>
                </c:pt>
                <c:pt idx="366">
                  <c:v>41130</c:v>
                </c:pt>
                <c:pt idx="367">
                  <c:v>41131</c:v>
                </c:pt>
                <c:pt idx="368">
                  <c:v>41134</c:v>
                </c:pt>
                <c:pt idx="369">
                  <c:v>41135</c:v>
                </c:pt>
                <c:pt idx="370">
                  <c:v>41136</c:v>
                </c:pt>
                <c:pt idx="371">
                  <c:v>41137</c:v>
                </c:pt>
                <c:pt idx="372">
                  <c:v>41138</c:v>
                </c:pt>
                <c:pt idx="373">
                  <c:v>41141</c:v>
                </c:pt>
                <c:pt idx="374">
                  <c:v>41142</c:v>
                </c:pt>
                <c:pt idx="375">
                  <c:v>41143</c:v>
                </c:pt>
                <c:pt idx="376">
                  <c:v>41144</c:v>
                </c:pt>
                <c:pt idx="377">
                  <c:v>41145</c:v>
                </c:pt>
                <c:pt idx="378">
                  <c:v>41148</c:v>
                </c:pt>
                <c:pt idx="379">
                  <c:v>41149</c:v>
                </c:pt>
                <c:pt idx="380">
                  <c:v>41150</c:v>
                </c:pt>
                <c:pt idx="381">
                  <c:v>41151</c:v>
                </c:pt>
                <c:pt idx="382">
                  <c:v>41152</c:v>
                </c:pt>
                <c:pt idx="383">
                  <c:v>41155</c:v>
                </c:pt>
                <c:pt idx="384">
                  <c:v>41156</c:v>
                </c:pt>
                <c:pt idx="385">
                  <c:v>41157</c:v>
                </c:pt>
                <c:pt idx="386">
                  <c:v>41158</c:v>
                </c:pt>
                <c:pt idx="387">
                  <c:v>41159</c:v>
                </c:pt>
                <c:pt idx="388">
                  <c:v>41162</c:v>
                </c:pt>
                <c:pt idx="389">
                  <c:v>41163</c:v>
                </c:pt>
                <c:pt idx="390">
                  <c:v>41164</c:v>
                </c:pt>
                <c:pt idx="391">
                  <c:v>41165</c:v>
                </c:pt>
                <c:pt idx="392">
                  <c:v>41166</c:v>
                </c:pt>
                <c:pt idx="393">
                  <c:v>41169</c:v>
                </c:pt>
                <c:pt idx="394">
                  <c:v>41170</c:v>
                </c:pt>
                <c:pt idx="395">
                  <c:v>41171</c:v>
                </c:pt>
                <c:pt idx="396">
                  <c:v>41172</c:v>
                </c:pt>
                <c:pt idx="397">
                  <c:v>41173</c:v>
                </c:pt>
                <c:pt idx="398">
                  <c:v>41176</c:v>
                </c:pt>
                <c:pt idx="399">
                  <c:v>41177</c:v>
                </c:pt>
                <c:pt idx="400">
                  <c:v>41178</c:v>
                </c:pt>
                <c:pt idx="401">
                  <c:v>41179</c:v>
                </c:pt>
                <c:pt idx="402">
                  <c:v>41180</c:v>
                </c:pt>
                <c:pt idx="403">
                  <c:v>41183</c:v>
                </c:pt>
                <c:pt idx="404">
                  <c:v>41184</c:v>
                </c:pt>
                <c:pt idx="405">
                  <c:v>41185</c:v>
                </c:pt>
                <c:pt idx="406">
                  <c:v>41186</c:v>
                </c:pt>
                <c:pt idx="407">
                  <c:v>41187</c:v>
                </c:pt>
                <c:pt idx="408">
                  <c:v>41190</c:v>
                </c:pt>
                <c:pt idx="409">
                  <c:v>41191</c:v>
                </c:pt>
                <c:pt idx="410">
                  <c:v>41192</c:v>
                </c:pt>
                <c:pt idx="411">
                  <c:v>41193</c:v>
                </c:pt>
                <c:pt idx="412">
                  <c:v>41194</c:v>
                </c:pt>
                <c:pt idx="413">
                  <c:v>41197</c:v>
                </c:pt>
                <c:pt idx="414">
                  <c:v>41198</c:v>
                </c:pt>
                <c:pt idx="415">
                  <c:v>41199</c:v>
                </c:pt>
                <c:pt idx="416">
                  <c:v>41200</c:v>
                </c:pt>
                <c:pt idx="417">
                  <c:v>41201</c:v>
                </c:pt>
                <c:pt idx="418">
                  <c:v>41204</c:v>
                </c:pt>
                <c:pt idx="419">
                  <c:v>41205</c:v>
                </c:pt>
                <c:pt idx="420">
                  <c:v>41206</c:v>
                </c:pt>
                <c:pt idx="421">
                  <c:v>41207</c:v>
                </c:pt>
                <c:pt idx="422">
                  <c:v>41208</c:v>
                </c:pt>
                <c:pt idx="423">
                  <c:v>41211</c:v>
                </c:pt>
                <c:pt idx="424">
                  <c:v>41212</c:v>
                </c:pt>
                <c:pt idx="425">
                  <c:v>41213</c:v>
                </c:pt>
                <c:pt idx="426">
                  <c:v>41214</c:v>
                </c:pt>
                <c:pt idx="427">
                  <c:v>41215</c:v>
                </c:pt>
                <c:pt idx="428">
                  <c:v>41218</c:v>
                </c:pt>
                <c:pt idx="429">
                  <c:v>41219</c:v>
                </c:pt>
                <c:pt idx="430">
                  <c:v>41220</c:v>
                </c:pt>
                <c:pt idx="431">
                  <c:v>41221</c:v>
                </c:pt>
                <c:pt idx="432">
                  <c:v>41222</c:v>
                </c:pt>
                <c:pt idx="433">
                  <c:v>41225</c:v>
                </c:pt>
                <c:pt idx="434">
                  <c:v>41226</c:v>
                </c:pt>
                <c:pt idx="435">
                  <c:v>41227</c:v>
                </c:pt>
                <c:pt idx="436">
                  <c:v>41228</c:v>
                </c:pt>
                <c:pt idx="437">
                  <c:v>41229</c:v>
                </c:pt>
                <c:pt idx="438">
                  <c:v>41232</c:v>
                </c:pt>
                <c:pt idx="439">
                  <c:v>41233</c:v>
                </c:pt>
                <c:pt idx="440">
                  <c:v>41234</c:v>
                </c:pt>
                <c:pt idx="441">
                  <c:v>41235</c:v>
                </c:pt>
                <c:pt idx="442">
                  <c:v>41236</c:v>
                </c:pt>
                <c:pt idx="443">
                  <c:v>41239</c:v>
                </c:pt>
                <c:pt idx="444">
                  <c:v>41240</c:v>
                </c:pt>
                <c:pt idx="445">
                  <c:v>41241</c:v>
                </c:pt>
                <c:pt idx="446">
                  <c:v>41242</c:v>
                </c:pt>
                <c:pt idx="447">
                  <c:v>41243</c:v>
                </c:pt>
                <c:pt idx="448">
                  <c:v>41246</c:v>
                </c:pt>
                <c:pt idx="449">
                  <c:v>41247</c:v>
                </c:pt>
                <c:pt idx="450">
                  <c:v>41248</c:v>
                </c:pt>
                <c:pt idx="451">
                  <c:v>41249</c:v>
                </c:pt>
                <c:pt idx="452">
                  <c:v>41250</c:v>
                </c:pt>
                <c:pt idx="453">
                  <c:v>41253</c:v>
                </c:pt>
                <c:pt idx="454">
                  <c:v>41254</c:v>
                </c:pt>
                <c:pt idx="455">
                  <c:v>41255</c:v>
                </c:pt>
                <c:pt idx="456">
                  <c:v>41256</c:v>
                </c:pt>
                <c:pt idx="457">
                  <c:v>41257</c:v>
                </c:pt>
                <c:pt idx="458">
                  <c:v>41260</c:v>
                </c:pt>
                <c:pt idx="459">
                  <c:v>41261</c:v>
                </c:pt>
                <c:pt idx="460">
                  <c:v>41262</c:v>
                </c:pt>
                <c:pt idx="461">
                  <c:v>41263</c:v>
                </c:pt>
                <c:pt idx="462">
                  <c:v>41264</c:v>
                </c:pt>
                <c:pt idx="463">
                  <c:v>41267</c:v>
                </c:pt>
                <c:pt idx="464">
                  <c:v>41270</c:v>
                </c:pt>
                <c:pt idx="465">
                  <c:v>41271</c:v>
                </c:pt>
                <c:pt idx="466">
                  <c:v>41274</c:v>
                </c:pt>
                <c:pt idx="467">
                  <c:v>41276</c:v>
                </c:pt>
                <c:pt idx="468">
                  <c:v>41277</c:v>
                </c:pt>
                <c:pt idx="469">
                  <c:v>41278</c:v>
                </c:pt>
                <c:pt idx="470">
                  <c:v>41281</c:v>
                </c:pt>
                <c:pt idx="471">
                  <c:v>41282</c:v>
                </c:pt>
                <c:pt idx="472">
                  <c:v>41283</c:v>
                </c:pt>
                <c:pt idx="473">
                  <c:v>41284</c:v>
                </c:pt>
                <c:pt idx="474">
                  <c:v>41285</c:v>
                </c:pt>
                <c:pt idx="475">
                  <c:v>41288</c:v>
                </c:pt>
                <c:pt idx="476">
                  <c:v>41289</c:v>
                </c:pt>
                <c:pt idx="477">
                  <c:v>41290</c:v>
                </c:pt>
                <c:pt idx="478">
                  <c:v>41291</c:v>
                </c:pt>
                <c:pt idx="479">
                  <c:v>41292</c:v>
                </c:pt>
                <c:pt idx="480">
                  <c:v>41295</c:v>
                </c:pt>
                <c:pt idx="481">
                  <c:v>41296</c:v>
                </c:pt>
                <c:pt idx="482">
                  <c:v>41297</c:v>
                </c:pt>
                <c:pt idx="483">
                  <c:v>41298</c:v>
                </c:pt>
                <c:pt idx="484">
                  <c:v>41299</c:v>
                </c:pt>
                <c:pt idx="485">
                  <c:v>41303</c:v>
                </c:pt>
                <c:pt idx="486">
                  <c:v>41304</c:v>
                </c:pt>
                <c:pt idx="487">
                  <c:v>41305</c:v>
                </c:pt>
                <c:pt idx="488">
                  <c:v>41306</c:v>
                </c:pt>
                <c:pt idx="489">
                  <c:v>41309</c:v>
                </c:pt>
                <c:pt idx="490">
                  <c:v>41310</c:v>
                </c:pt>
                <c:pt idx="491">
                  <c:v>41311</c:v>
                </c:pt>
                <c:pt idx="492">
                  <c:v>41312</c:v>
                </c:pt>
                <c:pt idx="493">
                  <c:v>41313</c:v>
                </c:pt>
                <c:pt idx="494">
                  <c:v>41316</c:v>
                </c:pt>
                <c:pt idx="495">
                  <c:v>41317</c:v>
                </c:pt>
                <c:pt idx="496">
                  <c:v>41318</c:v>
                </c:pt>
                <c:pt idx="497">
                  <c:v>41319</c:v>
                </c:pt>
                <c:pt idx="498">
                  <c:v>41320</c:v>
                </c:pt>
                <c:pt idx="499">
                  <c:v>41323</c:v>
                </c:pt>
                <c:pt idx="500">
                  <c:v>41324</c:v>
                </c:pt>
                <c:pt idx="501">
                  <c:v>41325</c:v>
                </c:pt>
                <c:pt idx="502">
                  <c:v>41326</c:v>
                </c:pt>
                <c:pt idx="503">
                  <c:v>41327</c:v>
                </c:pt>
                <c:pt idx="504">
                  <c:v>41330</c:v>
                </c:pt>
                <c:pt idx="505">
                  <c:v>41331</c:v>
                </c:pt>
                <c:pt idx="506">
                  <c:v>41332</c:v>
                </c:pt>
                <c:pt idx="507">
                  <c:v>41333</c:v>
                </c:pt>
                <c:pt idx="508">
                  <c:v>41334</c:v>
                </c:pt>
                <c:pt idx="509">
                  <c:v>41337</c:v>
                </c:pt>
                <c:pt idx="510">
                  <c:v>41338</c:v>
                </c:pt>
                <c:pt idx="511">
                  <c:v>41339</c:v>
                </c:pt>
                <c:pt idx="512">
                  <c:v>41340</c:v>
                </c:pt>
                <c:pt idx="513">
                  <c:v>41341</c:v>
                </c:pt>
                <c:pt idx="514">
                  <c:v>41344</c:v>
                </c:pt>
                <c:pt idx="515">
                  <c:v>41345</c:v>
                </c:pt>
                <c:pt idx="516">
                  <c:v>41346</c:v>
                </c:pt>
                <c:pt idx="517">
                  <c:v>41347</c:v>
                </c:pt>
                <c:pt idx="518">
                  <c:v>41348</c:v>
                </c:pt>
                <c:pt idx="519">
                  <c:v>41351</c:v>
                </c:pt>
                <c:pt idx="520">
                  <c:v>41352</c:v>
                </c:pt>
                <c:pt idx="521">
                  <c:v>41353</c:v>
                </c:pt>
                <c:pt idx="522">
                  <c:v>41354</c:v>
                </c:pt>
                <c:pt idx="523">
                  <c:v>41355</c:v>
                </c:pt>
                <c:pt idx="524">
                  <c:v>41358</c:v>
                </c:pt>
                <c:pt idx="525">
                  <c:v>41359</c:v>
                </c:pt>
                <c:pt idx="526">
                  <c:v>41360</c:v>
                </c:pt>
                <c:pt idx="527">
                  <c:v>41361</c:v>
                </c:pt>
                <c:pt idx="528">
                  <c:v>41366</c:v>
                </c:pt>
                <c:pt idx="529">
                  <c:v>41367</c:v>
                </c:pt>
                <c:pt idx="530">
                  <c:v>41368</c:v>
                </c:pt>
                <c:pt idx="531">
                  <c:v>41369</c:v>
                </c:pt>
                <c:pt idx="532">
                  <c:v>41372</c:v>
                </c:pt>
                <c:pt idx="533">
                  <c:v>41373</c:v>
                </c:pt>
                <c:pt idx="534">
                  <c:v>41374</c:v>
                </c:pt>
                <c:pt idx="535">
                  <c:v>41375</c:v>
                </c:pt>
                <c:pt idx="536">
                  <c:v>41376</c:v>
                </c:pt>
                <c:pt idx="537">
                  <c:v>41379</c:v>
                </c:pt>
                <c:pt idx="538">
                  <c:v>41380</c:v>
                </c:pt>
                <c:pt idx="539">
                  <c:v>41381</c:v>
                </c:pt>
                <c:pt idx="540">
                  <c:v>41382</c:v>
                </c:pt>
                <c:pt idx="541">
                  <c:v>41383</c:v>
                </c:pt>
                <c:pt idx="542">
                  <c:v>41386</c:v>
                </c:pt>
                <c:pt idx="543">
                  <c:v>41387</c:v>
                </c:pt>
                <c:pt idx="544">
                  <c:v>41388</c:v>
                </c:pt>
                <c:pt idx="545">
                  <c:v>41390</c:v>
                </c:pt>
                <c:pt idx="546">
                  <c:v>41393</c:v>
                </c:pt>
                <c:pt idx="547">
                  <c:v>41394</c:v>
                </c:pt>
                <c:pt idx="548">
                  <c:v>41395</c:v>
                </c:pt>
                <c:pt idx="549">
                  <c:v>41396</c:v>
                </c:pt>
                <c:pt idx="550">
                  <c:v>41397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41407</c:v>
                </c:pt>
                <c:pt idx="557">
                  <c:v>41408</c:v>
                </c:pt>
                <c:pt idx="558">
                  <c:v>41409</c:v>
                </c:pt>
                <c:pt idx="559">
                  <c:v>41410</c:v>
                </c:pt>
                <c:pt idx="560">
                  <c:v>41411</c:v>
                </c:pt>
                <c:pt idx="561">
                  <c:v>41414</c:v>
                </c:pt>
                <c:pt idx="562">
                  <c:v>41415</c:v>
                </c:pt>
                <c:pt idx="563">
                  <c:v>41416</c:v>
                </c:pt>
                <c:pt idx="564">
                  <c:v>41417</c:v>
                </c:pt>
                <c:pt idx="565">
                  <c:v>41418</c:v>
                </c:pt>
                <c:pt idx="566">
                  <c:v>41421</c:v>
                </c:pt>
                <c:pt idx="567">
                  <c:v>41422</c:v>
                </c:pt>
                <c:pt idx="568">
                  <c:v>41423</c:v>
                </c:pt>
                <c:pt idx="569">
                  <c:v>41424</c:v>
                </c:pt>
                <c:pt idx="570">
                  <c:v>41425</c:v>
                </c:pt>
                <c:pt idx="571">
                  <c:v>41428</c:v>
                </c:pt>
                <c:pt idx="572">
                  <c:v>41429</c:v>
                </c:pt>
                <c:pt idx="573">
                  <c:v>41430</c:v>
                </c:pt>
                <c:pt idx="574">
                  <c:v>41431</c:v>
                </c:pt>
                <c:pt idx="575">
                  <c:v>41432</c:v>
                </c:pt>
                <c:pt idx="576">
                  <c:v>41436</c:v>
                </c:pt>
                <c:pt idx="577">
                  <c:v>41437</c:v>
                </c:pt>
                <c:pt idx="578">
                  <c:v>41438</c:v>
                </c:pt>
                <c:pt idx="579">
                  <c:v>41439</c:v>
                </c:pt>
                <c:pt idx="580">
                  <c:v>41442</c:v>
                </c:pt>
                <c:pt idx="581">
                  <c:v>41443</c:v>
                </c:pt>
                <c:pt idx="582">
                  <c:v>41444</c:v>
                </c:pt>
                <c:pt idx="583">
                  <c:v>41445</c:v>
                </c:pt>
                <c:pt idx="584">
                  <c:v>41446</c:v>
                </c:pt>
                <c:pt idx="585">
                  <c:v>41449</c:v>
                </c:pt>
                <c:pt idx="586">
                  <c:v>41450</c:v>
                </c:pt>
                <c:pt idx="587">
                  <c:v>41451</c:v>
                </c:pt>
                <c:pt idx="588">
                  <c:v>41452</c:v>
                </c:pt>
                <c:pt idx="589">
                  <c:v>41453</c:v>
                </c:pt>
                <c:pt idx="590">
                  <c:v>41456</c:v>
                </c:pt>
                <c:pt idx="591">
                  <c:v>41457</c:v>
                </c:pt>
                <c:pt idx="592">
                  <c:v>41458</c:v>
                </c:pt>
                <c:pt idx="593">
                  <c:v>41459</c:v>
                </c:pt>
                <c:pt idx="594">
                  <c:v>41460</c:v>
                </c:pt>
                <c:pt idx="595">
                  <c:v>41463</c:v>
                </c:pt>
                <c:pt idx="596">
                  <c:v>41464</c:v>
                </c:pt>
                <c:pt idx="597">
                  <c:v>41465</c:v>
                </c:pt>
                <c:pt idx="598">
                  <c:v>41466</c:v>
                </c:pt>
                <c:pt idx="599">
                  <c:v>41467</c:v>
                </c:pt>
                <c:pt idx="600">
                  <c:v>41470</c:v>
                </c:pt>
                <c:pt idx="601">
                  <c:v>41471</c:v>
                </c:pt>
                <c:pt idx="602">
                  <c:v>41472</c:v>
                </c:pt>
                <c:pt idx="603">
                  <c:v>41473</c:v>
                </c:pt>
                <c:pt idx="604">
                  <c:v>41474</c:v>
                </c:pt>
                <c:pt idx="605">
                  <c:v>41477</c:v>
                </c:pt>
                <c:pt idx="606">
                  <c:v>41478</c:v>
                </c:pt>
                <c:pt idx="607">
                  <c:v>41479</c:v>
                </c:pt>
                <c:pt idx="608">
                  <c:v>41480</c:v>
                </c:pt>
                <c:pt idx="609">
                  <c:v>41481</c:v>
                </c:pt>
                <c:pt idx="610">
                  <c:v>41484</c:v>
                </c:pt>
                <c:pt idx="611">
                  <c:v>41485</c:v>
                </c:pt>
                <c:pt idx="612">
                  <c:v>41486</c:v>
                </c:pt>
                <c:pt idx="613">
                  <c:v>41487</c:v>
                </c:pt>
                <c:pt idx="614">
                  <c:v>41488</c:v>
                </c:pt>
                <c:pt idx="615">
                  <c:v>41491</c:v>
                </c:pt>
                <c:pt idx="616">
                  <c:v>41492</c:v>
                </c:pt>
                <c:pt idx="617">
                  <c:v>41493</c:v>
                </c:pt>
                <c:pt idx="618">
                  <c:v>41494</c:v>
                </c:pt>
                <c:pt idx="619">
                  <c:v>41495</c:v>
                </c:pt>
                <c:pt idx="620">
                  <c:v>41498</c:v>
                </c:pt>
                <c:pt idx="621">
                  <c:v>41499</c:v>
                </c:pt>
                <c:pt idx="622">
                  <c:v>41500</c:v>
                </c:pt>
                <c:pt idx="623">
                  <c:v>41501</c:v>
                </c:pt>
                <c:pt idx="624">
                  <c:v>41502</c:v>
                </c:pt>
                <c:pt idx="625">
                  <c:v>41505</c:v>
                </c:pt>
                <c:pt idx="626">
                  <c:v>41506</c:v>
                </c:pt>
                <c:pt idx="627">
                  <c:v>41507</c:v>
                </c:pt>
                <c:pt idx="628">
                  <c:v>41508</c:v>
                </c:pt>
                <c:pt idx="629">
                  <c:v>41509</c:v>
                </c:pt>
                <c:pt idx="630">
                  <c:v>41512</c:v>
                </c:pt>
                <c:pt idx="631">
                  <c:v>41513</c:v>
                </c:pt>
                <c:pt idx="632">
                  <c:v>41514</c:v>
                </c:pt>
                <c:pt idx="633">
                  <c:v>41515</c:v>
                </c:pt>
                <c:pt idx="634">
                  <c:v>41516</c:v>
                </c:pt>
                <c:pt idx="635">
                  <c:v>41519</c:v>
                </c:pt>
                <c:pt idx="636">
                  <c:v>41520</c:v>
                </c:pt>
                <c:pt idx="637">
                  <c:v>41521</c:v>
                </c:pt>
                <c:pt idx="638">
                  <c:v>41522</c:v>
                </c:pt>
                <c:pt idx="639">
                  <c:v>41523</c:v>
                </c:pt>
                <c:pt idx="640">
                  <c:v>41526</c:v>
                </c:pt>
                <c:pt idx="641">
                  <c:v>41527</c:v>
                </c:pt>
                <c:pt idx="642">
                  <c:v>41528</c:v>
                </c:pt>
                <c:pt idx="643">
                  <c:v>41529</c:v>
                </c:pt>
                <c:pt idx="644">
                  <c:v>41530</c:v>
                </c:pt>
                <c:pt idx="645">
                  <c:v>41533</c:v>
                </c:pt>
                <c:pt idx="646">
                  <c:v>41534</c:v>
                </c:pt>
                <c:pt idx="647">
                  <c:v>41535</c:v>
                </c:pt>
                <c:pt idx="648">
                  <c:v>41536</c:v>
                </c:pt>
                <c:pt idx="649">
                  <c:v>41537</c:v>
                </c:pt>
                <c:pt idx="650">
                  <c:v>41540</c:v>
                </c:pt>
                <c:pt idx="651">
                  <c:v>41541</c:v>
                </c:pt>
                <c:pt idx="652">
                  <c:v>41542</c:v>
                </c:pt>
                <c:pt idx="653">
                  <c:v>41543</c:v>
                </c:pt>
                <c:pt idx="654">
                  <c:v>41544</c:v>
                </c:pt>
                <c:pt idx="655">
                  <c:v>41547</c:v>
                </c:pt>
                <c:pt idx="656">
                  <c:v>41548</c:v>
                </c:pt>
                <c:pt idx="657">
                  <c:v>41549</c:v>
                </c:pt>
                <c:pt idx="658">
                  <c:v>41550</c:v>
                </c:pt>
                <c:pt idx="659">
                  <c:v>41551</c:v>
                </c:pt>
                <c:pt idx="660">
                  <c:v>41554</c:v>
                </c:pt>
                <c:pt idx="661">
                  <c:v>41555</c:v>
                </c:pt>
                <c:pt idx="662">
                  <c:v>41556</c:v>
                </c:pt>
                <c:pt idx="663">
                  <c:v>41557</c:v>
                </c:pt>
                <c:pt idx="664">
                  <c:v>41558</c:v>
                </c:pt>
                <c:pt idx="665">
                  <c:v>41561</c:v>
                </c:pt>
                <c:pt idx="666">
                  <c:v>41562</c:v>
                </c:pt>
                <c:pt idx="667">
                  <c:v>41563</c:v>
                </c:pt>
                <c:pt idx="668">
                  <c:v>41564</c:v>
                </c:pt>
                <c:pt idx="669">
                  <c:v>41565</c:v>
                </c:pt>
                <c:pt idx="670">
                  <c:v>41568</c:v>
                </c:pt>
                <c:pt idx="671">
                  <c:v>41569</c:v>
                </c:pt>
                <c:pt idx="672">
                  <c:v>41570</c:v>
                </c:pt>
                <c:pt idx="673">
                  <c:v>41571</c:v>
                </c:pt>
                <c:pt idx="674">
                  <c:v>41572</c:v>
                </c:pt>
                <c:pt idx="675">
                  <c:v>41575</c:v>
                </c:pt>
                <c:pt idx="676">
                  <c:v>41576</c:v>
                </c:pt>
                <c:pt idx="677">
                  <c:v>41577</c:v>
                </c:pt>
                <c:pt idx="678">
                  <c:v>41578</c:v>
                </c:pt>
                <c:pt idx="679">
                  <c:v>41579</c:v>
                </c:pt>
                <c:pt idx="680">
                  <c:v>41582</c:v>
                </c:pt>
                <c:pt idx="681">
                  <c:v>41583</c:v>
                </c:pt>
                <c:pt idx="682">
                  <c:v>41584</c:v>
                </c:pt>
                <c:pt idx="683">
                  <c:v>41585</c:v>
                </c:pt>
                <c:pt idx="684">
                  <c:v>41586</c:v>
                </c:pt>
                <c:pt idx="685">
                  <c:v>41589</c:v>
                </c:pt>
                <c:pt idx="686">
                  <c:v>41590</c:v>
                </c:pt>
                <c:pt idx="687">
                  <c:v>41591</c:v>
                </c:pt>
                <c:pt idx="688">
                  <c:v>41592</c:v>
                </c:pt>
                <c:pt idx="689">
                  <c:v>41593</c:v>
                </c:pt>
                <c:pt idx="690">
                  <c:v>41596</c:v>
                </c:pt>
                <c:pt idx="691">
                  <c:v>41597</c:v>
                </c:pt>
                <c:pt idx="692">
                  <c:v>41598</c:v>
                </c:pt>
                <c:pt idx="693">
                  <c:v>41599</c:v>
                </c:pt>
                <c:pt idx="694">
                  <c:v>41600</c:v>
                </c:pt>
                <c:pt idx="695">
                  <c:v>41603</c:v>
                </c:pt>
                <c:pt idx="696">
                  <c:v>41604</c:v>
                </c:pt>
                <c:pt idx="697">
                  <c:v>41605</c:v>
                </c:pt>
                <c:pt idx="698">
                  <c:v>41606</c:v>
                </c:pt>
                <c:pt idx="699">
                  <c:v>41607</c:v>
                </c:pt>
                <c:pt idx="700">
                  <c:v>41610</c:v>
                </c:pt>
                <c:pt idx="701">
                  <c:v>41611</c:v>
                </c:pt>
                <c:pt idx="702">
                  <c:v>41612</c:v>
                </c:pt>
                <c:pt idx="703">
                  <c:v>41613</c:v>
                </c:pt>
                <c:pt idx="704">
                  <c:v>41614</c:v>
                </c:pt>
                <c:pt idx="705">
                  <c:v>41617</c:v>
                </c:pt>
                <c:pt idx="706">
                  <c:v>41619</c:v>
                </c:pt>
                <c:pt idx="707">
                  <c:v>41620</c:v>
                </c:pt>
                <c:pt idx="708">
                  <c:v>41621</c:v>
                </c:pt>
                <c:pt idx="709">
                  <c:v>41624</c:v>
                </c:pt>
                <c:pt idx="710">
                  <c:v>41625</c:v>
                </c:pt>
                <c:pt idx="711">
                  <c:v>41626</c:v>
                </c:pt>
                <c:pt idx="712">
                  <c:v>41627</c:v>
                </c:pt>
                <c:pt idx="713">
                  <c:v>41628</c:v>
                </c:pt>
                <c:pt idx="714">
                  <c:v>41631</c:v>
                </c:pt>
                <c:pt idx="715">
                  <c:v>41632</c:v>
                </c:pt>
                <c:pt idx="716">
                  <c:v>41635</c:v>
                </c:pt>
                <c:pt idx="717">
                  <c:v>41638</c:v>
                </c:pt>
                <c:pt idx="718">
                  <c:v>41641</c:v>
                </c:pt>
                <c:pt idx="719">
                  <c:v>41642</c:v>
                </c:pt>
                <c:pt idx="720">
                  <c:v>41645</c:v>
                </c:pt>
                <c:pt idx="721">
                  <c:v>41646</c:v>
                </c:pt>
                <c:pt idx="722">
                  <c:v>41647</c:v>
                </c:pt>
                <c:pt idx="723">
                  <c:v>41648</c:v>
                </c:pt>
                <c:pt idx="724">
                  <c:v>41649</c:v>
                </c:pt>
                <c:pt idx="725">
                  <c:v>41652</c:v>
                </c:pt>
                <c:pt idx="726">
                  <c:v>41653</c:v>
                </c:pt>
                <c:pt idx="727">
                  <c:v>41654</c:v>
                </c:pt>
                <c:pt idx="728">
                  <c:v>41655</c:v>
                </c:pt>
                <c:pt idx="729">
                  <c:v>41656</c:v>
                </c:pt>
                <c:pt idx="730">
                  <c:v>41659</c:v>
                </c:pt>
                <c:pt idx="731">
                  <c:v>41660</c:v>
                </c:pt>
                <c:pt idx="732">
                  <c:v>41661</c:v>
                </c:pt>
                <c:pt idx="733">
                  <c:v>41662</c:v>
                </c:pt>
                <c:pt idx="734">
                  <c:v>41663</c:v>
                </c:pt>
                <c:pt idx="735">
                  <c:v>41667</c:v>
                </c:pt>
                <c:pt idx="736">
                  <c:v>41668</c:v>
                </c:pt>
                <c:pt idx="737">
                  <c:v>41669</c:v>
                </c:pt>
                <c:pt idx="738">
                  <c:v>41670</c:v>
                </c:pt>
                <c:pt idx="739">
                  <c:v>41673</c:v>
                </c:pt>
                <c:pt idx="740">
                  <c:v>41674</c:v>
                </c:pt>
                <c:pt idx="741">
                  <c:v>41675</c:v>
                </c:pt>
                <c:pt idx="742">
                  <c:v>41676</c:v>
                </c:pt>
                <c:pt idx="743">
                  <c:v>41677</c:v>
                </c:pt>
                <c:pt idx="744">
                  <c:v>41680</c:v>
                </c:pt>
                <c:pt idx="745">
                  <c:v>41681</c:v>
                </c:pt>
                <c:pt idx="746">
                  <c:v>41682</c:v>
                </c:pt>
                <c:pt idx="747">
                  <c:v>41683</c:v>
                </c:pt>
                <c:pt idx="748">
                  <c:v>41684</c:v>
                </c:pt>
                <c:pt idx="749">
                  <c:v>41687</c:v>
                </c:pt>
                <c:pt idx="750">
                  <c:v>41688</c:v>
                </c:pt>
                <c:pt idx="751">
                  <c:v>41689</c:v>
                </c:pt>
                <c:pt idx="752">
                  <c:v>41690</c:v>
                </c:pt>
                <c:pt idx="753">
                  <c:v>41691</c:v>
                </c:pt>
                <c:pt idx="754">
                  <c:v>41694</c:v>
                </c:pt>
                <c:pt idx="755">
                  <c:v>41695</c:v>
                </c:pt>
                <c:pt idx="756">
                  <c:v>41696</c:v>
                </c:pt>
                <c:pt idx="757">
                  <c:v>41697</c:v>
                </c:pt>
                <c:pt idx="758">
                  <c:v>41698</c:v>
                </c:pt>
                <c:pt idx="759">
                  <c:v>41701</c:v>
                </c:pt>
                <c:pt idx="760">
                  <c:v>41702</c:v>
                </c:pt>
                <c:pt idx="761">
                  <c:v>41703</c:v>
                </c:pt>
                <c:pt idx="762">
                  <c:v>41704</c:v>
                </c:pt>
                <c:pt idx="763">
                  <c:v>41705</c:v>
                </c:pt>
                <c:pt idx="764">
                  <c:v>41708</c:v>
                </c:pt>
                <c:pt idx="765">
                  <c:v>41709</c:v>
                </c:pt>
                <c:pt idx="766">
                  <c:v>41710</c:v>
                </c:pt>
                <c:pt idx="767">
                  <c:v>41711</c:v>
                </c:pt>
                <c:pt idx="768">
                  <c:v>41712</c:v>
                </c:pt>
                <c:pt idx="769">
                  <c:v>41715</c:v>
                </c:pt>
                <c:pt idx="770">
                  <c:v>41716</c:v>
                </c:pt>
                <c:pt idx="771">
                  <c:v>41717</c:v>
                </c:pt>
                <c:pt idx="772">
                  <c:v>41718</c:v>
                </c:pt>
                <c:pt idx="773">
                  <c:v>41719</c:v>
                </c:pt>
                <c:pt idx="774">
                  <c:v>41722</c:v>
                </c:pt>
                <c:pt idx="775">
                  <c:v>41723</c:v>
                </c:pt>
                <c:pt idx="776">
                  <c:v>41724</c:v>
                </c:pt>
                <c:pt idx="777">
                  <c:v>41725</c:v>
                </c:pt>
                <c:pt idx="778">
                  <c:v>41726</c:v>
                </c:pt>
                <c:pt idx="779">
                  <c:v>41729</c:v>
                </c:pt>
                <c:pt idx="780">
                  <c:v>41730</c:v>
                </c:pt>
                <c:pt idx="781">
                  <c:v>41731</c:v>
                </c:pt>
                <c:pt idx="782">
                  <c:v>41732</c:v>
                </c:pt>
                <c:pt idx="783">
                  <c:v>41733</c:v>
                </c:pt>
                <c:pt idx="784">
                  <c:v>41736</c:v>
                </c:pt>
                <c:pt idx="785">
                  <c:v>41737</c:v>
                </c:pt>
                <c:pt idx="786">
                  <c:v>41738</c:v>
                </c:pt>
                <c:pt idx="787">
                  <c:v>41739</c:v>
                </c:pt>
                <c:pt idx="788">
                  <c:v>41740</c:v>
                </c:pt>
                <c:pt idx="789">
                  <c:v>41743</c:v>
                </c:pt>
                <c:pt idx="790">
                  <c:v>41744</c:v>
                </c:pt>
                <c:pt idx="791">
                  <c:v>41745</c:v>
                </c:pt>
                <c:pt idx="792">
                  <c:v>41746</c:v>
                </c:pt>
                <c:pt idx="793">
                  <c:v>41751</c:v>
                </c:pt>
                <c:pt idx="794">
                  <c:v>41752</c:v>
                </c:pt>
                <c:pt idx="795">
                  <c:v>41753</c:v>
                </c:pt>
                <c:pt idx="796">
                  <c:v>41757</c:v>
                </c:pt>
                <c:pt idx="797">
                  <c:v>41758</c:v>
                </c:pt>
                <c:pt idx="798">
                  <c:v>41759</c:v>
                </c:pt>
                <c:pt idx="799">
                  <c:v>41760</c:v>
                </c:pt>
                <c:pt idx="800">
                  <c:v>41761</c:v>
                </c:pt>
                <c:pt idx="801">
                  <c:v>41764</c:v>
                </c:pt>
                <c:pt idx="802">
                  <c:v>41765</c:v>
                </c:pt>
                <c:pt idx="803">
                  <c:v>41766</c:v>
                </c:pt>
                <c:pt idx="804">
                  <c:v>41767</c:v>
                </c:pt>
                <c:pt idx="805">
                  <c:v>41768</c:v>
                </c:pt>
                <c:pt idx="806">
                  <c:v>41771</c:v>
                </c:pt>
                <c:pt idx="807">
                  <c:v>41772</c:v>
                </c:pt>
                <c:pt idx="808">
                  <c:v>41773</c:v>
                </c:pt>
                <c:pt idx="809">
                  <c:v>41774</c:v>
                </c:pt>
                <c:pt idx="810">
                  <c:v>41775</c:v>
                </c:pt>
                <c:pt idx="811">
                  <c:v>41778</c:v>
                </c:pt>
                <c:pt idx="812">
                  <c:v>41779</c:v>
                </c:pt>
                <c:pt idx="813">
                  <c:v>41780</c:v>
                </c:pt>
                <c:pt idx="814">
                  <c:v>41781</c:v>
                </c:pt>
                <c:pt idx="815">
                  <c:v>41782</c:v>
                </c:pt>
                <c:pt idx="816">
                  <c:v>41785</c:v>
                </c:pt>
                <c:pt idx="817">
                  <c:v>41786</c:v>
                </c:pt>
                <c:pt idx="818">
                  <c:v>41787</c:v>
                </c:pt>
                <c:pt idx="819">
                  <c:v>41788</c:v>
                </c:pt>
                <c:pt idx="820">
                  <c:v>41789</c:v>
                </c:pt>
                <c:pt idx="821">
                  <c:v>41792</c:v>
                </c:pt>
                <c:pt idx="822">
                  <c:v>41793</c:v>
                </c:pt>
                <c:pt idx="823">
                  <c:v>41794</c:v>
                </c:pt>
                <c:pt idx="824">
                  <c:v>41795</c:v>
                </c:pt>
                <c:pt idx="825">
                  <c:v>41796</c:v>
                </c:pt>
                <c:pt idx="826">
                  <c:v>41800</c:v>
                </c:pt>
                <c:pt idx="827">
                  <c:v>41801</c:v>
                </c:pt>
                <c:pt idx="828">
                  <c:v>41802</c:v>
                </c:pt>
                <c:pt idx="829">
                  <c:v>41803</c:v>
                </c:pt>
                <c:pt idx="830">
                  <c:v>41806</c:v>
                </c:pt>
                <c:pt idx="831">
                  <c:v>41807</c:v>
                </c:pt>
                <c:pt idx="832">
                  <c:v>41808</c:v>
                </c:pt>
                <c:pt idx="833">
                  <c:v>41809</c:v>
                </c:pt>
                <c:pt idx="834">
                  <c:v>41810</c:v>
                </c:pt>
                <c:pt idx="835">
                  <c:v>41813</c:v>
                </c:pt>
                <c:pt idx="836">
                  <c:v>41814</c:v>
                </c:pt>
                <c:pt idx="837">
                  <c:v>41815</c:v>
                </c:pt>
                <c:pt idx="838">
                  <c:v>41816</c:v>
                </c:pt>
                <c:pt idx="839">
                  <c:v>41817</c:v>
                </c:pt>
                <c:pt idx="840">
                  <c:v>41820</c:v>
                </c:pt>
                <c:pt idx="841">
                  <c:v>41821</c:v>
                </c:pt>
                <c:pt idx="842">
                  <c:v>41822</c:v>
                </c:pt>
                <c:pt idx="843">
                  <c:v>41823</c:v>
                </c:pt>
                <c:pt idx="844">
                  <c:v>41824</c:v>
                </c:pt>
                <c:pt idx="845">
                  <c:v>41827</c:v>
                </c:pt>
                <c:pt idx="846">
                  <c:v>41828</c:v>
                </c:pt>
                <c:pt idx="847">
                  <c:v>41829</c:v>
                </c:pt>
                <c:pt idx="848">
                  <c:v>41830</c:v>
                </c:pt>
                <c:pt idx="849">
                  <c:v>41831</c:v>
                </c:pt>
                <c:pt idx="850">
                  <c:v>41834</c:v>
                </c:pt>
                <c:pt idx="851">
                  <c:v>41835</c:v>
                </c:pt>
                <c:pt idx="852">
                  <c:v>41836</c:v>
                </c:pt>
                <c:pt idx="853">
                  <c:v>41837</c:v>
                </c:pt>
                <c:pt idx="854">
                  <c:v>41838</c:v>
                </c:pt>
                <c:pt idx="855">
                  <c:v>41841</c:v>
                </c:pt>
                <c:pt idx="856">
                  <c:v>41842</c:v>
                </c:pt>
                <c:pt idx="857">
                  <c:v>41843</c:v>
                </c:pt>
                <c:pt idx="858">
                  <c:v>41844</c:v>
                </c:pt>
                <c:pt idx="859">
                  <c:v>41845</c:v>
                </c:pt>
                <c:pt idx="860">
                  <c:v>41848</c:v>
                </c:pt>
                <c:pt idx="861">
                  <c:v>41849</c:v>
                </c:pt>
                <c:pt idx="862">
                  <c:v>41850</c:v>
                </c:pt>
                <c:pt idx="863">
                  <c:v>41851</c:v>
                </c:pt>
                <c:pt idx="864">
                  <c:v>41852</c:v>
                </c:pt>
                <c:pt idx="865">
                  <c:v>41855</c:v>
                </c:pt>
                <c:pt idx="866">
                  <c:v>41856</c:v>
                </c:pt>
                <c:pt idx="867">
                  <c:v>41857</c:v>
                </c:pt>
                <c:pt idx="868">
                  <c:v>41858</c:v>
                </c:pt>
                <c:pt idx="869">
                  <c:v>41859</c:v>
                </c:pt>
                <c:pt idx="870">
                  <c:v>41862</c:v>
                </c:pt>
                <c:pt idx="871">
                  <c:v>41863</c:v>
                </c:pt>
                <c:pt idx="872">
                  <c:v>41864</c:v>
                </c:pt>
                <c:pt idx="873">
                  <c:v>41865</c:v>
                </c:pt>
                <c:pt idx="874">
                  <c:v>41866</c:v>
                </c:pt>
                <c:pt idx="875">
                  <c:v>41869</c:v>
                </c:pt>
                <c:pt idx="876">
                  <c:v>41870</c:v>
                </c:pt>
                <c:pt idx="877">
                  <c:v>41871</c:v>
                </c:pt>
                <c:pt idx="878">
                  <c:v>41872</c:v>
                </c:pt>
                <c:pt idx="879">
                  <c:v>41873</c:v>
                </c:pt>
                <c:pt idx="880">
                  <c:v>41876</c:v>
                </c:pt>
                <c:pt idx="881">
                  <c:v>41877</c:v>
                </c:pt>
                <c:pt idx="882">
                  <c:v>41878</c:v>
                </c:pt>
                <c:pt idx="883">
                  <c:v>41879</c:v>
                </c:pt>
                <c:pt idx="884">
                  <c:v>41880</c:v>
                </c:pt>
                <c:pt idx="885">
                  <c:v>41883</c:v>
                </c:pt>
                <c:pt idx="886">
                  <c:v>41884</c:v>
                </c:pt>
                <c:pt idx="887">
                  <c:v>41885</c:v>
                </c:pt>
                <c:pt idx="888">
                  <c:v>41886</c:v>
                </c:pt>
                <c:pt idx="889">
                  <c:v>41887</c:v>
                </c:pt>
                <c:pt idx="890">
                  <c:v>41890</c:v>
                </c:pt>
                <c:pt idx="891">
                  <c:v>41891</c:v>
                </c:pt>
                <c:pt idx="892">
                  <c:v>41892</c:v>
                </c:pt>
                <c:pt idx="893">
                  <c:v>41893</c:v>
                </c:pt>
                <c:pt idx="894">
                  <c:v>41894</c:v>
                </c:pt>
                <c:pt idx="895">
                  <c:v>41897</c:v>
                </c:pt>
                <c:pt idx="896">
                  <c:v>41898</c:v>
                </c:pt>
                <c:pt idx="897">
                  <c:v>41899</c:v>
                </c:pt>
                <c:pt idx="898">
                  <c:v>41900</c:v>
                </c:pt>
                <c:pt idx="899">
                  <c:v>41901</c:v>
                </c:pt>
                <c:pt idx="900">
                  <c:v>41904</c:v>
                </c:pt>
                <c:pt idx="901">
                  <c:v>41905</c:v>
                </c:pt>
                <c:pt idx="902">
                  <c:v>41906</c:v>
                </c:pt>
                <c:pt idx="903">
                  <c:v>41907</c:v>
                </c:pt>
                <c:pt idx="904">
                  <c:v>41908</c:v>
                </c:pt>
                <c:pt idx="905">
                  <c:v>41911</c:v>
                </c:pt>
                <c:pt idx="906">
                  <c:v>41912</c:v>
                </c:pt>
                <c:pt idx="907">
                  <c:v>41913</c:v>
                </c:pt>
                <c:pt idx="908">
                  <c:v>41914</c:v>
                </c:pt>
                <c:pt idx="909">
                  <c:v>41915</c:v>
                </c:pt>
                <c:pt idx="910">
                  <c:v>41918</c:v>
                </c:pt>
                <c:pt idx="911">
                  <c:v>41919</c:v>
                </c:pt>
                <c:pt idx="912">
                  <c:v>41920</c:v>
                </c:pt>
                <c:pt idx="913">
                  <c:v>41921</c:v>
                </c:pt>
                <c:pt idx="914">
                  <c:v>41922</c:v>
                </c:pt>
                <c:pt idx="915">
                  <c:v>41925</c:v>
                </c:pt>
                <c:pt idx="916">
                  <c:v>41926</c:v>
                </c:pt>
                <c:pt idx="917">
                  <c:v>41927</c:v>
                </c:pt>
                <c:pt idx="918">
                  <c:v>41928</c:v>
                </c:pt>
                <c:pt idx="919">
                  <c:v>41929</c:v>
                </c:pt>
                <c:pt idx="920">
                  <c:v>41932</c:v>
                </c:pt>
                <c:pt idx="921">
                  <c:v>41933</c:v>
                </c:pt>
                <c:pt idx="922">
                  <c:v>41934</c:v>
                </c:pt>
                <c:pt idx="923">
                  <c:v>41935</c:v>
                </c:pt>
                <c:pt idx="924">
                  <c:v>41936</c:v>
                </c:pt>
                <c:pt idx="925">
                  <c:v>41939</c:v>
                </c:pt>
                <c:pt idx="926">
                  <c:v>41940</c:v>
                </c:pt>
                <c:pt idx="927">
                  <c:v>41941</c:v>
                </c:pt>
                <c:pt idx="928">
                  <c:v>41942</c:v>
                </c:pt>
                <c:pt idx="929">
                  <c:v>41946</c:v>
                </c:pt>
                <c:pt idx="930">
                  <c:v>41947</c:v>
                </c:pt>
                <c:pt idx="931">
                  <c:v>41948</c:v>
                </c:pt>
                <c:pt idx="932">
                  <c:v>41949</c:v>
                </c:pt>
                <c:pt idx="933">
                  <c:v>41950</c:v>
                </c:pt>
                <c:pt idx="934">
                  <c:v>41953</c:v>
                </c:pt>
                <c:pt idx="935">
                  <c:v>41954</c:v>
                </c:pt>
                <c:pt idx="936">
                  <c:v>41955</c:v>
                </c:pt>
                <c:pt idx="937">
                  <c:v>41956</c:v>
                </c:pt>
                <c:pt idx="938">
                  <c:v>41957</c:v>
                </c:pt>
                <c:pt idx="939">
                  <c:v>41960</c:v>
                </c:pt>
                <c:pt idx="940">
                  <c:v>41961</c:v>
                </c:pt>
                <c:pt idx="941">
                  <c:v>41962</c:v>
                </c:pt>
                <c:pt idx="942">
                  <c:v>41963</c:v>
                </c:pt>
                <c:pt idx="943">
                  <c:v>41964</c:v>
                </c:pt>
                <c:pt idx="944">
                  <c:v>41967</c:v>
                </c:pt>
                <c:pt idx="945">
                  <c:v>41969</c:v>
                </c:pt>
                <c:pt idx="946">
                  <c:v>41970</c:v>
                </c:pt>
                <c:pt idx="947">
                  <c:v>41971</c:v>
                </c:pt>
                <c:pt idx="948">
                  <c:v>41974</c:v>
                </c:pt>
                <c:pt idx="949">
                  <c:v>41975</c:v>
                </c:pt>
                <c:pt idx="950">
                  <c:v>41976</c:v>
                </c:pt>
                <c:pt idx="951">
                  <c:v>41977</c:v>
                </c:pt>
                <c:pt idx="952">
                  <c:v>41978</c:v>
                </c:pt>
                <c:pt idx="953">
                  <c:v>41981</c:v>
                </c:pt>
                <c:pt idx="954">
                  <c:v>41982</c:v>
                </c:pt>
                <c:pt idx="955">
                  <c:v>41983</c:v>
                </c:pt>
                <c:pt idx="956">
                  <c:v>41984</c:v>
                </c:pt>
                <c:pt idx="957">
                  <c:v>41985</c:v>
                </c:pt>
                <c:pt idx="958">
                  <c:v>41988</c:v>
                </c:pt>
                <c:pt idx="959">
                  <c:v>41989</c:v>
                </c:pt>
                <c:pt idx="960">
                  <c:v>41990</c:v>
                </c:pt>
                <c:pt idx="961">
                  <c:v>41991</c:v>
                </c:pt>
                <c:pt idx="962">
                  <c:v>41992</c:v>
                </c:pt>
                <c:pt idx="963">
                  <c:v>41995</c:v>
                </c:pt>
                <c:pt idx="964">
                  <c:v>41996</c:v>
                </c:pt>
                <c:pt idx="965">
                  <c:v>41997</c:v>
                </c:pt>
                <c:pt idx="966">
                  <c:v>42002</c:v>
                </c:pt>
                <c:pt idx="967">
                  <c:v>42003</c:v>
                </c:pt>
                <c:pt idx="968">
                  <c:v>42004</c:v>
                </c:pt>
                <c:pt idx="969">
                  <c:v>42006</c:v>
                </c:pt>
                <c:pt idx="970">
                  <c:v>42009</c:v>
                </c:pt>
                <c:pt idx="971">
                  <c:v>42010</c:v>
                </c:pt>
                <c:pt idx="972">
                  <c:v>42011</c:v>
                </c:pt>
                <c:pt idx="973">
                  <c:v>42012</c:v>
                </c:pt>
                <c:pt idx="974">
                  <c:v>42013</c:v>
                </c:pt>
                <c:pt idx="975">
                  <c:v>42016</c:v>
                </c:pt>
                <c:pt idx="976">
                  <c:v>42017</c:v>
                </c:pt>
                <c:pt idx="977">
                  <c:v>42018</c:v>
                </c:pt>
                <c:pt idx="978">
                  <c:v>42019</c:v>
                </c:pt>
                <c:pt idx="979">
                  <c:v>42020</c:v>
                </c:pt>
                <c:pt idx="980">
                  <c:v>42023</c:v>
                </c:pt>
                <c:pt idx="981">
                  <c:v>42024</c:v>
                </c:pt>
                <c:pt idx="982">
                  <c:v>42025</c:v>
                </c:pt>
                <c:pt idx="983">
                  <c:v>42026</c:v>
                </c:pt>
                <c:pt idx="984">
                  <c:v>42027</c:v>
                </c:pt>
                <c:pt idx="985">
                  <c:v>42031</c:v>
                </c:pt>
                <c:pt idx="986">
                  <c:v>42032</c:v>
                </c:pt>
                <c:pt idx="987">
                  <c:v>42033</c:v>
                </c:pt>
                <c:pt idx="988">
                  <c:v>42034</c:v>
                </c:pt>
                <c:pt idx="989">
                  <c:v>42037</c:v>
                </c:pt>
                <c:pt idx="990">
                  <c:v>42038</c:v>
                </c:pt>
                <c:pt idx="991">
                  <c:v>42039</c:v>
                </c:pt>
                <c:pt idx="992">
                  <c:v>42040</c:v>
                </c:pt>
                <c:pt idx="993">
                  <c:v>42041</c:v>
                </c:pt>
                <c:pt idx="994">
                  <c:v>42044</c:v>
                </c:pt>
                <c:pt idx="995">
                  <c:v>42045</c:v>
                </c:pt>
                <c:pt idx="996">
                  <c:v>42046</c:v>
                </c:pt>
                <c:pt idx="997">
                  <c:v>42047</c:v>
                </c:pt>
                <c:pt idx="998">
                  <c:v>42048</c:v>
                </c:pt>
                <c:pt idx="999">
                  <c:v>42051</c:v>
                </c:pt>
                <c:pt idx="1000">
                  <c:v>42052</c:v>
                </c:pt>
                <c:pt idx="1001">
                  <c:v>42053</c:v>
                </c:pt>
                <c:pt idx="1002">
                  <c:v>42054</c:v>
                </c:pt>
                <c:pt idx="1003">
                  <c:v>42055</c:v>
                </c:pt>
                <c:pt idx="1004">
                  <c:v>42058</c:v>
                </c:pt>
                <c:pt idx="1005">
                  <c:v>42059</c:v>
                </c:pt>
                <c:pt idx="1006">
                  <c:v>42060</c:v>
                </c:pt>
                <c:pt idx="1007">
                  <c:v>42061</c:v>
                </c:pt>
                <c:pt idx="1008">
                  <c:v>42062</c:v>
                </c:pt>
                <c:pt idx="1009">
                  <c:v>42065</c:v>
                </c:pt>
                <c:pt idx="1010">
                  <c:v>42066</c:v>
                </c:pt>
                <c:pt idx="1011">
                  <c:v>42067</c:v>
                </c:pt>
                <c:pt idx="1012">
                  <c:v>42068</c:v>
                </c:pt>
                <c:pt idx="1013">
                  <c:v>42069</c:v>
                </c:pt>
                <c:pt idx="1014">
                  <c:v>42072</c:v>
                </c:pt>
                <c:pt idx="1015">
                  <c:v>42073</c:v>
                </c:pt>
                <c:pt idx="1016">
                  <c:v>42074</c:v>
                </c:pt>
                <c:pt idx="1017">
                  <c:v>42075</c:v>
                </c:pt>
                <c:pt idx="1018">
                  <c:v>42076</c:v>
                </c:pt>
                <c:pt idx="1019">
                  <c:v>42079</c:v>
                </c:pt>
                <c:pt idx="1020">
                  <c:v>42080</c:v>
                </c:pt>
                <c:pt idx="1021">
                  <c:v>42081</c:v>
                </c:pt>
                <c:pt idx="1022">
                  <c:v>42082</c:v>
                </c:pt>
                <c:pt idx="1023">
                  <c:v>42083</c:v>
                </c:pt>
                <c:pt idx="1024">
                  <c:v>42086</c:v>
                </c:pt>
                <c:pt idx="1025">
                  <c:v>42087</c:v>
                </c:pt>
                <c:pt idx="1026">
                  <c:v>42088</c:v>
                </c:pt>
                <c:pt idx="1027">
                  <c:v>42089</c:v>
                </c:pt>
                <c:pt idx="1028">
                  <c:v>42090</c:v>
                </c:pt>
                <c:pt idx="1029">
                  <c:v>42093</c:v>
                </c:pt>
                <c:pt idx="1030">
                  <c:v>42094</c:v>
                </c:pt>
                <c:pt idx="1031">
                  <c:v>42095</c:v>
                </c:pt>
                <c:pt idx="1032">
                  <c:v>42096</c:v>
                </c:pt>
                <c:pt idx="1033">
                  <c:v>42101</c:v>
                </c:pt>
                <c:pt idx="1034">
                  <c:v>42102</c:v>
                </c:pt>
                <c:pt idx="1035">
                  <c:v>42103</c:v>
                </c:pt>
                <c:pt idx="1036">
                  <c:v>42104</c:v>
                </c:pt>
                <c:pt idx="1037">
                  <c:v>42107</c:v>
                </c:pt>
                <c:pt idx="1038">
                  <c:v>42108</c:v>
                </c:pt>
                <c:pt idx="1039">
                  <c:v>42109</c:v>
                </c:pt>
                <c:pt idx="1040">
                  <c:v>42110</c:v>
                </c:pt>
                <c:pt idx="1041">
                  <c:v>42111</c:v>
                </c:pt>
                <c:pt idx="1042">
                  <c:v>42114</c:v>
                </c:pt>
                <c:pt idx="1043">
                  <c:v>42115</c:v>
                </c:pt>
                <c:pt idx="1044">
                  <c:v>42116</c:v>
                </c:pt>
                <c:pt idx="1045">
                  <c:v>42117</c:v>
                </c:pt>
                <c:pt idx="1046">
                  <c:v>42118</c:v>
                </c:pt>
                <c:pt idx="1047">
                  <c:v>42121</c:v>
                </c:pt>
                <c:pt idx="1048">
                  <c:v>42122</c:v>
                </c:pt>
                <c:pt idx="1049">
                  <c:v>42123</c:v>
                </c:pt>
                <c:pt idx="1050">
                  <c:v>42124</c:v>
                </c:pt>
                <c:pt idx="1051">
                  <c:v>42125</c:v>
                </c:pt>
                <c:pt idx="1052">
                  <c:v>42128</c:v>
                </c:pt>
                <c:pt idx="1053">
                  <c:v>42129</c:v>
                </c:pt>
                <c:pt idx="1054">
                  <c:v>42130</c:v>
                </c:pt>
                <c:pt idx="1055">
                  <c:v>42131</c:v>
                </c:pt>
                <c:pt idx="1056">
                  <c:v>42132</c:v>
                </c:pt>
                <c:pt idx="1057">
                  <c:v>42135</c:v>
                </c:pt>
                <c:pt idx="1058">
                  <c:v>42136</c:v>
                </c:pt>
                <c:pt idx="1059">
                  <c:v>42137</c:v>
                </c:pt>
                <c:pt idx="1060">
                  <c:v>42138</c:v>
                </c:pt>
                <c:pt idx="1061">
                  <c:v>42139</c:v>
                </c:pt>
                <c:pt idx="1062">
                  <c:v>42142</c:v>
                </c:pt>
                <c:pt idx="1063">
                  <c:v>42143</c:v>
                </c:pt>
                <c:pt idx="1064">
                  <c:v>42144</c:v>
                </c:pt>
                <c:pt idx="1065">
                  <c:v>42145</c:v>
                </c:pt>
                <c:pt idx="1066">
                  <c:v>42146</c:v>
                </c:pt>
                <c:pt idx="1067">
                  <c:v>42149</c:v>
                </c:pt>
                <c:pt idx="1068">
                  <c:v>42150</c:v>
                </c:pt>
                <c:pt idx="1069">
                  <c:v>42151</c:v>
                </c:pt>
                <c:pt idx="1070">
                  <c:v>42152</c:v>
                </c:pt>
                <c:pt idx="1071">
                  <c:v>42153</c:v>
                </c:pt>
                <c:pt idx="1072">
                  <c:v>42156</c:v>
                </c:pt>
                <c:pt idx="1073">
                  <c:v>42157</c:v>
                </c:pt>
                <c:pt idx="1074">
                  <c:v>42158</c:v>
                </c:pt>
                <c:pt idx="1075">
                  <c:v>42159</c:v>
                </c:pt>
                <c:pt idx="1076">
                  <c:v>42160</c:v>
                </c:pt>
                <c:pt idx="1077">
                  <c:v>42164</c:v>
                </c:pt>
                <c:pt idx="1078">
                  <c:v>42165</c:v>
                </c:pt>
                <c:pt idx="1079">
                  <c:v>42166</c:v>
                </c:pt>
                <c:pt idx="1080">
                  <c:v>42167</c:v>
                </c:pt>
                <c:pt idx="1081">
                  <c:v>42170</c:v>
                </c:pt>
                <c:pt idx="1082">
                  <c:v>42171</c:v>
                </c:pt>
                <c:pt idx="1083">
                  <c:v>42172</c:v>
                </c:pt>
                <c:pt idx="1084">
                  <c:v>42173</c:v>
                </c:pt>
                <c:pt idx="1085">
                  <c:v>42174</c:v>
                </c:pt>
                <c:pt idx="1086">
                  <c:v>42177</c:v>
                </c:pt>
                <c:pt idx="1087">
                  <c:v>42178</c:v>
                </c:pt>
                <c:pt idx="1088">
                  <c:v>42179</c:v>
                </c:pt>
                <c:pt idx="1089">
                  <c:v>42180</c:v>
                </c:pt>
                <c:pt idx="1090">
                  <c:v>42181</c:v>
                </c:pt>
                <c:pt idx="1091">
                  <c:v>42184</c:v>
                </c:pt>
                <c:pt idx="1092">
                  <c:v>42185</c:v>
                </c:pt>
                <c:pt idx="1093">
                  <c:v>42186</c:v>
                </c:pt>
                <c:pt idx="1094">
                  <c:v>42187</c:v>
                </c:pt>
                <c:pt idx="1095">
                  <c:v>42188</c:v>
                </c:pt>
                <c:pt idx="1096">
                  <c:v>42191</c:v>
                </c:pt>
                <c:pt idx="1097">
                  <c:v>42192</c:v>
                </c:pt>
                <c:pt idx="1098">
                  <c:v>42193</c:v>
                </c:pt>
                <c:pt idx="1099">
                  <c:v>42194</c:v>
                </c:pt>
                <c:pt idx="1100">
                  <c:v>42195</c:v>
                </c:pt>
                <c:pt idx="1101">
                  <c:v>42198</c:v>
                </c:pt>
                <c:pt idx="1102">
                  <c:v>42199</c:v>
                </c:pt>
                <c:pt idx="1103">
                  <c:v>42200</c:v>
                </c:pt>
                <c:pt idx="1104">
                  <c:v>42201</c:v>
                </c:pt>
                <c:pt idx="1105">
                  <c:v>42202</c:v>
                </c:pt>
                <c:pt idx="1106">
                  <c:v>42205</c:v>
                </c:pt>
                <c:pt idx="1107">
                  <c:v>42206</c:v>
                </c:pt>
                <c:pt idx="1108">
                  <c:v>42207</c:v>
                </c:pt>
                <c:pt idx="1109">
                  <c:v>42208</c:v>
                </c:pt>
                <c:pt idx="1110">
                  <c:v>42209</c:v>
                </c:pt>
                <c:pt idx="1111">
                  <c:v>42212</c:v>
                </c:pt>
                <c:pt idx="1112">
                  <c:v>42213</c:v>
                </c:pt>
                <c:pt idx="1113">
                  <c:v>42214</c:v>
                </c:pt>
                <c:pt idx="1114">
                  <c:v>42215</c:v>
                </c:pt>
                <c:pt idx="1115">
                  <c:v>42216</c:v>
                </c:pt>
                <c:pt idx="1116">
                  <c:v>42219</c:v>
                </c:pt>
                <c:pt idx="1117">
                  <c:v>42220</c:v>
                </c:pt>
                <c:pt idx="1118">
                  <c:v>42221</c:v>
                </c:pt>
                <c:pt idx="1119">
                  <c:v>42222</c:v>
                </c:pt>
                <c:pt idx="1120">
                  <c:v>42223</c:v>
                </c:pt>
                <c:pt idx="1121">
                  <c:v>42226</c:v>
                </c:pt>
                <c:pt idx="1122">
                  <c:v>42227</c:v>
                </c:pt>
                <c:pt idx="1123">
                  <c:v>42228</c:v>
                </c:pt>
                <c:pt idx="1124">
                  <c:v>42229</c:v>
                </c:pt>
                <c:pt idx="1125">
                  <c:v>42230</c:v>
                </c:pt>
                <c:pt idx="1126">
                  <c:v>42233</c:v>
                </c:pt>
                <c:pt idx="1127">
                  <c:v>42234</c:v>
                </c:pt>
                <c:pt idx="1128">
                  <c:v>42235</c:v>
                </c:pt>
                <c:pt idx="1129">
                  <c:v>42236</c:v>
                </c:pt>
                <c:pt idx="1130">
                  <c:v>42237</c:v>
                </c:pt>
                <c:pt idx="1131">
                  <c:v>42240</c:v>
                </c:pt>
                <c:pt idx="1132">
                  <c:v>42241</c:v>
                </c:pt>
                <c:pt idx="1133">
                  <c:v>42242</c:v>
                </c:pt>
                <c:pt idx="1134">
                  <c:v>42243</c:v>
                </c:pt>
                <c:pt idx="1135">
                  <c:v>42244</c:v>
                </c:pt>
                <c:pt idx="1136">
                  <c:v>42247</c:v>
                </c:pt>
                <c:pt idx="1137">
                  <c:v>42248</c:v>
                </c:pt>
                <c:pt idx="1138">
                  <c:v>42249</c:v>
                </c:pt>
                <c:pt idx="1139">
                  <c:v>42250</c:v>
                </c:pt>
                <c:pt idx="1140">
                  <c:v>42251</c:v>
                </c:pt>
                <c:pt idx="1141">
                  <c:v>42254</c:v>
                </c:pt>
                <c:pt idx="1142">
                  <c:v>42255</c:v>
                </c:pt>
                <c:pt idx="1143">
                  <c:v>42256</c:v>
                </c:pt>
                <c:pt idx="1144">
                  <c:v>42257</c:v>
                </c:pt>
                <c:pt idx="1145">
                  <c:v>42258</c:v>
                </c:pt>
                <c:pt idx="1146">
                  <c:v>42261</c:v>
                </c:pt>
                <c:pt idx="1147">
                  <c:v>42262</c:v>
                </c:pt>
                <c:pt idx="1148">
                  <c:v>42263</c:v>
                </c:pt>
                <c:pt idx="1149">
                  <c:v>42264</c:v>
                </c:pt>
                <c:pt idx="1150">
                  <c:v>42265</c:v>
                </c:pt>
                <c:pt idx="1151">
                  <c:v>42268</c:v>
                </c:pt>
                <c:pt idx="1152">
                  <c:v>42269</c:v>
                </c:pt>
                <c:pt idx="1153">
                  <c:v>42270</c:v>
                </c:pt>
                <c:pt idx="1154">
                  <c:v>42271</c:v>
                </c:pt>
                <c:pt idx="1155">
                  <c:v>42272</c:v>
                </c:pt>
                <c:pt idx="1156">
                  <c:v>42275</c:v>
                </c:pt>
                <c:pt idx="1157">
                  <c:v>42276</c:v>
                </c:pt>
                <c:pt idx="1158">
                  <c:v>42277</c:v>
                </c:pt>
                <c:pt idx="1159">
                  <c:v>42278</c:v>
                </c:pt>
                <c:pt idx="1160">
                  <c:v>42279</c:v>
                </c:pt>
                <c:pt idx="1161">
                  <c:v>42282</c:v>
                </c:pt>
                <c:pt idx="1162">
                  <c:v>42283</c:v>
                </c:pt>
                <c:pt idx="1163">
                  <c:v>42284</c:v>
                </c:pt>
                <c:pt idx="1164">
                  <c:v>42285</c:v>
                </c:pt>
                <c:pt idx="1165">
                  <c:v>42286</c:v>
                </c:pt>
                <c:pt idx="1166">
                  <c:v>42289</c:v>
                </c:pt>
                <c:pt idx="1167">
                  <c:v>42290</c:v>
                </c:pt>
                <c:pt idx="1168">
                  <c:v>42291</c:v>
                </c:pt>
                <c:pt idx="1169">
                  <c:v>42292</c:v>
                </c:pt>
                <c:pt idx="1170">
                  <c:v>42293</c:v>
                </c:pt>
                <c:pt idx="1171">
                  <c:v>42296</c:v>
                </c:pt>
                <c:pt idx="1172">
                  <c:v>42297</c:v>
                </c:pt>
                <c:pt idx="1173">
                  <c:v>42298</c:v>
                </c:pt>
                <c:pt idx="1174">
                  <c:v>42299</c:v>
                </c:pt>
                <c:pt idx="1175">
                  <c:v>42300</c:v>
                </c:pt>
                <c:pt idx="1176">
                  <c:v>42303</c:v>
                </c:pt>
                <c:pt idx="1177">
                  <c:v>42304</c:v>
                </c:pt>
                <c:pt idx="1178">
                  <c:v>42305</c:v>
                </c:pt>
                <c:pt idx="1179">
                  <c:v>42306</c:v>
                </c:pt>
                <c:pt idx="1180">
                  <c:v>42307</c:v>
                </c:pt>
                <c:pt idx="1181">
                  <c:v>42310</c:v>
                </c:pt>
                <c:pt idx="1182">
                  <c:v>42311</c:v>
                </c:pt>
                <c:pt idx="1183">
                  <c:v>42312</c:v>
                </c:pt>
                <c:pt idx="1184">
                  <c:v>42313</c:v>
                </c:pt>
                <c:pt idx="1185">
                  <c:v>42314</c:v>
                </c:pt>
                <c:pt idx="1186">
                  <c:v>42317</c:v>
                </c:pt>
                <c:pt idx="1187">
                  <c:v>42318</c:v>
                </c:pt>
                <c:pt idx="1188">
                  <c:v>42319</c:v>
                </c:pt>
                <c:pt idx="1189">
                  <c:v>42320</c:v>
                </c:pt>
                <c:pt idx="1190">
                  <c:v>42321</c:v>
                </c:pt>
                <c:pt idx="1191">
                  <c:v>42324</c:v>
                </c:pt>
                <c:pt idx="1192">
                  <c:v>42325</c:v>
                </c:pt>
                <c:pt idx="1193">
                  <c:v>42326</c:v>
                </c:pt>
                <c:pt idx="1194">
                  <c:v>42327</c:v>
                </c:pt>
                <c:pt idx="1195">
                  <c:v>42328</c:v>
                </c:pt>
                <c:pt idx="1196">
                  <c:v>42331</c:v>
                </c:pt>
                <c:pt idx="1197">
                  <c:v>42332</c:v>
                </c:pt>
                <c:pt idx="1198">
                  <c:v>42333</c:v>
                </c:pt>
                <c:pt idx="1199">
                  <c:v>42334</c:v>
                </c:pt>
                <c:pt idx="1200">
                  <c:v>42335</c:v>
                </c:pt>
                <c:pt idx="1201">
                  <c:v>42338</c:v>
                </c:pt>
                <c:pt idx="1202">
                  <c:v>42339</c:v>
                </c:pt>
                <c:pt idx="1203">
                  <c:v>42340</c:v>
                </c:pt>
                <c:pt idx="1204">
                  <c:v>42341</c:v>
                </c:pt>
                <c:pt idx="1205">
                  <c:v>42342</c:v>
                </c:pt>
                <c:pt idx="1206">
                  <c:v>42345</c:v>
                </c:pt>
                <c:pt idx="1207">
                  <c:v>42346</c:v>
                </c:pt>
                <c:pt idx="1208">
                  <c:v>42347</c:v>
                </c:pt>
                <c:pt idx="1209">
                  <c:v>42348</c:v>
                </c:pt>
                <c:pt idx="1210">
                  <c:v>42349</c:v>
                </c:pt>
                <c:pt idx="1211">
                  <c:v>42352</c:v>
                </c:pt>
                <c:pt idx="1212">
                  <c:v>42353</c:v>
                </c:pt>
                <c:pt idx="1213">
                  <c:v>42354</c:v>
                </c:pt>
                <c:pt idx="1214">
                  <c:v>42355</c:v>
                </c:pt>
                <c:pt idx="1215">
                  <c:v>42356</c:v>
                </c:pt>
                <c:pt idx="1216">
                  <c:v>42359</c:v>
                </c:pt>
                <c:pt idx="1217">
                  <c:v>42360</c:v>
                </c:pt>
                <c:pt idx="1218">
                  <c:v>42361</c:v>
                </c:pt>
                <c:pt idx="1219">
                  <c:v>42362</c:v>
                </c:pt>
                <c:pt idx="1220">
                  <c:v>42367</c:v>
                </c:pt>
                <c:pt idx="1221">
                  <c:v>42368</c:v>
                </c:pt>
                <c:pt idx="1222">
                  <c:v>42369</c:v>
                </c:pt>
                <c:pt idx="1223">
                  <c:v>42373</c:v>
                </c:pt>
                <c:pt idx="1224">
                  <c:v>42374</c:v>
                </c:pt>
                <c:pt idx="1225">
                  <c:v>42375</c:v>
                </c:pt>
                <c:pt idx="1226">
                  <c:v>42376</c:v>
                </c:pt>
                <c:pt idx="1227">
                  <c:v>42377</c:v>
                </c:pt>
                <c:pt idx="1228">
                  <c:v>42380</c:v>
                </c:pt>
                <c:pt idx="1229">
                  <c:v>42381</c:v>
                </c:pt>
                <c:pt idx="1230">
                  <c:v>42382</c:v>
                </c:pt>
                <c:pt idx="1231">
                  <c:v>42383</c:v>
                </c:pt>
                <c:pt idx="1232">
                  <c:v>42384</c:v>
                </c:pt>
                <c:pt idx="1233">
                  <c:v>42387</c:v>
                </c:pt>
                <c:pt idx="1234">
                  <c:v>42388</c:v>
                </c:pt>
                <c:pt idx="1235">
                  <c:v>42389</c:v>
                </c:pt>
                <c:pt idx="1236">
                  <c:v>42390</c:v>
                </c:pt>
                <c:pt idx="1237">
                  <c:v>42391</c:v>
                </c:pt>
                <c:pt idx="1238">
                  <c:v>42394</c:v>
                </c:pt>
                <c:pt idx="1239">
                  <c:v>42396</c:v>
                </c:pt>
                <c:pt idx="1240">
                  <c:v>42397</c:v>
                </c:pt>
                <c:pt idx="1241">
                  <c:v>42398</c:v>
                </c:pt>
                <c:pt idx="1242">
                  <c:v>42401</c:v>
                </c:pt>
                <c:pt idx="1243">
                  <c:v>42402</c:v>
                </c:pt>
                <c:pt idx="1244">
                  <c:v>42403</c:v>
                </c:pt>
                <c:pt idx="1245">
                  <c:v>42404</c:v>
                </c:pt>
                <c:pt idx="1246">
                  <c:v>42405</c:v>
                </c:pt>
                <c:pt idx="1247">
                  <c:v>42408</c:v>
                </c:pt>
                <c:pt idx="1248">
                  <c:v>42409</c:v>
                </c:pt>
                <c:pt idx="1249">
                  <c:v>42410</c:v>
                </c:pt>
                <c:pt idx="1250">
                  <c:v>42411</c:v>
                </c:pt>
                <c:pt idx="1251">
                  <c:v>42412</c:v>
                </c:pt>
                <c:pt idx="1252">
                  <c:v>42415</c:v>
                </c:pt>
                <c:pt idx="1253">
                  <c:v>42416</c:v>
                </c:pt>
                <c:pt idx="1254">
                  <c:v>42417</c:v>
                </c:pt>
                <c:pt idx="1255">
                  <c:v>42418</c:v>
                </c:pt>
                <c:pt idx="1256">
                  <c:v>42419</c:v>
                </c:pt>
                <c:pt idx="1257">
                  <c:v>42422</c:v>
                </c:pt>
                <c:pt idx="1258">
                  <c:v>42423</c:v>
                </c:pt>
                <c:pt idx="1259">
                  <c:v>42424</c:v>
                </c:pt>
                <c:pt idx="1260">
                  <c:v>42425</c:v>
                </c:pt>
                <c:pt idx="1261">
                  <c:v>42426</c:v>
                </c:pt>
                <c:pt idx="1262">
                  <c:v>42429</c:v>
                </c:pt>
                <c:pt idx="1263">
                  <c:v>42430</c:v>
                </c:pt>
                <c:pt idx="1264">
                  <c:v>42431</c:v>
                </c:pt>
                <c:pt idx="1265">
                  <c:v>42432</c:v>
                </c:pt>
                <c:pt idx="1266">
                  <c:v>42433</c:v>
                </c:pt>
                <c:pt idx="1267">
                  <c:v>42436</c:v>
                </c:pt>
                <c:pt idx="1268">
                  <c:v>42437</c:v>
                </c:pt>
                <c:pt idx="1269">
                  <c:v>42438</c:v>
                </c:pt>
                <c:pt idx="1270">
                  <c:v>42439</c:v>
                </c:pt>
                <c:pt idx="1271">
                  <c:v>42440</c:v>
                </c:pt>
                <c:pt idx="1272">
                  <c:v>42443</c:v>
                </c:pt>
                <c:pt idx="1273">
                  <c:v>42444</c:v>
                </c:pt>
                <c:pt idx="1274">
                  <c:v>42445</c:v>
                </c:pt>
                <c:pt idx="1275">
                  <c:v>42446</c:v>
                </c:pt>
                <c:pt idx="1276">
                  <c:v>42447</c:v>
                </c:pt>
                <c:pt idx="1277">
                  <c:v>42450</c:v>
                </c:pt>
                <c:pt idx="1278">
                  <c:v>42451</c:v>
                </c:pt>
                <c:pt idx="1279">
                  <c:v>42452</c:v>
                </c:pt>
                <c:pt idx="1280">
                  <c:v>42453</c:v>
                </c:pt>
                <c:pt idx="1281">
                  <c:v>42458</c:v>
                </c:pt>
                <c:pt idx="1282">
                  <c:v>42459</c:v>
                </c:pt>
                <c:pt idx="1283">
                  <c:v>42460</c:v>
                </c:pt>
                <c:pt idx="1284">
                  <c:v>42461</c:v>
                </c:pt>
                <c:pt idx="1285">
                  <c:v>42464</c:v>
                </c:pt>
                <c:pt idx="1286">
                  <c:v>42465</c:v>
                </c:pt>
                <c:pt idx="1287">
                  <c:v>42466</c:v>
                </c:pt>
                <c:pt idx="1288">
                  <c:v>42467</c:v>
                </c:pt>
                <c:pt idx="1289">
                  <c:v>42468</c:v>
                </c:pt>
                <c:pt idx="1290">
                  <c:v>42471</c:v>
                </c:pt>
                <c:pt idx="1291">
                  <c:v>42472</c:v>
                </c:pt>
                <c:pt idx="1292">
                  <c:v>42473</c:v>
                </c:pt>
                <c:pt idx="1293">
                  <c:v>42474</c:v>
                </c:pt>
                <c:pt idx="1294">
                  <c:v>42475</c:v>
                </c:pt>
                <c:pt idx="1295">
                  <c:v>42478</c:v>
                </c:pt>
                <c:pt idx="1296">
                  <c:v>42479</c:v>
                </c:pt>
                <c:pt idx="1297">
                  <c:v>42480</c:v>
                </c:pt>
                <c:pt idx="1298">
                  <c:v>42481</c:v>
                </c:pt>
                <c:pt idx="1299">
                  <c:v>42482</c:v>
                </c:pt>
                <c:pt idx="1300">
                  <c:v>42486</c:v>
                </c:pt>
                <c:pt idx="1301">
                  <c:v>42487</c:v>
                </c:pt>
                <c:pt idx="1302">
                  <c:v>42488</c:v>
                </c:pt>
                <c:pt idx="1303">
                  <c:v>42489</c:v>
                </c:pt>
                <c:pt idx="1304">
                  <c:v>42492</c:v>
                </c:pt>
                <c:pt idx="1305">
                  <c:v>42493</c:v>
                </c:pt>
                <c:pt idx="1306">
                  <c:v>42494</c:v>
                </c:pt>
                <c:pt idx="1307">
                  <c:v>42495</c:v>
                </c:pt>
                <c:pt idx="1308">
                  <c:v>42496</c:v>
                </c:pt>
                <c:pt idx="1309">
                  <c:v>42499</c:v>
                </c:pt>
                <c:pt idx="1310">
                  <c:v>42500</c:v>
                </c:pt>
                <c:pt idx="1311">
                  <c:v>42501</c:v>
                </c:pt>
                <c:pt idx="1312">
                  <c:v>42502</c:v>
                </c:pt>
                <c:pt idx="1313">
                  <c:v>42503</c:v>
                </c:pt>
                <c:pt idx="1314">
                  <c:v>42506</c:v>
                </c:pt>
                <c:pt idx="1315">
                  <c:v>42507</c:v>
                </c:pt>
                <c:pt idx="1316">
                  <c:v>42508</c:v>
                </c:pt>
                <c:pt idx="1317">
                  <c:v>42509</c:v>
                </c:pt>
                <c:pt idx="1318">
                  <c:v>42510</c:v>
                </c:pt>
                <c:pt idx="1319">
                  <c:v>42513</c:v>
                </c:pt>
                <c:pt idx="1320">
                  <c:v>42514</c:v>
                </c:pt>
                <c:pt idx="1321">
                  <c:v>42515</c:v>
                </c:pt>
                <c:pt idx="1322">
                  <c:v>42516</c:v>
                </c:pt>
                <c:pt idx="1323">
                  <c:v>42517</c:v>
                </c:pt>
                <c:pt idx="1324">
                  <c:v>42520</c:v>
                </c:pt>
                <c:pt idx="1325">
                  <c:v>42521</c:v>
                </c:pt>
                <c:pt idx="1326">
                  <c:v>42522</c:v>
                </c:pt>
                <c:pt idx="1327">
                  <c:v>42523</c:v>
                </c:pt>
                <c:pt idx="1328">
                  <c:v>42524</c:v>
                </c:pt>
                <c:pt idx="1329">
                  <c:v>42527</c:v>
                </c:pt>
                <c:pt idx="1330">
                  <c:v>42528</c:v>
                </c:pt>
                <c:pt idx="1331">
                  <c:v>42529</c:v>
                </c:pt>
                <c:pt idx="1332">
                  <c:v>42530</c:v>
                </c:pt>
                <c:pt idx="1333">
                  <c:v>42531</c:v>
                </c:pt>
                <c:pt idx="1334">
                  <c:v>42535</c:v>
                </c:pt>
                <c:pt idx="1335">
                  <c:v>42536</c:v>
                </c:pt>
                <c:pt idx="1336">
                  <c:v>42537</c:v>
                </c:pt>
                <c:pt idx="1337">
                  <c:v>42538</c:v>
                </c:pt>
                <c:pt idx="1338">
                  <c:v>42541</c:v>
                </c:pt>
                <c:pt idx="1339">
                  <c:v>42542</c:v>
                </c:pt>
                <c:pt idx="1340">
                  <c:v>42543</c:v>
                </c:pt>
                <c:pt idx="1341">
                  <c:v>42544</c:v>
                </c:pt>
                <c:pt idx="1342">
                  <c:v>42545</c:v>
                </c:pt>
                <c:pt idx="1343">
                  <c:v>42548</c:v>
                </c:pt>
                <c:pt idx="1344">
                  <c:v>42549</c:v>
                </c:pt>
                <c:pt idx="1345">
                  <c:v>42550</c:v>
                </c:pt>
                <c:pt idx="1346">
                  <c:v>42551</c:v>
                </c:pt>
                <c:pt idx="1347">
                  <c:v>42552</c:v>
                </c:pt>
                <c:pt idx="1348">
                  <c:v>42555</c:v>
                </c:pt>
                <c:pt idx="1349">
                  <c:v>42556</c:v>
                </c:pt>
                <c:pt idx="1350">
                  <c:v>42557</c:v>
                </c:pt>
                <c:pt idx="1351">
                  <c:v>42558</c:v>
                </c:pt>
                <c:pt idx="1352">
                  <c:v>42559</c:v>
                </c:pt>
                <c:pt idx="1353">
                  <c:v>42562</c:v>
                </c:pt>
                <c:pt idx="1354">
                  <c:v>42563</c:v>
                </c:pt>
                <c:pt idx="1355">
                  <c:v>42564</c:v>
                </c:pt>
                <c:pt idx="1356">
                  <c:v>42565</c:v>
                </c:pt>
                <c:pt idx="1357">
                  <c:v>42566</c:v>
                </c:pt>
                <c:pt idx="1358">
                  <c:v>42569</c:v>
                </c:pt>
                <c:pt idx="1359">
                  <c:v>42570</c:v>
                </c:pt>
                <c:pt idx="1360">
                  <c:v>42571</c:v>
                </c:pt>
                <c:pt idx="1361">
                  <c:v>42572</c:v>
                </c:pt>
                <c:pt idx="1362">
                  <c:v>42573</c:v>
                </c:pt>
                <c:pt idx="1363">
                  <c:v>42576</c:v>
                </c:pt>
                <c:pt idx="1364">
                  <c:v>42577</c:v>
                </c:pt>
                <c:pt idx="1365">
                  <c:v>42578</c:v>
                </c:pt>
                <c:pt idx="1366">
                  <c:v>42579</c:v>
                </c:pt>
                <c:pt idx="1367">
                  <c:v>42580</c:v>
                </c:pt>
                <c:pt idx="1368">
                  <c:v>42583</c:v>
                </c:pt>
                <c:pt idx="1369">
                  <c:v>42584</c:v>
                </c:pt>
                <c:pt idx="1370">
                  <c:v>42585</c:v>
                </c:pt>
                <c:pt idx="1371">
                  <c:v>42586</c:v>
                </c:pt>
                <c:pt idx="1372">
                  <c:v>42587</c:v>
                </c:pt>
                <c:pt idx="1373">
                  <c:v>42590</c:v>
                </c:pt>
                <c:pt idx="1374">
                  <c:v>42591</c:v>
                </c:pt>
                <c:pt idx="1375">
                  <c:v>42592</c:v>
                </c:pt>
                <c:pt idx="1376">
                  <c:v>42593</c:v>
                </c:pt>
                <c:pt idx="1377">
                  <c:v>42594</c:v>
                </c:pt>
                <c:pt idx="1378">
                  <c:v>42597</c:v>
                </c:pt>
                <c:pt idx="1379">
                  <c:v>42598</c:v>
                </c:pt>
                <c:pt idx="1380">
                  <c:v>42599</c:v>
                </c:pt>
                <c:pt idx="1381">
                  <c:v>42600</c:v>
                </c:pt>
                <c:pt idx="1382">
                  <c:v>42601</c:v>
                </c:pt>
                <c:pt idx="1383">
                  <c:v>42604</c:v>
                </c:pt>
                <c:pt idx="1384">
                  <c:v>42605</c:v>
                </c:pt>
                <c:pt idx="1385">
                  <c:v>42606</c:v>
                </c:pt>
                <c:pt idx="1386">
                  <c:v>42607</c:v>
                </c:pt>
                <c:pt idx="1387">
                  <c:v>42608</c:v>
                </c:pt>
                <c:pt idx="1388">
                  <c:v>42611</c:v>
                </c:pt>
                <c:pt idx="1389">
                  <c:v>42612</c:v>
                </c:pt>
                <c:pt idx="1390">
                  <c:v>42613</c:v>
                </c:pt>
                <c:pt idx="1391">
                  <c:v>42614</c:v>
                </c:pt>
                <c:pt idx="1392">
                  <c:v>42615</c:v>
                </c:pt>
                <c:pt idx="1393">
                  <c:v>42618</c:v>
                </c:pt>
                <c:pt idx="1394">
                  <c:v>42619</c:v>
                </c:pt>
                <c:pt idx="1395">
                  <c:v>42620</c:v>
                </c:pt>
                <c:pt idx="1396">
                  <c:v>42621</c:v>
                </c:pt>
                <c:pt idx="1397">
                  <c:v>42622</c:v>
                </c:pt>
                <c:pt idx="1398">
                  <c:v>42625</c:v>
                </c:pt>
                <c:pt idx="1399">
                  <c:v>42626</c:v>
                </c:pt>
                <c:pt idx="1400">
                  <c:v>42627</c:v>
                </c:pt>
                <c:pt idx="1401">
                  <c:v>42628</c:v>
                </c:pt>
                <c:pt idx="1402">
                  <c:v>42629</c:v>
                </c:pt>
                <c:pt idx="1403">
                  <c:v>42632</c:v>
                </c:pt>
                <c:pt idx="1404">
                  <c:v>42633</c:v>
                </c:pt>
                <c:pt idx="1405">
                  <c:v>42634</c:v>
                </c:pt>
                <c:pt idx="1406">
                  <c:v>42635</c:v>
                </c:pt>
                <c:pt idx="1407">
                  <c:v>42636</c:v>
                </c:pt>
                <c:pt idx="1408">
                  <c:v>42639</c:v>
                </c:pt>
                <c:pt idx="1409">
                  <c:v>42640</c:v>
                </c:pt>
                <c:pt idx="1410">
                  <c:v>42641</c:v>
                </c:pt>
                <c:pt idx="1411">
                  <c:v>42642</c:v>
                </c:pt>
                <c:pt idx="1412">
                  <c:v>42643</c:v>
                </c:pt>
                <c:pt idx="1413">
                  <c:v>42646</c:v>
                </c:pt>
                <c:pt idx="1414">
                  <c:v>42647</c:v>
                </c:pt>
                <c:pt idx="1415">
                  <c:v>42648</c:v>
                </c:pt>
                <c:pt idx="1416">
                  <c:v>42649</c:v>
                </c:pt>
                <c:pt idx="1417">
                  <c:v>42650</c:v>
                </c:pt>
                <c:pt idx="1418">
                  <c:v>42653</c:v>
                </c:pt>
                <c:pt idx="1419">
                  <c:v>42654</c:v>
                </c:pt>
                <c:pt idx="1420">
                  <c:v>42655</c:v>
                </c:pt>
                <c:pt idx="1421">
                  <c:v>42656</c:v>
                </c:pt>
                <c:pt idx="1422">
                  <c:v>42657</c:v>
                </c:pt>
                <c:pt idx="1423">
                  <c:v>42660</c:v>
                </c:pt>
                <c:pt idx="1424">
                  <c:v>42661</c:v>
                </c:pt>
                <c:pt idx="1425">
                  <c:v>42662</c:v>
                </c:pt>
                <c:pt idx="1426">
                  <c:v>42663</c:v>
                </c:pt>
                <c:pt idx="1427">
                  <c:v>42664</c:v>
                </c:pt>
                <c:pt idx="1428">
                  <c:v>42668</c:v>
                </c:pt>
                <c:pt idx="1429">
                  <c:v>42669</c:v>
                </c:pt>
                <c:pt idx="1430">
                  <c:v>42670</c:v>
                </c:pt>
                <c:pt idx="1431">
                  <c:v>42671</c:v>
                </c:pt>
                <c:pt idx="1432">
                  <c:v>42674</c:v>
                </c:pt>
                <c:pt idx="1433">
                  <c:v>42675</c:v>
                </c:pt>
                <c:pt idx="1434">
                  <c:v>42676</c:v>
                </c:pt>
                <c:pt idx="1435">
                  <c:v>42677</c:v>
                </c:pt>
                <c:pt idx="1436">
                  <c:v>42678</c:v>
                </c:pt>
                <c:pt idx="1437">
                  <c:v>42681</c:v>
                </c:pt>
                <c:pt idx="1438">
                  <c:v>42682</c:v>
                </c:pt>
                <c:pt idx="1439">
                  <c:v>42683</c:v>
                </c:pt>
                <c:pt idx="1440">
                  <c:v>42684</c:v>
                </c:pt>
                <c:pt idx="1441">
                  <c:v>42685</c:v>
                </c:pt>
                <c:pt idx="1442">
                  <c:v>42688</c:v>
                </c:pt>
                <c:pt idx="1443">
                  <c:v>42689</c:v>
                </c:pt>
                <c:pt idx="1444">
                  <c:v>42690</c:v>
                </c:pt>
                <c:pt idx="1445">
                  <c:v>42691</c:v>
                </c:pt>
                <c:pt idx="1446">
                  <c:v>42692</c:v>
                </c:pt>
                <c:pt idx="1447">
                  <c:v>42695</c:v>
                </c:pt>
                <c:pt idx="1448">
                  <c:v>42696</c:v>
                </c:pt>
                <c:pt idx="1449">
                  <c:v>42697</c:v>
                </c:pt>
                <c:pt idx="1450">
                  <c:v>42698</c:v>
                </c:pt>
                <c:pt idx="1451">
                  <c:v>42699</c:v>
                </c:pt>
                <c:pt idx="1452">
                  <c:v>42702</c:v>
                </c:pt>
                <c:pt idx="1453">
                  <c:v>42703</c:v>
                </c:pt>
                <c:pt idx="1454">
                  <c:v>42704</c:v>
                </c:pt>
                <c:pt idx="1455">
                  <c:v>42705</c:v>
                </c:pt>
                <c:pt idx="1456">
                  <c:v>42706</c:v>
                </c:pt>
                <c:pt idx="1457">
                  <c:v>42709</c:v>
                </c:pt>
                <c:pt idx="1458">
                  <c:v>42710</c:v>
                </c:pt>
                <c:pt idx="1459">
                  <c:v>42711</c:v>
                </c:pt>
                <c:pt idx="1460">
                  <c:v>42712</c:v>
                </c:pt>
                <c:pt idx="1461">
                  <c:v>42713</c:v>
                </c:pt>
                <c:pt idx="1462">
                  <c:v>42716</c:v>
                </c:pt>
                <c:pt idx="1463">
                  <c:v>42717</c:v>
                </c:pt>
                <c:pt idx="1464">
                  <c:v>42718</c:v>
                </c:pt>
                <c:pt idx="1465">
                  <c:v>42719</c:v>
                </c:pt>
                <c:pt idx="1466">
                  <c:v>42720</c:v>
                </c:pt>
                <c:pt idx="1467">
                  <c:v>42723</c:v>
                </c:pt>
                <c:pt idx="1468">
                  <c:v>42724</c:v>
                </c:pt>
                <c:pt idx="1469">
                  <c:v>42725</c:v>
                </c:pt>
                <c:pt idx="1470">
                  <c:v>42726</c:v>
                </c:pt>
                <c:pt idx="1471">
                  <c:v>42727</c:v>
                </c:pt>
                <c:pt idx="1472">
                  <c:v>42732</c:v>
                </c:pt>
                <c:pt idx="1473">
                  <c:v>42733</c:v>
                </c:pt>
                <c:pt idx="1474">
                  <c:v>42734</c:v>
                </c:pt>
                <c:pt idx="1475">
                  <c:v>42738</c:v>
                </c:pt>
                <c:pt idx="1476">
                  <c:v>42739</c:v>
                </c:pt>
                <c:pt idx="1477">
                  <c:v>42740</c:v>
                </c:pt>
                <c:pt idx="1478">
                  <c:v>42741</c:v>
                </c:pt>
                <c:pt idx="1479">
                  <c:v>42744</c:v>
                </c:pt>
                <c:pt idx="1480">
                  <c:v>42745</c:v>
                </c:pt>
                <c:pt idx="1481">
                  <c:v>42746</c:v>
                </c:pt>
                <c:pt idx="1482">
                  <c:v>42747</c:v>
                </c:pt>
                <c:pt idx="1483">
                  <c:v>42748</c:v>
                </c:pt>
                <c:pt idx="1484">
                  <c:v>42751</c:v>
                </c:pt>
                <c:pt idx="1485">
                  <c:v>42752</c:v>
                </c:pt>
                <c:pt idx="1486">
                  <c:v>42753</c:v>
                </c:pt>
                <c:pt idx="1487">
                  <c:v>42754</c:v>
                </c:pt>
                <c:pt idx="1488">
                  <c:v>42755</c:v>
                </c:pt>
                <c:pt idx="1489">
                  <c:v>42758</c:v>
                </c:pt>
                <c:pt idx="1490">
                  <c:v>42759</c:v>
                </c:pt>
                <c:pt idx="1491">
                  <c:v>42760</c:v>
                </c:pt>
                <c:pt idx="1492">
                  <c:v>42762</c:v>
                </c:pt>
                <c:pt idx="1493">
                  <c:v>42765</c:v>
                </c:pt>
                <c:pt idx="1494">
                  <c:v>42766</c:v>
                </c:pt>
              </c:numCache>
            </c:numRef>
          </c:cat>
          <c:val>
            <c:numRef>
              <c:f>Sheet4!$C$2:$C$2849</c:f>
              <c:numCache>
                <c:formatCode>0.0%</c:formatCode>
                <c:ptCount val="2848"/>
                <c:pt idx="0">
                  <c:v>0.16374367230212175</c:v>
                </c:pt>
                <c:pt idx="1">
                  <c:v>0.17993804354922496</c:v>
                </c:pt>
                <c:pt idx="2">
                  <c:v>0.17666740217523524</c:v>
                </c:pt>
                <c:pt idx="3">
                  <c:v>0.17580539490470751</c:v>
                </c:pt>
                <c:pt idx="4">
                  <c:v>0.17517610196393904</c:v>
                </c:pt>
                <c:pt idx="5">
                  <c:v>0.17914384756965229</c:v>
                </c:pt>
                <c:pt idx="6">
                  <c:v>0.18768046123744106</c:v>
                </c:pt>
                <c:pt idx="7">
                  <c:v>0.18611549848229189</c:v>
                </c:pt>
                <c:pt idx="8">
                  <c:v>0.18306064058778751</c:v>
                </c:pt>
                <c:pt idx="9">
                  <c:v>0.18241737348963125</c:v>
                </c:pt>
                <c:pt idx="10">
                  <c:v>0.18274488580079884</c:v>
                </c:pt>
                <c:pt idx="11">
                  <c:v>0.18802848871108047</c:v>
                </c:pt>
                <c:pt idx="12">
                  <c:v>0.1971567236714592</c:v>
                </c:pt>
                <c:pt idx="13">
                  <c:v>0.2010540252244315</c:v>
                </c:pt>
                <c:pt idx="14">
                  <c:v>0.22583924402433544</c:v>
                </c:pt>
                <c:pt idx="15">
                  <c:v>0.22291680932683744</c:v>
                </c:pt>
                <c:pt idx="16">
                  <c:v>0.23360175675361305</c:v>
                </c:pt>
                <c:pt idx="17">
                  <c:v>0.22295557415335818</c:v>
                </c:pt>
                <c:pt idx="18">
                  <c:v>0.21992180716517132</c:v>
                </c:pt>
                <c:pt idx="19">
                  <c:v>0.21093956304472442</c:v>
                </c:pt>
                <c:pt idx="20">
                  <c:v>0.20488340927341672</c:v>
                </c:pt>
                <c:pt idx="21">
                  <c:v>0.19944944272671278</c:v>
                </c:pt>
                <c:pt idx="22">
                  <c:v>0.18980325900504813</c:v>
                </c:pt>
                <c:pt idx="23">
                  <c:v>0.18499679683677894</c:v>
                </c:pt>
                <c:pt idx="24">
                  <c:v>0.1754354758471052</c:v>
                </c:pt>
                <c:pt idx="25">
                  <c:v>0.16611594279301514</c:v>
                </c:pt>
                <c:pt idx="26">
                  <c:v>0.16096136870050917</c:v>
                </c:pt>
                <c:pt idx="27">
                  <c:v>0.1524676557854131</c:v>
                </c:pt>
                <c:pt idx="28">
                  <c:v>0.15695858879104466</c:v>
                </c:pt>
                <c:pt idx="29">
                  <c:v>0.1491299606368392</c:v>
                </c:pt>
                <c:pt idx="30">
                  <c:v>0.15323715660557199</c:v>
                </c:pt>
                <c:pt idx="31">
                  <c:v>0.14835465350235891</c:v>
                </c:pt>
                <c:pt idx="32">
                  <c:v>0.14915467229978291</c:v>
                </c:pt>
                <c:pt idx="33">
                  <c:v>0.14521333279155066</c:v>
                </c:pt>
                <c:pt idx="34">
                  <c:v>0.1562423331351333</c:v>
                </c:pt>
                <c:pt idx="35">
                  <c:v>0.15419848309870038</c:v>
                </c:pt>
                <c:pt idx="36">
                  <c:v>0.16226667389331426</c:v>
                </c:pt>
                <c:pt idx="37">
                  <c:v>0.1682619302052516</c:v>
                </c:pt>
                <c:pt idx="38">
                  <c:v>0.17490718021037421</c:v>
                </c:pt>
                <c:pt idx="39">
                  <c:v>0.17238838087213323</c:v>
                </c:pt>
                <c:pt idx="40">
                  <c:v>0.16930100032364664</c:v>
                </c:pt>
                <c:pt idx="41">
                  <c:v>0.16307250246166194</c:v>
                </c:pt>
                <c:pt idx="42">
                  <c:v>0.1594745400563945</c:v>
                </c:pt>
                <c:pt idx="43">
                  <c:v>0.15455183677992457</c:v>
                </c:pt>
                <c:pt idx="44">
                  <c:v>0.15024057094487411</c:v>
                </c:pt>
                <c:pt idx="45">
                  <c:v>0.14821306148700628</c:v>
                </c:pt>
                <c:pt idx="46">
                  <c:v>0.16982937425230354</c:v>
                </c:pt>
                <c:pt idx="47">
                  <c:v>0.17200780762333648</c:v>
                </c:pt>
                <c:pt idx="48">
                  <c:v>0.17069322991248781</c:v>
                </c:pt>
                <c:pt idx="49">
                  <c:v>0.16280757565817616</c:v>
                </c:pt>
                <c:pt idx="50">
                  <c:v>0.16165967907077533</c:v>
                </c:pt>
                <c:pt idx="51">
                  <c:v>0.16028638320726454</c:v>
                </c:pt>
                <c:pt idx="52">
                  <c:v>0.14886551461864186</c:v>
                </c:pt>
                <c:pt idx="53">
                  <c:v>0.17127556816365291</c:v>
                </c:pt>
                <c:pt idx="54">
                  <c:v>0.17899065275587714</c:v>
                </c:pt>
                <c:pt idx="55">
                  <c:v>0.17958055294297734</c:v>
                </c:pt>
                <c:pt idx="56">
                  <c:v>0.17783781550495817</c:v>
                </c:pt>
                <c:pt idx="57">
                  <c:v>0.1711670179747152</c:v>
                </c:pt>
                <c:pt idx="58">
                  <c:v>0.16852351809504162</c:v>
                </c:pt>
                <c:pt idx="59">
                  <c:v>0.18737650916767168</c:v>
                </c:pt>
                <c:pt idx="60">
                  <c:v>0.19956641718276491</c:v>
                </c:pt>
                <c:pt idx="61">
                  <c:v>0.21027232943120297</c:v>
                </c:pt>
                <c:pt idx="62">
                  <c:v>0.2045670235095588</c:v>
                </c:pt>
                <c:pt idx="63">
                  <c:v>0.19690151487989169</c:v>
                </c:pt>
                <c:pt idx="64">
                  <c:v>0.19959960819487121</c:v>
                </c:pt>
                <c:pt idx="65">
                  <c:v>0.19772391314771473</c:v>
                </c:pt>
                <c:pt idx="66">
                  <c:v>0.19130134450059394</c:v>
                </c:pt>
                <c:pt idx="67">
                  <c:v>0.20579398991684081</c:v>
                </c:pt>
                <c:pt idx="68">
                  <c:v>0.2038592665694122</c:v>
                </c:pt>
                <c:pt idx="69">
                  <c:v>0.20995169921980419</c:v>
                </c:pt>
                <c:pt idx="70">
                  <c:v>0.20647621061606661</c:v>
                </c:pt>
                <c:pt idx="71">
                  <c:v>0.20659958184202382</c:v>
                </c:pt>
                <c:pt idx="72">
                  <c:v>0.20529789943665711</c:v>
                </c:pt>
                <c:pt idx="73">
                  <c:v>0.20650114618550994</c:v>
                </c:pt>
                <c:pt idx="74">
                  <c:v>0.20132254461038898</c:v>
                </c:pt>
                <c:pt idx="75">
                  <c:v>0.19877315568603598</c:v>
                </c:pt>
                <c:pt idx="76">
                  <c:v>0.20597662932729413</c:v>
                </c:pt>
                <c:pt idx="77">
                  <c:v>0.21167934131194976</c:v>
                </c:pt>
                <c:pt idx="78">
                  <c:v>0.21349508231663716</c:v>
                </c:pt>
                <c:pt idx="79">
                  <c:v>0.21221263419120207</c:v>
                </c:pt>
                <c:pt idx="80">
                  <c:v>0.20483376830934386</c:v>
                </c:pt>
                <c:pt idx="81">
                  <c:v>0.19925576658451491</c:v>
                </c:pt>
                <c:pt idx="82">
                  <c:v>0.1950445088834763</c:v>
                </c:pt>
                <c:pt idx="83">
                  <c:v>0.20550816782342693</c:v>
                </c:pt>
                <c:pt idx="84">
                  <c:v>0.20367998441306412</c:v>
                </c:pt>
                <c:pt idx="85">
                  <c:v>0.20295319259814948</c:v>
                </c:pt>
                <c:pt idx="86">
                  <c:v>0.19290072756324123</c:v>
                </c:pt>
                <c:pt idx="87">
                  <c:v>0.1925263642976095</c:v>
                </c:pt>
                <c:pt idx="88">
                  <c:v>0.18499529667131084</c:v>
                </c:pt>
                <c:pt idx="89">
                  <c:v>0.18096331383543682</c:v>
                </c:pt>
                <c:pt idx="90">
                  <c:v>0.18663975584781109</c:v>
                </c:pt>
                <c:pt idx="91">
                  <c:v>0.18506522039510553</c:v>
                </c:pt>
                <c:pt idx="92">
                  <c:v>0.18592108186170311</c:v>
                </c:pt>
                <c:pt idx="93">
                  <c:v>0.19292940438298545</c:v>
                </c:pt>
                <c:pt idx="94">
                  <c:v>0.20882194394778733</c:v>
                </c:pt>
                <c:pt idx="95">
                  <c:v>0.20799844620058305</c:v>
                </c:pt>
                <c:pt idx="96">
                  <c:v>0.22124678154036651</c:v>
                </c:pt>
                <c:pt idx="97">
                  <c:v>0.22807652108208273</c:v>
                </c:pt>
                <c:pt idx="98">
                  <c:v>0.23398136543140657</c:v>
                </c:pt>
                <c:pt idx="99">
                  <c:v>0.23062487275502069</c:v>
                </c:pt>
                <c:pt idx="100">
                  <c:v>0.22250587467346261</c:v>
                </c:pt>
                <c:pt idx="101">
                  <c:v>0.21397256539654017</c:v>
                </c:pt>
                <c:pt idx="102">
                  <c:v>0.20205822451020519</c:v>
                </c:pt>
                <c:pt idx="103">
                  <c:v>0.21091963357140378</c:v>
                </c:pt>
                <c:pt idx="104">
                  <c:v>0.20856820058820436</c:v>
                </c:pt>
                <c:pt idx="105">
                  <c:v>0.21574444608573878</c:v>
                </c:pt>
                <c:pt idx="106">
                  <c:v>0.2150035069700913</c:v>
                </c:pt>
                <c:pt idx="107">
                  <c:v>0.22247083402439963</c:v>
                </c:pt>
                <c:pt idx="108">
                  <c:v>0.22419550693163204</c:v>
                </c:pt>
                <c:pt idx="109">
                  <c:v>0.24860672985420154</c:v>
                </c:pt>
                <c:pt idx="110">
                  <c:v>0.25123930683754697</c:v>
                </c:pt>
                <c:pt idx="111">
                  <c:v>0.32854571316033321</c:v>
                </c:pt>
                <c:pt idx="112">
                  <c:v>0.3703343527164118</c:v>
                </c:pt>
                <c:pt idx="113">
                  <c:v>0.36779185936430847</c:v>
                </c:pt>
                <c:pt idx="114">
                  <c:v>0.31365359941990628</c:v>
                </c:pt>
                <c:pt idx="115">
                  <c:v>0.31938005512748929</c:v>
                </c:pt>
                <c:pt idx="116">
                  <c:v>0.30633280512115674</c:v>
                </c:pt>
                <c:pt idx="117">
                  <c:v>0.28720815877945083</c:v>
                </c:pt>
                <c:pt idx="118">
                  <c:v>0.27423712915028281</c:v>
                </c:pt>
                <c:pt idx="119">
                  <c:v>0.26879324889931022</c:v>
                </c:pt>
                <c:pt idx="120">
                  <c:v>0.27893830342408793</c:v>
                </c:pt>
                <c:pt idx="121">
                  <c:v>0.31106036779263097</c:v>
                </c:pt>
                <c:pt idx="122">
                  <c:v>0.32858314475101635</c:v>
                </c:pt>
                <c:pt idx="123">
                  <c:v>0.32778324981235435</c:v>
                </c:pt>
                <c:pt idx="124">
                  <c:v>0.3328487314949119</c:v>
                </c:pt>
                <c:pt idx="125">
                  <c:v>0.33308125855473525</c:v>
                </c:pt>
                <c:pt idx="126">
                  <c:v>0.33126460437380445</c:v>
                </c:pt>
                <c:pt idx="127">
                  <c:v>0.30395014492484779</c:v>
                </c:pt>
                <c:pt idx="128">
                  <c:v>0.31548482159637348</c:v>
                </c:pt>
                <c:pt idx="129">
                  <c:v>0.31483257304411971</c:v>
                </c:pt>
                <c:pt idx="130">
                  <c:v>0.29605069134244633</c:v>
                </c:pt>
                <c:pt idx="131">
                  <c:v>0.31149805494943822</c:v>
                </c:pt>
                <c:pt idx="132">
                  <c:v>0.33375894926874644</c:v>
                </c:pt>
                <c:pt idx="133">
                  <c:v>0.33952147618387402</c:v>
                </c:pt>
                <c:pt idx="134">
                  <c:v>0.3269292647535319</c:v>
                </c:pt>
                <c:pt idx="135">
                  <c:v>0.33205264344613483</c:v>
                </c:pt>
                <c:pt idx="136">
                  <c:v>0.32993532201326642</c:v>
                </c:pt>
                <c:pt idx="137">
                  <c:v>0.3705389122917675</c:v>
                </c:pt>
                <c:pt idx="138">
                  <c:v>0.35670659714091252</c:v>
                </c:pt>
                <c:pt idx="139">
                  <c:v>0.38075870624896974</c:v>
                </c:pt>
                <c:pt idx="140">
                  <c:v>0.3593013075012505</c:v>
                </c:pt>
                <c:pt idx="141">
                  <c:v>0.33916569543155084</c:v>
                </c:pt>
                <c:pt idx="142">
                  <c:v>0.36434446871093312</c:v>
                </c:pt>
                <c:pt idx="143">
                  <c:v>0.36366476232971551</c:v>
                </c:pt>
                <c:pt idx="144">
                  <c:v>0.36034414155338351</c:v>
                </c:pt>
                <c:pt idx="145">
                  <c:v>0.37971772879408827</c:v>
                </c:pt>
                <c:pt idx="146">
                  <c:v>0.38736055693848626</c:v>
                </c:pt>
                <c:pt idx="147">
                  <c:v>0.39879666596610747</c:v>
                </c:pt>
                <c:pt idx="148">
                  <c:v>0.36155329953782323</c:v>
                </c:pt>
                <c:pt idx="149">
                  <c:v>0.36562231286482921</c:v>
                </c:pt>
                <c:pt idx="150">
                  <c:v>0.36904270076960372</c:v>
                </c:pt>
                <c:pt idx="151">
                  <c:v>0.37139468230673001</c:v>
                </c:pt>
                <c:pt idx="152">
                  <c:v>0.41277066863990813</c:v>
                </c:pt>
                <c:pt idx="153">
                  <c:v>0.41022489537939172</c:v>
                </c:pt>
                <c:pt idx="154">
                  <c:v>0.35583614398417623</c:v>
                </c:pt>
                <c:pt idx="155">
                  <c:v>0.3363426706524657</c:v>
                </c:pt>
                <c:pt idx="156">
                  <c:v>0.30432577478490336</c:v>
                </c:pt>
                <c:pt idx="157">
                  <c:v>0.3059294739719397</c:v>
                </c:pt>
                <c:pt idx="158">
                  <c:v>0.28262963411626774</c:v>
                </c:pt>
                <c:pt idx="159">
                  <c:v>0.2824584104115142</c:v>
                </c:pt>
                <c:pt idx="160">
                  <c:v>0.27568279255109041</c:v>
                </c:pt>
                <c:pt idx="161">
                  <c:v>0.26669413944903569</c:v>
                </c:pt>
                <c:pt idx="162">
                  <c:v>0.28392828039428364</c:v>
                </c:pt>
                <c:pt idx="163">
                  <c:v>0.26614279394659229</c:v>
                </c:pt>
                <c:pt idx="164">
                  <c:v>0.28585382618953875</c:v>
                </c:pt>
                <c:pt idx="165">
                  <c:v>0.26576242680607309</c:v>
                </c:pt>
                <c:pt idx="166">
                  <c:v>0.26302293064029386</c:v>
                </c:pt>
                <c:pt idx="167">
                  <c:v>0.25303936561170098</c:v>
                </c:pt>
                <c:pt idx="168">
                  <c:v>0.24987637589483547</c:v>
                </c:pt>
                <c:pt idx="169">
                  <c:v>0.21942578296344348</c:v>
                </c:pt>
                <c:pt idx="170">
                  <c:v>0.20425431999560004</c:v>
                </c:pt>
                <c:pt idx="171">
                  <c:v>0.21244608389517836</c:v>
                </c:pt>
                <c:pt idx="172">
                  <c:v>0.23202633477027962</c:v>
                </c:pt>
                <c:pt idx="173">
                  <c:v>0.24503037314770093</c:v>
                </c:pt>
                <c:pt idx="174">
                  <c:v>0.26604648065936159</c:v>
                </c:pt>
                <c:pt idx="175">
                  <c:v>0.2332659286345361</c:v>
                </c:pt>
                <c:pt idx="176">
                  <c:v>0.22224521750850193</c:v>
                </c:pt>
                <c:pt idx="177">
                  <c:v>0.17720340029403206</c:v>
                </c:pt>
                <c:pt idx="178">
                  <c:v>0.1699656602457893</c:v>
                </c:pt>
                <c:pt idx="179">
                  <c:v>0.18114046416380344</c:v>
                </c:pt>
                <c:pt idx="180">
                  <c:v>0.23997195850813843</c:v>
                </c:pt>
                <c:pt idx="181">
                  <c:v>0.22401110745789066</c:v>
                </c:pt>
                <c:pt idx="182">
                  <c:v>0.23113878553495087</c:v>
                </c:pt>
                <c:pt idx="183">
                  <c:v>0.24105745009715762</c:v>
                </c:pt>
                <c:pt idx="184">
                  <c:v>0.24600170013689332</c:v>
                </c:pt>
                <c:pt idx="185">
                  <c:v>0.25612485537098328</c:v>
                </c:pt>
                <c:pt idx="186">
                  <c:v>0.26698703320443928</c:v>
                </c:pt>
                <c:pt idx="187">
                  <c:v>0.27883205341408318</c:v>
                </c:pt>
                <c:pt idx="188">
                  <c:v>0.29914560200957402</c:v>
                </c:pt>
                <c:pt idx="189">
                  <c:v>0.29929124748660973</c:v>
                </c:pt>
                <c:pt idx="190">
                  <c:v>0.32655492288384197</c:v>
                </c:pt>
                <c:pt idx="191">
                  <c:v>0.31629882486460337</c:v>
                </c:pt>
                <c:pt idx="192">
                  <c:v>0.28176750904698311</c:v>
                </c:pt>
                <c:pt idx="193">
                  <c:v>0.26844569543691327</c:v>
                </c:pt>
                <c:pt idx="194">
                  <c:v>0.2465986799091561</c:v>
                </c:pt>
                <c:pt idx="195">
                  <c:v>0.23954707415738682</c:v>
                </c:pt>
                <c:pt idx="196">
                  <c:v>0.24077359794968078</c:v>
                </c:pt>
                <c:pt idx="197">
                  <c:v>0.23648309404569903</c:v>
                </c:pt>
                <c:pt idx="198">
                  <c:v>0.22893549854446874</c:v>
                </c:pt>
                <c:pt idx="199">
                  <c:v>0.24790768534504312</c:v>
                </c:pt>
                <c:pt idx="200">
                  <c:v>0.25382312456356859</c:v>
                </c:pt>
                <c:pt idx="201">
                  <c:v>0.24724686371847157</c:v>
                </c:pt>
                <c:pt idx="202">
                  <c:v>0.24610431807930966</c:v>
                </c:pt>
                <c:pt idx="203">
                  <c:v>0.24957042372114396</c:v>
                </c:pt>
                <c:pt idx="204">
                  <c:v>0.25003198804319438</c:v>
                </c:pt>
                <c:pt idx="205">
                  <c:v>0.24537455720894571</c:v>
                </c:pt>
                <c:pt idx="206">
                  <c:v>0.26048615353360782</c:v>
                </c:pt>
                <c:pt idx="207">
                  <c:v>0.25725842885935796</c:v>
                </c:pt>
                <c:pt idx="208">
                  <c:v>0.2468397403951279</c:v>
                </c:pt>
                <c:pt idx="209">
                  <c:v>0.24874685629562163</c:v>
                </c:pt>
                <c:pt idx="210">
                  <c:v>0.24305372604198411</c:v>
                </c:pt>
                <c:pt idx="211">
                  <c:v>0.25680972982447053</c:v>
                </c:pt>
                <c:pt idx="212">
                  <c:v>0.2567654157945522</c:v>
                </c:pt>
                <c:pt idx="213">
                  <c:v>0.25579342297954483</c:v>
                </c:pt>
                <c:pt idx="214">
                  <c:v>0.2515701354527638</c:v>
                </c:pt>
                <c:pt idx="215">
                  <c:v>0.24436509685354768</c:v>
                </c:pt>
                <c:pt idx="216">
                  <c:v>0.24011515147999063</c:v>
                </c:pt>
                <c:pt idx="217">
                  <c:v>0.2500878034691924</c:v>
                </c:pt>
                <c:pt idx="218">
                  <c:v>0.24540501736520601</c:v>
                </c:pt>
                <c:pt idx="219">
                  <c:v>0.22674727358034627</c:v>
                </c:pt>
                <c:pt idx="220">
                  <c:v>0.20604344616150849</c:v>
                </c:pt>
                <c:pt idx="221">
                  <c:v>0.20683372977266729</c:v>
                </c:pt>
                <c:pt idx="222">
                  <c:v>0.20560640363868449</c:v>
                </c:pt>
                <c:pt idx="223">
                  <c:v>0.2116330137923163</c:v>
                </c:pt>
                <c:pt idx="224">
                  <c:v>0.20197953991515988</c:v>
                </c:pt>
                <c:pt idx="225">
                  <c:v>0.20414808811106169</c:v>
                </c:pt>
                <c:pt idx="226">
                  <c:v>0.19742744939815654</c:v>
                </c:pt>
                <c:pt idx="227">
                  <c:v>0.19416049429488369</c:v>
                </c:pt>
                <c:pt idx="228">
                  <c:v>0.19444662155500458</c:v>
                </c:pt>
                <c:pt idx="229">
                  <c:v>0.18787635314338799</c:v>
                </c:pt>
                <c:pt idx="230">
                  <c:v>0.17172338966938042</c:v>
                </c:pt>
                <c:pt idx="231">
                  <c:v>0.17354187489029457</c:v>
                </c:pt>
                <c:pt idx="232">
                  <c:v>0.1822152139353598</c:v>
                </c:pt>
                <c:pt idx="233">
                  <c:v>0.17981251131086975</c:v>
                </c:pt>
                <c:pt idx="234">
                  <c:v>0.19648780763112289</c:v>
                </c:pt>
                <c:pt idx="235">
                  <c:v>0.18571057014794989</c:v>
                </c:pt>
                <c:pt idx="236">
                  <c:v>0.196161481040171</c:v>
                </c:pt>
                <c:pt idx="237">
                  <c:v>0.18472789596882402</c:v>
                </c:pt>
                <c:pt idx="238">
                  <c:v>0.18027219085118759</c:v>
                </c:pt>
                <c:pt idx="239">
                  <c:v>0.1770442817916319</c:v>
                </c:pt>
                <c:pt idx="240">
                  <c:v>0.17595642067980752</c:v>
                </c:pt>
                <c:pt idx="241">
                  <c:v>0.18295222981492359</c:v>
                </c:pt>
                <c:pt idx="242">
                  <c:v>0.18092194191482427</c:v>
                </c:pt>
                <c:pt idx="243">
                  <c:v>0.18587140767664703</c:v>
                </c:pt>
                <c:pt idx="244">
                  <c:v>0.18380536841725884</c:v>
                </c:pt>
                <c:pt idx="245">
                  <c:v>0.19107448124598492</c:v>
                </c:pt>
                <c:pt idx="246">
                  <c:v>0.18054471942304537</c:v>
                </c:pt>
                <c:pt idx="247">
                  <c:v>0.17477749032659737</c:v>
                </c:pt>
                <c:pt idx="248">
                  <c:v>0.17425714827485225</c:v>
                </c:pt>
                <c:pt idx="249">
                  <c:v>0.17007969653935484</c:v>
                </c:pt>
                <c:pt idx="250">
                  <c:v>0.16036671035044164</c:v>
                </c:pt>
                <c:pt idx="251">
                  <c:v>0.15776478486823953</c:v>
                </c:pt>
                <c:pt idx="252">
                  <c:v>0.1648797661052572</c:v>
                </c:pt>
                <c:pt idx="253">
                  <c:v>0.16835983103751842</c:v>
                </c:pt>
                <c:pt idx="254">
                  <c:v>0.17825900462473096</c:v>
                </c:pt>
                <c:pt idx="255">
                  <c:v>0.18668144798997013</c:v>
                </c:pt>
                <c:pt idx="256">
                  <c:v>0.17078927770668983</c:v>
                </c:pt>
                <c:pt idx="257">
                  <c:v>0.1707990274449892</c:v>
                </c:pt>
                <c:pt idx="258">
                  <c:v>0.17611862282729249</c:v>
                </c:pt>
                <c:pt idx="259">
                  <c:v>0.19075897431766242</c:v>
                </c:pt>
                <c:pt idx="260">
                  <c:v>0.19068824836470133</c:v>
                </c:pt>
                <c:pt idx="261">
                  <c:v>0.18495705346850716</c:v>
                </c:pt>
                <c:pt idx="262">
                  <c:v>0.19227602211047196</c:v>
                </c:pt>
                <c:pt idx="263">
                  <c:v>0.17428463063392902</c:v>
                </c:pt>
                <c:pt idx="264">
                  <c:v>0.17199220762990153</c:v>
                </c:pt>
                <c:pt idx="265">
                  <c:v>0.1650647483727033</c:v>
                </c:pt>
                <c:pt idx="266">
                  <c:v>0.17235386011698076</c:v>
                </c:pt>
                <c:pt idx="267">
                  <c:v>0.17507938997321987</c:v>
                </c:pt>
                <c:pt idx="268">
                  <c:v>0.16821566456091053</c:v>
                </c:pt>
                <c:pt idx="269">
                  <c:v>0.18029929407326248</c:v>
                </c:pt>
                <c:pt idx="270">
                  <c:v>0.17195318966790107</c:v>
                </c:pt>
                <c:pt idx="271">
                  <c:v>0.17568776609165521</c:v>
                </c:pt>
                <c:pt idx="272">
                  <c:v>0.16561498658361093</c:v>
                </c:pt>
                <c:pt idx="273">
                  <c:v>0.15413792806608606</c:v>
                </c:pt>
                <c:pt idx="274">
                  <c:v>0.13887693502217438</c:v>
                </c:pt>
                <c:pt idx="275">
                  <c:v>0.15031149576710665</c:v>
                </c:pt>
                <c:pt idx="276">
                  <c:v>0.14640553169624407</c:v>
                </c:pt>
                <c:pt idx="277">
                  <c:v>0.1540768376023153</c:v>
                </c:pt>
                <c:pt idx="278">
                  <c:v>0.15969391648321124</c:v>
                </c:pt>
                <c:pt idx="279">
                  <c:v>0.15175561596339329</c:v>
                </c:pt>
                <c:pt idx="280">
                  <c:v>0.15109551407284402</c:v>
                </c:pt>
                <c:pt idx="281">
                  <c:v>0.15194280648738881</c:v>
                </c:pt>
                <c:pt idx="282">
                  <c:v>0.16149969254250662</c:v>
                </c:pt>
                <c:pt idx="283">
                  <c:v>0.15828710315541741</c:v>
                </c:pt>
                <c:pt idx="284">
                  <c:v>0.15361001859670012</c:v>
                </c:pt>
                <c:pt idx="285">
                  <c:v>0.16291643954219009</c:v>
                </c:pt>
                <c:pt idx="286">
                  <c:v>0.15626588156552429</c:v>
                </c:pt>
                <c:pt idx="287">
                  <c:v>0.14616205049103925</c:v>
                </c:pt>
                <c:pt idx="288">
                  <c:v>0.14146177988833741</c:v>
                </c:pt>
                <c:pt idx="289">
                  <c:v>0.14167226234730135</c:v>
                </c:pt>
                <c:pt idx="290">
                  <c:v>0.14769529544481108</c:v>
                </c:pt>
                <c:pt idx="291">
                  <c:v>0.12823310062343937</c:v>
                </c:pt>
                <c:pt idx="292">
                  <c:v>0.13670580269991014</c:v>
                </c:pt>
                <c:pt idx="293">
                  <c:v>0.14116534484299148</c:v>
                </c:pt>
                <c:pt idx="294">
                  <c:v>0.1603083837182476</c:v>
                </c:pt>
                <c:pt idx="295">
                  <c:v>0.14610939846073601</c:v>
                </c:pt>
                <c:pt idx="296">
                  <c:v>0.16772521640281504</c:v>
                </c:pt>
                <c:pt idx="297">
                  <c:v>0.14018665950559289</c:v>
                </c:pt>
                <c:pt idx="298">
                  <c:v>0.11267861923813684</c:v>
                </c:pt>
                <c:pt idx="299">
                  <c:v>0.13956061679784079</c:v>
                </c:pt>
                <c:pt idx="300">
                  <c:v>0.12103310236771266</c:v>
                </c:pt>
                <c:pt idx="301">
                  <c:v>0.13363204498722991</c:v>
                </c:pt>
                <c:pt idx="302">
                  <c:v>0.14156025123438387</c:v>
                </c:pt>
                <c:pt idx="303">
                  <c:v>0.16479084609469946</c:v>
                </c:pt>
                <c:pt idx="304">
                  <c:v>0.161601401511623</c:v>
                </c:pt>
                <c:pt idx="305">
                  <c:v>0.16664171195024896</c:v>
                </c:pt>
                <c:pt idx="306">
                  <c:v>0.18247694996840275</c:v>
                </c:pt>
                <c:pt idx="307">
                  <c:v>0.19084655984409221</c:v>
                </c:pt>
                <c:pt idx="308">
                  <c:v>0.22779948389820917</c:v>
                </c:pt>
                <c:pt idx="309">
                  <c:v>0.23619657884564094</c:v>
                </c:pt>
                <c:pt idx="310">
                  <c:v>0.22221425286743607</c:v>
                </c:pt>
                <c:pt idx="311">
                  <c:v>0.23417778737468908</c:v>
                </c:pt>
                <c:pt idx="312">
                  <c:v>0.24076949868757705</c:v>
                </c:pt>
                <c:pt idx="313">
                  <c:v>0.22702686838654837</c:v>
                </c:pt>
                <c:pt idx="314">
                  <c:v>0.23309827440100228</c:v>
                </c:pt>
                <c:pt idx="315">
                  <c:v>0.2218787964806237</c:v>
                </c:pt>
                <c:pt idx="316">
                  <c:v>0.21573445903681346</c:v>
                </c:pt>
                <c:pt idx="317">
                  <c:v>0.21816744382283851</c:v>
                </c:pt>
                <c:pt idx="318">
                  <c:v>0.21955880644887202</c:v>
                </c:pt>
                <c:pt idx="319">
                  <c:v>0.23651673214424329</c:v>
                </c:pt>
                <c:pt idx="320">
                  <c:v>0.22734014879206055</c:v>
                </c:pt>
                <c:pt idx="321">
                  <c:v>0.2374613054693247</c:v>
                </c:pt>
                <c:pt idx="322">
                  <c:v>0.20795902806393499</c:v>
                </c:pt>
                <c:pt idx="323">
                  <c:v>0.21667382855150891</c:v>
                </c:pt>
                <c:pt idx="324">
                  <c:v>0.20671575036669015</c:v>
                </c:pt>
                <c:pt idx="325">
                  <c:v>0.21445199158763123</c:v>
                </c:pt>
                <c:pt idx="326">
                  <c:v>0.22034055777463851</c:v>
                </c:pt>
                <c:pt idx="327">
                  <c:v>0.21736810561261868</c:v>
                </c:pt>
                <c:pt idx="328">
                  <c:v>0.19210410555958679</c:v>
                </c:pt>
                <c:pt idx="329">
                  <c:v>0.19806714388529989</c:v>
                </c:pt>
                <c:pt idx="330">
                  <c:v>0.1879846076993999</c:v>
                </c:pt>
                <c:pt idx="331">
                  <c:v>0.18301133831282104</c:v>
                </c:pt>
                <c:pt idx="332">
                  <c:v>0.19855444989294393</c:v>
                </c:pt>
                <c:pt idx="333">
                  <c:v>0.19344523594034363</c:v>
                </c:pt>
                <c:pt idx="334">
                  <c:v>0.19614157878005464</c:v>
                </c:pt>
                <c:pt idx="335">
                  <c:v>0.18740327188941511</c:v>
                </c:pt>
                <c:pt idx="336">
                  <c:v>0.18554706823243666</c:v>
                </c:pt>
                <c:pt idx="337">
                  <c:v>0.17225617722124117</c:v>
                </c:pt>
                <c:pt idx="338">
                  <c:v>0.16142565872152972</c:v>
                </c:pt>
                <c:pt idx="339">
                  <c:v>0.16310673112717733</c:v>
                </c:pt>
                <c:pt idx="340">
                  <c:v>0.15200755690337006</c:v>
                </c:pt>
                <c:pt idx="341">
                  <c:v>0.1599397167075334</c:v>
                </c:pt>
                <c:pt idx="342">
                  <c:v>0.16895338327889295</c:v>
                </c:pt>
                <c:pt idx="343">
                  <c:v>0.16709965112060776</c:v>
                </c:pt>
                <c:pt idx="344">
                  <c:v>0.16231463171328578</c:v>
                </c:pt>
                <c:pt idx="345">
                  <c:v>0.16267136354358974</c:v>
                </c:pt>
                <c:pt idx="346">
                  <c:v>0.17984026936597344</c:v>
                </c:pt>
                <c:pt idx="347">
                  <c:v>0.16023870131632637</c:v>
                </c:pt>
                <c:pt idx="348">
                  <c:v>0.15299664424711051</c:v>
                </c:pt>
                <c:pt idx="349">
                  <c:v>0.15164395302569811</c:v>
                </c:pt>
                <c:pt idx="350">
                  <c:v>0.15157223344271459</c:v>
                </c:pt>
                <c:pt idx="351">
                  <c:v>0.15292918595224694</c:v>
                </c:pt>
                <c:pt idx="352">
                  <c:v>0.14345638584845785</c:v>
                </c:pt>
                <c:pt idx="353">
                  <c:v>0.1650716722898341</c:v>
                </c:pt>
                <c:pt idx="354">
                  <c:v>0.16065211768505971</c:v>
                </c:pt>
                <c:pt idx="355">
                  <c:v>0.17850120000959493</c:v>
                </c:pt>
                <c:pt idx="356">
                  <c:v>0.17375163820615891</c:v>
                </c:pt>
                <c:pt idx="357">
                  <c:v>0.16460454121638088</c:v>
                </c:pt>
                <c:pt idx="358">
                  <c:v>0.15720176069865821</c:v>
                </c:pt>
                <c:pt idx="359">
                  <c:v>0.16138194593362992</c:v>
                </c:pt>
                <c:pt idx="360">
                  <c:v>0.16043956289923739</c:v>
                </c:pt>
                <c:pt idx="361">
                  <c:v>0.1648360114945103</c:v>
                </c:pt>
                <c:pt idx="362">
                  <c:v>0.1587971615686008</c:v>
                </c:pt>
                <c:pt idx="363">
                  <c:v>0.15649219181707452</c:v>
                </c:pt>
                <c:pt idx="364">
                  <c:v>0.15195086445484055</c:v>
                </c:pt>
                <c:pt idx="365">
                  <c:v>0.14691944324121609</c:v>
                </c:pt>
                <c:pt idx="366">
                  <c:v>0.15637137802495851</c:v>
                </c:pt>
                <c:pt idx="367">
                  <c:v>0.15562603766277283</c:v>
                </c:pt>
                <c:pt idx="368">
                  <c:v>0.15940857234547481</c:v>
                </c:pt>
                <c:pt idx="369">
                  <c:v>0.16352416795159486</c:v>
                </c:pt>
                <c:pt idx="370">
                  <c:v>0.15897721428309303</c:v>
                </c:pt>
                <c:pt idx="371">
                  <c:v>0.15471914323786332</c:v>
                </c:pt>
                <c:pt idx="372">
                  <c:v>0.14555150113262719</c:v>
                </c:pt>
                <c:pt idx="373">
                  <c:v>0.13786476033376033</c:v>
                </c:pt>
                <c:pt idx="374">
                  <c:v>0.13017606076948104</c:v>
                </c:pt>
                <c:pt idx="375">
                  <c:v>0.14928851636389037</c:v>
                </c:pt>
                <c:pt idx="376">
                  <c:v>0.15147899731045628</c:v>
                </c:pt>
                <c:pt idx="377">
                  <c:v>0.15946214386037941</c:v>
                </c:pt>
                <c:pt idx="378">
                  <c:v>0.16233661841035008</c:v>
                </c:pt>
                <c:pt idx="379">
                  <c:v>0.15682803314056207</c:v>
                </c:pt>
                <c:pt idx="380">
                  <c:v>0.15118709604025532</c:v>
                </c:pt>
                <c:pt idx="381">
                  <c:v>0.15179486095307715</c:v>
                </c:pt>
                <c:pt idx="382">
                  <c:v>0.16019392250013467</c:v>
                </c:pt>
                <c:pt idx="383">
                  <c:v>0.14999846549564921</c:v>
                </c:pt>
                <c:pt idx="384">
                  <c:v>0.16390067507744888</c:v>
                </c:pt>
                <c:pt idx="385">
                  <c:v>0.15763892883747033</c:v>
                </c:pt>
                <c:pt idx="386">
                  <c:v>0.15503140479819158</c:v>
                </c:pt>
                <c:pt idx="387">
                  <c:v>0.1469606412054808</c:v>
                </c:pt>
                <c:pt idx="388">
                  <c:v>0.16276504038826312</c:v>
                </c:pt>
                <c:pt idx="389">
                  <c:v>0.15097437289267968</c:v>
                </c:pt>
                <c:pt idx="390">
                  <c:v>0.15355070361577763</c:v>
                </c:pt>
                <c:pt idx="391">
                  <c:v>0.14821790773274252</c:v>
                </c:pt>
                <c:pt idx="392">
                  <c:v>0.14490201218204482</c:v>
                </c:pt>
                <c:pt idx="393">
                  <c:v>0.15030111609777524</c:v>
                </c:pt>
                <c:pt idx="394">
                  <c:v>0.14855190886839117</c:v>
                </c:pt>
                <c:pt idx="395">
                  <c:v>0.14222083064285085</c:v>
                </c:pt>
                <c:pt idx="396">
                  <c:v>0.12229147086435825</c:v>
                </c:pt>
                <c:pt idx="397">
                  <c:v>0.13062180055304506</c:v>
                </c:pt>
                <c:pt idx="398">
                  <c:v>0.12774630518211297</c:v>
                </c:pt>
                <c:pt idx="399">
                  <c:v>0.13578916793605661</c:v>
                </c:pt>
                <c:pt idx="400">
                  <c:v>0.13870164793293496</c:v>
                </c:pt>
                <c:pt idx="401">
                  <c:v>0.11576611377043623</c:v>
                </c:pt>
                <c:pt idx="402">
                  <c:v>0.11558996767213174</c:v>
                </c:pt>
                <c:pt idx="403">
                  <c:v>0.11466458774947696</c:v>
                </c:pt>
                <c:pt idx="404">
                  <c:v>0.11265052723714131</c:v>
                </c:pt>
                <c:pt idx="405">
                  <c:v>9.4574065184956591E-2</c:v>
                </c:pt>
                <c:pt idx="406">
                  <c:v>9.5247437109868369E-2</c:v>
                </c:pt>
                <c:pt idx="407">
                  <c:v>0.107038419005703</c:v>
                </c:pt>
                <c:pt idx="408">
                  <c:v>0.11360919764951462</c:v>
                </c:pt>
                <c:pt idx="409">
                  <c:v>0.11119778348858764</c:v>
                </c:pt>
                <c:pt idx="410">
                  <c:v>0.12196319200991183</c:v>
                </c:pt>
                <c:pt idx="411">
                  <c:v>0.12004561793074998</c:v>
                </c:pt>
                <c:pt idx="412">
                  <c:v>0.12256495226401329</c:v>
                </c:pt>
                <c:pt idx="413">
                  <c:v>0.11383042405321814</c:v>
                </c:pt>
                <c:pt idx="414">
                  <c:v>0.11359751979913957</c:v>
                </c:pt>
                <c:pt idx="415">
                  <c:v>0.11812667142699616</c:v>
                </c:pt>
                <c:pt idx="416">
                  <c:v>0.1141836726464637</c:v>
                </c:pt>
                <c:pt idx="417">
                  <c:v>0.1261191852679896</c:v>
                </c:pt>
                <c:pt idx="418">
                  <c:v>0.12738760758683085</c:v>
                </c:pt>
                <c:pt idx="419">
                  <c:v>0.11308221527089707</c:v>
                </c:pt>
                <c:pt idx="420">
                  <c:v>0.11623974650149306</c:v>
                </c:pt>
                <c:pt idx="421">
                  <c:v>0.11084515664262128</c:v>
                </c:pt>
                <c:pt idx="422">
                  <c:v>9.797177165875412E-2</c:v>
                </c:pt>
                <c:pt idx="423">
                  <c:v>0.1087605214690065</c:v>
                </c:pt>
                <c:pt idx="424">
                  <c:v>9.9611674897688754E-2</c:v>
                </c:pt>
                <c:pt idx="425">
                  <c:v>9.0990340999648187E-2</c:v>
                </c:pt>
                <c:pt idx="426">
                  <c:v>0.108973256</c:v>
                </c:pt>
                <c:pt idx="427">
                  <c:v>0.11156514712085489</c:v>
                </c:pt>
                <c:pt idx="428">
                  <c:v>0.10594455087097077</c:v>
                </c:pt>
                <c:pt idx="429">
                  <c:v>0.10755087922357873</c:v>
                </c:pt>
                <c:pt idx="430">
                  <c:v>0.10568669308078935</c:v>
                </c:pt>
                <c:pt idx="431">
                  <c:v>0.13281450920903257</c:v>
                </c:pt>
                <c:pt idx="432">
                  <c:v>0.14053264605453683</c:v>
                </c:pt>
                <c:pt idx="433">
                  <c:v>0.14056457947731768</c:v>
                </c:pt>
                <c:pt idx="434">
                  <c:v>0.14760391265372871</c:v>
                </c:pt>
                <c:pt idx="435">
                  <c:v>0.14141746550016987</c:v>
                </c:pt>
                <c:pt idx="436">
                  <c:v>0.14917312832095941</c:v>
                </c:pt>
                <c:pt idx="437">
                  <c:v>0.14711361147271712</c:v>
                </c:pt>
                <c:pt idx="438">
                  <c:v>0.15515278851968561</c:v>
                </c:pt>
                <c:pt idx="439">
                  <c:v>0.14365189008881629</c:v>
                </c:pt>
                <c:pt idx="440">
                  <c:v>0.14378582564167405</c:v>
                </c:pt>
                <c:pt idx="441">
                  <c:v>0.13701293176463772</c:v>
                </c:pt>
                <c:pt idx="442">
                  <c:v>0.14047104771425756</c:v>
                </c:pt>
                <c:pt idx="443">
                  <c:v>0.1446871622716297</c:v>
                </c:pt>
                <c:pt idx="444">
                  <c:v>0.1376644655050846</c:v>
                </c:pt>
                <c:pt idx="445">
                  <c:v>0.13499292932519172</c:v>
                </c:pt>
                <c:pt idx="446">
                  <c:v>0.13532859930474317</c:v>
                </c:pt>
                <c:pt idx="447">
                  <c:v>0.12620478239239677</c:v>
                </c:pt>
                <c:pt idx="448">
                  <c:v>0.12878003570569452</c:v>
                </c:pt>
                <c:pt idx="449">
                  <c:v>0.13285172737596124</c:v>
                </c:pt>
                <c:pt idx="450">
                  <c:v>0.12860347738370997</c:v>
                </c:pt>
                <c:pt idx="451">
                  <c:v>0.1345890965901913</c:v>
                </c:pt>
                <c:pt idx="452">
                  <c:v>0.1333269684062181</c:v>
                </c:pt>
                <c:pt idx="453">
                  <c:v>0.13233088088379286</c:v>
                </c:pt>
                <c:pt idx="454">
                  <c:v>0.13254950089422116</c:v>
                </c:pt>
                <c:pt idx="455">
                  <c:v>0.13432230125679662</c:v>
                </c:pt>
                <c:pt idx="456">
                  <c:v>0.13549553737205478</c:v>
                </c:pt>
                <c:pt idx="457">
                  <c:v>0.13999899334581722</c:v>
                </c:pt>
                <c:pt idx="458">
                  <c:v>0.14169799128379965</c:v>
                </c:pt>
                <c:pt idx="459">
                  <c:v>0.13695412572702229</c:v>
                </c:pt>
                <c:pt idx="460">
                  <c:v>0.12665415602588587</c:v>
                </c:pt>
                <c:pt idx="461">
                  <c:v>0.12954108739255521</c:v>
                </c:pt>
                <c:pt idx="462">
                  <c:v>0.12847761164059321</c:v>
                </c:pt>
                <c:pt idx="463">
                  <c:v>0.13137694090410004</c:v>
                </c:pt>
                <c:pt idx="464">
                  <c:v>0.13344083886681327</c:v>
                </c:pt>
                <c:pt idx="465">
                  <c:v>0.12801061185936946</c:v>
                </c:pt>
                <c:pt idx="466">
                  <c:v>0.13597685401170595</c:v>
                </c:pt>
                <c:pt idx="467">
                  <c:v>0.14477724568438338</c:v>
                </c:pt>
                <c:pt idx="468">
                  <c:v>0.12895522093779152</c:v>
                </c:pt>
                <c:pt idx="469">
                  <c:v>0.11921353357479449</c:v>
                </c:pt>
                <c:pt idx="470">
                  <c:v>0.11776003088232127</c:v>
                </c:pt>
                <c:pt idx="471">
                  <c:v>0.11926245788086912</c:v>
                </c:pt>
                <c:pt idx="472">
                  <c:v>0.12059046114238091</c:v>
                </c:pt>
                <c:pt idx="473">
                  <c:v>0.11446871118061659</c:v>
                </c:pt>
                <c:pt idx="474">
                  <c:v>0.12935258842355868</c:v>
                </c:pt>
                <c:pt idx="475">
                  <c:v>0.12711275508188866</c:v>
                </c:pt>
                <c:pt idx="476">
                  <c:v>0.12404550212588145</c:v>
                </c:pt>
                <c:pt idx="477">
                  <c:v>0.12357298591212885</c:v>
                </c:pt>
                <c:pt idx="478">
                  <c:v>0.1210555844404512</c:v>
                </c:pt>
                <c:pt idx="479">
                  <c:v>0.11630836691056602</c:v>
                </c:pt>
                <c:pt idx="480">
                  <c:v>0.12195988212132583</c:v>
                </c:pt>
                <c:pt idx="481">
                  <c:v>0.11206525964591151</c:v>
                </c:pt>
                <c:pt idx="482">
                  <c:v>0.10327846346732239</c:v>
                </c:pt>
                <c:pt idx="483">
                  <c:v>0.10168106055249736</c:v>
                </c:pt>
                <c:pt idx="484">
                  <c:v>0.1016881788096532</c:v>
                </c:pt>
                <c:pt idx="485">
                  <c:v>0.12234073519629568</c:v>
                </c:pt>
                <c:pt idx="486">
                  <c:v>0.12472236056158863</c:v>
                </c:pt>
                <c:pt idx="487">
                  <c:v>0.13708525182769365</c:v>
                </c:pt>
                <c:pt idx="488">
                  <c:v>0.12750623614789236</c:v>
                </c:pt>
                <c:pt idx="489">
                  <c:v>0.13838727605071122</c:v>
                </c:pt>
                <c:pt idx="490">
                  <c:v>0.14493016170256084</c:v>
                </c:pt>
                <c:pt idx="491">
                  <c:v>0.14676116677056583</c:v>
                </c:pt>
                <c:pt idx="492">
                  <c:v>0.1477874809961614</c:v>
                </c:pt>
                <c:pt idx="493">
                  <c:v>0.1508304954315417</c:v>
                </c:pt>
                <c:pt idx="494">
                  <c:v>0.15987752393348592</c:v>
                </c:pt>
                <c:pt idx="495">
                  <c:v>0.15920674255941111</c:v>
                </c:pt>
                <c:pt idx="496">
                  <c:v>0.13990979976661788</c:v>
                </c:pt>
                <c:pt idx="497">
                  <c:v>0.1580082658807265</c:v>
                </c:pt>
                <c:pt idx="498">
                  <c:v>0.15773871422401867</c:v>
                </c:pt>
                <c:pt idx="499">
                  <c:v>0.14875737488474428</c:v>
                </c:pt>
                <c:pt idx="500">
                  <c:v>0.16129362663989913</c:v>
                </c:pt>
                <c:pt idx="501">
                  <c:v>0.15382318032066833</c:v>
                </c:pt>
                <c:pt idx="502">
                  <c:v>0.16606250278358431</c:v>
                </c:pt>
                <c:pt idx="503">
                  <c:v>0.15402027872804322</c:v>
                </c:pt>
                <c:pt idx="504">
                  <c:v>0.17547820564655225</c:v>
                </c:pt>
                <c:pt idx="505">
                  <c:v>0.17645431716894971</c:v>
                </c:pt>
                <c:pt idx="506">
                  <c:v>0.17072419417199158</c:v>
                </c:pt>
                <c:pt idx="507">
                  <c:v>0.16946492432366514</c:v>
                </c:pt>
                <c:pt idx="508">
                  <c:v>0.17014881534001128</c:v>
                </c:pt>
                <c:pt idx="509">
                  <c:v>0.16313174819321372</c:v>
                </c:pt>
                <c:pt idx="510">
                  <c:v>0.17154735733592483</c:v>
                </c:pt>
                <c:pt idx="511">
                  <c:v>0.17954954025378711</c:v>
                </c:pt>
                <c:pt idx="512">
                  <c:v>0.18102362972879515</c:v>
                </c:pt>
                <c:pt idx="513">
                  <c:v>0.17827116092633191</c:v>
                </c:pt>
                <c:pt idx="514">
                  <c:v>0.17838340694434504</c:v>
                </c:pt>
                <c:pt idx="515">
                  <c:v>0.17428567861941843</c:v>
                </c:pt>
                <c:pt idx="516">
                  <c:v>0.17076259787865314</c:v>
                </c:pt>
                <c:pt idx="517">
                  <c:v>0.18113254530179465</c:v>
                </c:pt>
                <c:pt idx="518">
                  <c:v>0.1657176092518432</c:v>
                </c:pt>
                <c:pt idx="519">
                  <c:v>0.18778663226347342</c:v>
                </c:pt>
                <c:pt idx="520">
                  <c:v>0.19039459104028514</c:v>
                </c:pt>
                <c:pt idx="521">
                  <c:v>0.17578123374738219</c:v>
                </c:pt>
                <c:pt idx="522">
                  <c:v>0.18445493164671081</c:v>
                </c:pt>
                <c:pt idx="523">
                  <c:v>0.17698927840066897</c:v>
                </c:pt>
                <c:pt idx="524">
                  <c:v>0.17954280048195961</c:v>
                </c:pt>
                <c:pt idx="525">
                  <c:v>0.17496051937711488</c:v>
                </c:pt>
                <c:pt idx="526">
                  <c:v>0.16152881879128181</c:v>
                </c:pt>
                <c:pt idx="527">
                  <c:v>0.15182943289030568</c:v>
                </c:pt>
                <c:pt idx="528">
                  <c:v>0.15310670171975527</c:v>
                </c:pt>
                <c:pt idx="529">
                  <c:v>0.16061710572921867</c:v>
                </c:pt>
                <c:pt idx="530">
                  <c:v>0.17322127623746295</c:v>
                </c:pt>
                <c:pt idx="531">
                  <c:v>0.16975714094964414</c:v>
                </c:pt>
                <c:pt idx="532">
                  <c:v>0.16607326641982748</c:v>
                </c:pt>
                <c:pt idx="533">
                  <c:v>0.15325596972250827</c:v>
                </c:pt>
                <c:pt idx="534">
                  <c:v>0.15715284294270249</c:v>
                </c:pt>
                <c:pt idx="535">
                  <c:v>0.15708920764565806</c:v>
                </c:pt>
                <c:pt idx="536">
                  <c:v>0.15616456216492433</c:v>
                </c:pt>
                <c:pt idx="537">
                  <c:v>0.16543138037635161</c:v>
                </c:pt>
                <c:pt idx="538">
                  <c:v>0.1635303779113243</c:v>
                </c:pt>
                <c:pt idx="539">
                  <c:v>0.16399135258343503</c:v>
                </c:pt>
                <c:pt idx="540">
                  <c:v>0.18179175504668335</c:v>
                </c:pt>
                <c:pt idx="541">
                  <c:v>0.17523499202867787</c:v>
                </c:pt>
                <c:pt idx="542">
                  <c:v>0.17115849543881712</c:v>
                </c:pt>
                <c:pt idx="543">
                  <c:v>0.16141685631527339</c:v>
                </c:pt>
                <c:pt idx="544">
                  <c:v>0.16252648001288453</c:v>
                </c:pt>
                <c:pt idx="545">
                  <c:v>0.16361032964887856</c:v>
                </c:pt>
                <c:pt idx="546">
                  <c:v>0.15773811708863522</c:v>
                </c:pt>
                <c:pt idx="547">
                  <c:v>0.15399959843224509</c:v>
                </c:pt>
                <c:pt idx="548">
                  <c:v>0.15490058528452302</c:v>
                </c:pt>
                <c:pt idx="549">
                  <c:v>0.14636574495933485</c:v>
                </c:pt>
                <c:pt idx="550">
                  <c:v>0.13278239999999999</c:v>
                </c:pt>
                <c:pt idx="551">
                  <c:v>0.12993617687903222</c:v>
                </c:pt>
                <c:pt idx="552">
                  <c:v>0.15218965800664447</c:v>
                </c:pt>
                <c:pt idx="553">
                  <c:v>0.1523329405542127</c:v>
                </c:pt>
                <c:pt idx="554">
                  <c:v>0.13635101480162704</c:v>
                </c:pt>
                <c:pt idx="555">
                  <c:v>0.16816802227437344</c:v>
                </c:pt>
                <c:pt idx="556">
                  <c:v>0.16649438405511546</c:v>
                </c:pt>
                <c:pt idx="557">
                  <c:v>0.16646001852174469</c:v>
                </c:pt>
                <c:pt idx="558">
                  <c:v>0.16758710934022253</c:v>
                </c:pt>
                <c:pt idx="559">
                  <c:v>0.16600793229432786</c:v>
                </c:pt>
                <c:pt idx="560">
                  <c:v>0.16193844616496059</c:v>
                </c:pt>
                <c:pt idx="561">
                  <c:v>0.16453024036746691</c:v>
                </c:pt>
                <c:pt idx="562">
                  <c:v>0.17032592541670874</c:v>
                </c:pt>
                <c:pt idx="563">
                  <c:v>0.1776889032252679</c:v>
                </c:pt>
                <c:pt idx="564">
                  <c:v>0.19046948673796887</c:v>
                </c:pt>
                <c:pt idx="565">
                  <c:v>0.20511915059007857</c:v>
                </c:pt>
                <c:pt idx="566">
                  <c:v>0.20199810719225447</c:v>
                </c:pt>
                <c:pt idx="567">
                  <c:v>0.19216765650768891</c:v>
                </c:pt>
                <c:pt idx="568">
                  <c:v>0.19165783497766969</c:v>
                </c:pt>
                <c:pt idx="569">
                  <c:v>0.20113829967284672</c:v>
                </c:pt>
                <c:pt idx="570">
                  <c:v>0.19388677770546484</c:v>
                </c:pt>
                <c:pt idx="571">
                  <c:v>0.20396589444698826</c:v>
                </c:pt>
                <c:pt idx="572">
                  <c:v>0.20455810569070551</c:v>
                </c:pt>
                <c:pt idx="573">
                  <c:v>0.19639849221373801</c:v>
                </c:pt>
                <c:pt idx="574">
                  <c:v>0.19715268139493644</c:v>
                </c:pt>
                <c:pt idx="575">
                  <c:v>0.19911320232352647</c:v>
                </c:pt>
                <c:pt idx="576">
                  <c:v>0.20605487625758667</c:v>
                </c:pt>
                <c:pt idx="577">
                  <c:v>0.2121794261065558</c:v>
                </c:pt>
                <c:pt idx="578">
                  <c:v>0.20958376826267192</c:v>
                </c:pt>
                <c:pt idx="579">
                  <c:v>0.2122207319374235</c:v>
                </c:pt>
                <c:pt idx="580">
                  <c:v>0.21057884361246473</c:v>
                </c:pt>
                <c:pt idx="581">
                  <c:v>0.20957310987490416</c:v>
                </c:pt>
                <c:pt idx="582">
                  <c:v>0.20254614348486372</c:v>
                </c:pt>
                <c:pt idx="583">
                  <c:v>0.21097964462728339</c:v>
                </c:pt>
                <c:pt idx="584">
                  <c:v>0.20969375189672917</c:v>
                </c:pt>
                <c:pt idx="585">
                  <c:v>0.21690133243169105</c:v>
                </c:pt>
                <c:pt idx="586">
                  <c:v>0.22150992809199113</c:v>
                </c:pt>
                <c:pt idx="587">
                  <c:v>0.21344631345066836</c:v>
                </c:pt>
                <c:pt idx="588">
                  <c:v>0.20776520232384815</c:v>
                </c:pt>
                <c:pt idx="589">
                  <c:v>0.19972903804405046</c:v>
                </c:pt>
                <c:pt idx="590">
                  <c:v>0.21945931745196109</c:v>
                </c:pt>
                <c:pt idx="591">
                  <c:v>0.21976749043356159</c:v>
                </c:pt>
                <c:pt idx="592">
                  <c:v>0.22385491426064646</c:v>
                </c:pt>
                <c:pt idx="593">
                  <c:v>0.22040994856447449</c:v>
                </c:pt>
                <c:pt idx="594">
                  <c:v>0.21875882417816814</c:v>
                </c:pt>
                <c:pt idx="595">
                  <c:v>0.21594687641265317</c:v>
                </c:pt>
                <c:pt idx="596">
                  <c:v>0.21003642886670082</c:v>
                </c:pt>
                <c:pt idx="597">
                  <c:v>0.20436400971688612</c:v>
                </c:pt>
                <c:pt idx="598">
                  <c:v>0.19995926635265535</c:v>
                </c:pt>
                <c:pt idx="599">
                  <c:v>0.19435079389400328</c:v>
                </c:pt>
                <c:pt idx="600">
                  <c:v>0.18689582850744638</c:v>
                </c:pt>
                <c:pt idx="601">
                  <c:v>0.17858974864253654</c:v>
                </c:pt>
                <c:pt idx="602">
                  <c:v>0.17655852785052395</c:v>
                </c:pt>
                <c:pt idx="603">
                  <c:v>0.16987662486526747</c:v>
                </c:pt>
                <c:pt idx="604">
                  <c:v>0.17088523495006797</c:v>
                </c:pt>
                <c:pt idx="605">
                  <c:v>0.17009397800830134</c:v>
                </c:pt>
                <c:pt idx="606">
                  <c:v>0.1659396257372226</c:v>
                </c:pt>
                <c:pt idx="607">
                  <c:v>0.16648900473638309</c:v>
                </c:pt>
                <c:pt idx="608">
                  <c:v>0.16342419369118427</c:v>
                </c:pt>
                <c:pt idx="609">
                  <c:v>0.17408246135999225</c:v>
                </c:pt>
                <c:pt idx="610">
                  <c:v>0.17833161068600706</c:v>
                </c:pt>
                <c:pt idx="611">
                  <c:v>0.17578846396274878</c:v>
                </c:pt>
                <c:pt idx="612">
                  <c:v>0.18088614825498359</c:v>
                </c:pt>
                <c:pt idx="613">
                  <c:v>0.19725913454445623</c:v>
                </c:pt>
                <c:pt idx="614">
                  <c:v>0.18282451882474982</c:v>
                </c:pt>
                <c:pt idx="615">
                  <c:v>0.17751273238052509</c:v>
                </c:pt>
                <c:pt idx="616">
                  <c:v>0.17839653115386536</c:v>
                </c:pt>
                <c:pt idx="617">
                  <c:v>0.1903627232483569</c:v>
                </c:pt>
                <c:pt idx="618">
                  <c:v>0.18586862623206624</c:v>
                </c:pt>
                <c:pt idx="619">
                  <c:v>0.18371669131189072</c:v>
                </c:pt>
                <c:pt idx="620">
                  <c:v>0.18555755769434917</c:v>
                </c:pt>
                <c:pt idx="621">
                  <c:v>0.17635318788377183</c:v>
                </c:pt>
                <c:pt idx="622">
                  <c:v>0.17545132104607503</c:v>
                </c:pt>
                <c:pt idx="623">
                  <c:v>0.17260832997813724</c:v>
                </c:pt>
                <c:pt idx="624">
                  <c:v>0.16764443256554912</c:v>
                </c:pt>
                <c:pt idx="625">
                  <c:v>0.1717550868495363</c:v>
                </c:pt>
                <c:pt idx="626">
                  <c:v>0.16844244043568082</c:v>
                </c:pt>
                <c:pt idx="627">
                  <c:v>0.16731931808463332</c:v>
                </c:pt>
                <c:pt idx="628">
                  <c:v>0.16782259198676353</c:v>
                </c:pt>
                <c:pt idx="629">
                  <c:v>0.16631765965186962</c:v>
                </c:pt>
                <c:pt idx="630">
                  <c:v>0.16222250213292977</c:v>
                </c:pt>
                <c:pt idx="631">
                  <c:v>0.16189666312475251</c:v>
                </c:pt>
                <c:pt idx="632">
                  <c:v>0.16470767599020153</c:v>
                </c:pt>
                <c:pt idx="633">
                  <c:v>0.1633589574793437</c:v>
                </c:pt>
                <c:pt idx="634">
                  <c:v>0.15891811713363616</c:v>
                </c:pt>
                <c:pt idx="635">
                  <c:v>0.16802979108802416</c:v>
                </c:pt>
                <c:pt idx="636">
                  <c:v>0.16433289337098736</c:v>
                </c:pt>
                <c:pt idx="637">
                  <c:v>0.16112613250402458</c:v>
                </c:pt>
                <c:pt idx="638">
                  <c:v>0.16024990492552973</c:v>
                </c:pt>
                <c:pt idx="639">
                  <c:v>0.16523543902481955</c:v>
                </c:pt>
                <c:pt idx="640">
                  <c:v>0.16580274435668585</c:v>
                </c:pt>
                <c:pt idx="641">
                  <c:v>0.16484739181829791</c:v>
                </c:pt>
                <c:pt idx="642">
                  <c:v>0.16276732681746389</c:v>
                </c:pt>
                <c:pt idx="643">
                  <c:v>0.16007773971120953</c:v>
                </c:pt>
                <c:pt idx="644">
                  <c:v>0.16313177825944231</c:v>
                </c:pt>
                <c:pt idx="645">
                  <c:v>0.15826547760729553</c:v>
                </c:pt>
                <c:pt idx="646">
                  <c:v>0.15455722317844084</c:v>
                </c:pt>
                <c:pt idx="647">
                  <c:v>0.15744324440439886</c:v>
                </c:pt>
                <c:pt idx="648">
                  <c:v>0.15039370524488049</c:v>
                </c:pt>
                <c:pt idx="649">
                  <c:v>0.14615999613778446</c:v>
                </c:pt>
                <c:pt idx="650">
                  <c:v>0.15576574097518323</c:v>
                </c:pt>
                <c:pt idx="651">
                  <c:v>0.14708803985694641</c:v>
                </c:pt>
                <c:pt idx="652">
                  <c:v>0.14448624735090637</c:v>
                </c:pt>
                <c:pt idx="653">
                  <c:v>0.11508875936026511</c:v>
                </c:pt>
                <c:pt idx="654">
                  <c:v>0.13512745573475365</c:v>
                </c:pt>
                <c:pt idx="655">
                  <c:v>0.14694290079226963</c:v>
                </c:pt>
                <c:pt idx="656">
                  <c:v>0.14271091035737471</c:v>
                </c:pt>
                <c:pt idx="657">
                  <c:v>0.14334163257327198</c:v>
                </c:pt>
                <c:pt idx="658">
                  <c:v>0.14013478596651319</c:v>
                </c:pt>
                <c:pt idx="659">
                  <c:v>0.14488221677103957</c:v>
                </c:pt>
                <c:pt idx="660">
                  <c:v>0.15428557139311175</c:v>
                </c:pt>
                <c:pt idx="661">
                  <c:v>0.15361403962204379</c:v>
                </c:pt>
                <c:pt idx="662">
                  <c:v>0.15454504951670006</c:v>
                </c:pt>
                <c:pt idx="663">
                  <c:v>0.15274390824111145</c:v>
                </c:pt>
                <c:pt idx="664">
                  <c:v>0.14240611088167379</c:v>
                </c:pt>
                <c:pt idx="665">
                  <c:v>0.1531040665459156</c:v>
                </c:pt>
                <c:pt idx="666">
                  <c:v>0.14257723149642451</c:v>
                </c:pt>
                <c:pt idx="667">
                  <c:v>0.14096764533545703</c:v>
                </c:pt>
                <c:pt idx="668">
                  <c:v>0.13212830133260417</c:v>
                </c:pt>
                <c:pt idx="669">
                  <c:v>0.12590477245870299</c:v>
                </c:pt>
                <c:pt idx="670">
                  <c:v>0.13414463711911156</c:v>
                </c:pt>
                <c:pt idx="671">
                  <c:v>0.17516135247921263</c:v>
                </c:pt>
                <c:pt idx="672">
                  <c:v>0.12761202637606456</c:v>
                </c:pt>
                <c:pt idx="673">
                  <c:v>0.15248143101118003</c:v>
                </c:pt>
                <c:pt idx="674">
                  <c:v>0.12859977801838512</c:v>
                </c:pt>
                <c:pt idx="675">
                  <c:v>0.121321467</c:v>
                </c:pt>
                <c:pt idx="676">
                  <c:v>0.11641082198042108</c:v>
                </c:pt>
                <c:pt idx="677">
                  <c:v>0.11913045649099285</c:v>
                </c:pt>
                <c:pt idx="678">
                  <c:v>0.10804128424620003</c:v>
                </c:pt>
                <c:pt idx="679">
                  <c:v>0.114976358</c:v>
                </c:pt>
                <c:pt idx="680">
                  <c:v>0.121574268</c:v>
                </c:pt>
                <c:pt idx="681">
                  <c:v>0.11336391580449737</c:v>
                </c:pt>
                <c:pt idx="682">
                  <c:v>0.11316123353778748</c:v>
                </c:pt>
                <c:pt idx="683">
                  <c:v>0.15002141689197779</c:v>
                </c:pt>
                <c:pt idx="684">
                  <c:v>0.14953650814167097</c:v>
                </c:pt>
                <c:pt idx="685">
                  <c:v>0.16070515677856145</c:v>
                </c:pt>
                <c:pt idx="686">
                  <c:v>0.16128760227979197</c:v>
                </c:pt>
                <c:pt idx="687">
                  <c:v>0.17361207477283749</c:v>
                </c:pt>
                <c:pt idx="688">
                  <c:v>0.16613000613174164</c:v>
                </c:pt>
                <c:pt idx="689">
                  <c:v>0.16323593729733002</c:v>
                </c:pt>
                <c:pt idx="690">
                  <c:v>0.16546840240676322</c:v>
                </c:pt>
                <c:pt idx="691">
                  <c:v>0.16240340958412336</c:v>
                </c:pt>
                <c:pt idx="692">
                  <c:v>0.16077959478777182</c:v>
                </c:pt>
                <c:pt idx="693">
                  <c:v>0.16507255156798548</c:v>
                </c:pt>
                <c:pt idx="694">
                  <c:v>0.15669735629166748</c:v>
                </c:pt>
                <c:pt idx="695">
                  <c:v>0.15861562616310404</c:v>
                </c:pt>
                <c:pt idx="696">
                  <c:v>0.1550211254996556</c:v>
                </c:pt>
                <c:pt idx="697">
                  <c:v>0.15269460361010093</c:v>
                </c:pt>
                <c:pt idx="698">
                  <c:v>0.15364254829153251</c:v>
                </c:pt>
                <c:pt idx="699">
                  <c:v>0.15627370620965303</c:v>
                </c:pt>
                <c:pt idx="700">
                  <c:v>0.16025764628175845</c:v>
                </c:pt>
                <c:pt idx="701">
                  <c:v>0.1611218309217371</c:v>
                </c:pt>
                <c:pt idx="702">
                  <c:v>0.16326850371243221</c:v>
                </c:pt>
                <c:pt idx="703">
                  <c:v>0.1646414431445721</c:v>
                </c:pt>
                <c:pt idx="704">
                  <c:v>0.17679112475302769</c:v>
                </c:pt>
                <c:pt idx="705">
                  <c:v>0.17747259741309007</c:v>
                </c:pt>
                <c:pt idx="706">
                  <c:v>0.17942222605669145</c:v>
                </c:pt>
                <c:pt idx="707">
                  <c:v>0.19239890779977065</c:v>
                </c:pt>
                <c:pt idx="708">
                  <c:v>0.18665570693707767</c:v>
                </c:pt>
                <c:pt idx="709">
                  <c:v>0.18609207168058306</c:v>
                </c:pt>
                <c:pt idx="710">
                  <c:v>0.18174845298750458</c:v>
                </c:pt>
                <c:pt idx="711">
                  <c:v>0.1675870451185886</c:v>
                </c:pt>
                <c:pt idx="712">
                  <c:v>0.15669479492175678</c:v>
                </c:pt>
                <c:pt idx="713">
                  <c:v>0.14829611202808718</c:v>
                </c:pt>
                <c:pt idx="714">
                  <c:v>0.14908804452025209</c:v>
                </c:pt>
                <c:pt idx="715">
                  <c:v>0.14650735974322582</c:v>
                </c:pt>
                <c:pt idx="716">
                  <c:v>0.15044192745342333</c:v>
                </c:pt>
                <c:pt idx="717">
                  <c:v>0.15287246459063764</c:v>
                </c:pt>
                <c:pt idx="718">
                  <c:v>0.15870364505489884</c:v>
                </c:pt>
                <c:pt idx="719">
                  <c:v>0.1551267279218799</c:v>
                </c:pt>
                <c:pt idx="720">
                  <c:v>0.15664790422996647</c:v>
                </c:pt>
                <c:pt idx="721">
                  <c:v>0.15610736542657921</c:v>
                </c:pt>
                <c:pt idx="722">
                  <c:v>0.15285559780839958</c:v>
                </c:pt>
                <c:pt idx="723">
                  <c:v>0.15594696397377189</c:v>
                </c:pt>
                <c:pt idx="724">
                  <c:v>0.15535966422609779</c:v>
                </c:pt>
                <c:pt idx="725">
                  <c:v>0.15953379857813899</c:v>
                </c:pt>
                <c:pt idx="726">
                  <c:v>0.16190674701834273</c:v>
                </c:pt>
                <c:pt idx="727">
                  <c:v>0.16236539712503137</c:v>
                </c:pt>
                <c:pt idx="728">
                  <c:v>0.15894948521929264</c:v>
                </c:pt>
                <c:pt idx="729">
                  <c:v>0.15590470078941338</c:v>
                </c:pt>
                <c:pt idx="730">
                  <c:v>0.15728226467858153</c:v>
                </c:pt>
                <c:pt idx="731">
                  <c:v>0.15696936694518335</c:v>
                </c:pt>
                <c:pt idx="732">
                  <c:v>0.15534216167275175</c:v>
                </c:pt>
                <c:pt idx="733">
                  <c:v>0.15890177122520593</c:v>
                </c:pt>
                <c:pt idx="734">
                  <c:v>0.15684894681667624</c:v>
                </c:pt>
                <c:pt idx="735">
                  <c:v>0.17332324590479167</c:v>
                </c:pt>
                <c:pt idx="736">
                  <c:v>0.16572231362092724</c:v>
                </c:pt>
                <c:pt idx="737">
                  <c:v>0.17221951336426289</c:v>
                </c:pt>
                <c:pt idx="738">
                  <c:v>0.17012171706634735</c:v>
                </c:pt>
                <c:pt idx="739">
                  <c:v>0.174601582332746</c:v>
                </c:pt>
                <c:pt idx="740">
                  <c:v>0.19038919975840207</c:v>
                </c:pt>
                <c:pt idx="741">
                  <c:v>0.18808044794400111</c:v>
                </c:pt>
                <c:pt idx="742">
                  <c:v>0.18489809394271531</c:v>
                </c:pt>
                <c:pt idx="743">
                  <c:v>0.17967077609407014</c:v>
                </c:pt>
                <c:pt idx="744">
                  <c:v>0.17520533853923792</c:v>
                </c:pt>
                <c:pt idx="745">
                  <c:v>0.166492366792618</c:v>
                </c:pt>
                <c:pt idx="746">
                  <c:v>0.15779342188086384</c:v>
                </c:pt>
                <c:pt idx="747">
                  <c:v>0.15428088935488563</c:v>
                </c:pt>
                <c:pt idx="748">
                  <c:v>0.15045664373158135</c:v>
                </c:pt>
                <c:pt idx="749">
                  <c:v>0.14654866756774118</c:v>
                </c:pt>
                <c:pt idx="750">
                  <c:v>0.14926590654935701</c:v>
                </c:pt>
                <c:pt idx="751">
                  <c:v>0.14806864413126145</c:v>
                </c:pt>
                <c:pt idx="752">
                  <c:v>0.14618104732917225</c:v>
                </c:pt>
                <c:pt idx="753">
                  <c:v>0.14796003857499118</c:v>
                </c:pt>
                <c:pt idx="754">
                  <c:v>0.15109646474031238</c:v>
                </c:pt>
                <c:pt idx="755">
                  <c:v>0.14945186631882881</c:v>
                </c:pt>
                <c:pt idx="756">
                  <c:v>0.14606220264305944</c:v>
                </c:pt>
                <c:pt idx="757">
                  <c:v>0.14896986810641383</c:v>
                </c:pt>
                <c:pt idx="758">
                  <c:v>0.14709758407462784</c:v>
                </c:pt>
                <c:pt idx="759">
                  <c:v>0.15223860799701947</c:v>
                </c:pt>
                <c:pt idx="760">
                  <c:v>0.14905481982948715</c:v>
                </c:pt>
                <c:pt idx="761">
                  <c:v>0.14092718450916522</c:v>
                </c:pt>
                <c:pt idx="762">
                  <c:v>0.13978029995140781</c:v>
                </c:pt>
                <c:pt idx="763">
                  <c:v>0.14022331827572254</c:v>
                </c:pt>
                <c:pt idx="764">
                  <c:v>0.1484366204319757</c:v>
                </c:pt>
                <c:pt idx="765">
                  <c:v>0.14906224115920919</c:v>
                </c:pt>
                <c:pt idx="766">
                  <c:v>0.15026282566504054</c:v>
                </c:pt>
                <c:pt idx="767">
                  <c:v>0.14387660472513256</c:v>
                </c:pt>
                <c:pt idx="768">
                  <c:v>0.14932553413407268</c:v>
                </c:pt>
                <c:pt idx="769">
                  <c:v>0.15027300482219585</c:v>
                </c:pt>
                <c:pt idx="770">
                  <c:v>0.14392917214593504</c:v>
                </c:pt>
                <c:pt idx="771">
                  <c:v>0.14316202307259457</c:v>
                </c:pt>
                <c:pt idx="772">
                  <c:v>0.14310072016286218</c:v>
                </c:pt>
                <c:pt idx="773">
                  <c:v>0.13960493356105283</c:v>
                </c:pt>
                <c:pt idx="774">
                  <c:v>0.1337077407237113</c:v>
                </c:pt>
                <c:pt idx="775">
                  <c:v>0.13481637858273882</c:v>
                </c:pt>
                <c:pt idx="776">
                  <c:v>0.13537354049411346</c:v>
                </c:pt>
                <c:pt idx="777">
                  <c:v>0.1342242428897239</c:v>
                </c:pt>
                <c:pt idx="778">
                  <c:v>0.12361845131708392</c:v>
                </c:pt>
                <c:pt idx="779">
                  <c:v>0.12785356920658153</c:v>
                </c:pt>
                <c:pt idx="780">
                  <c:v>0.12921084241541528</c:v>
                </c:pt>
                <c:pt idx="781">
                  <c:v>0.13113759312706125</c:v>
                </c:pt>
                <c:pt idx="782">
                  <c:v>0.12397468309953487</c:v>
                </c:pt>
                <c:pt idx="783">
                  <c:v>0.11909496557618671</c:v>
                </c:pt>
                <c:pt idx="784">
                  <c:v>0.12750184140679191</c:v>
                </c:pt>
                <c:pt idx="785">
                  <c:v>0.12698318834705566</c:v>
                </c:pt>
                <c:pt idx="786">
                  <c:v>0.12141378976440026</c:v>
                </c:pt>
                <c:pt idx="787">
                  <c:v>0.12234398355371436</c:v>
                </c:pt>
                <c:pt idx="788">
                  <c:v>0.13605200533595246</c:v>
                </c:pt>
                <c:pt idx="789">
                  <c:v>0.13262366410535467</c:v>
                </c:pt>
                <c:pt idx="790">
                  <c:v>0.1283139276055229</c:v>
                </c:pt>
                <c:pt idx="791">
                  <c:v>0.12509030542564936</c:v>
                </c:pt>
                <c:pt idx="792">
                  <c:v>0.12600338705175515</c:v>
                </c:pt>
                <c:pt idx="793">
                  <c:v>0.12758158440815401</c:v>
                </c:pt>
                <c:pt idx="794">
                  <c:v>0.12168198775576748</c:v>
                </c:pt>
                <c:pt idx="795">
                  <c:v>0.12359827555193677</c:v>
                </c:pt>
                <c:pt idx="796">
                  <c:v>0.12472539456216172</c:v>
                </c:pt>
                <c:pt idx="797">
                  <c:v>0.13313009861546304</c:v>
                </c:pt>
                <c:pt idx="798">
                  <c:v>0.11406602870720391</c:v>
                </c:pt>
                <c:pt idx="799">
                  <c:v>0.12202707695933594</c:v>
                </c:pt>
                <c:pt idx="800">
                  <c:v>0.1126519709258184</c:v>
                </c:pt>
                <c:pt idx="801">
                  <c:v>0.11841684569491387</c:v>
                </c:pt>
                <c:pt idx="802">
                  <c:v>0.11913720713404338</c:v>
                </c:pt>
                <c:pt idx="803">
                  <c:v>0.12463803098474768</c:v>
                </c:pt>
                <c:pt idx="804">
                  <c:v>0.12283055353699193</c:v>
                </c:pt>
                <c:pt idx="805">
                  <c:v>0.13282318089580092</c:v>
                </c:pt>
                <c:pt idx="806">
                  <c:v>0.14239110114680847</c:v>
                </c:pt>
                <c:pt idx="807">
                  <c:v>0.13847522406248655</c:v>
                </c:pt>
                <c:pt idx="808">
                  <c:v>0.13829128065872709</c:v>
                </c:pt>
                <c:pt idx="809">
                  <c:v>0.13796132604904227</c:v>
                </c:pt>
                <c:pt idx="810">
                  <c:v>0.13834101838478496</c:v>
                </c:pt>
                <c:pt idx="811">
                  <c:v>0.14001734928162723</c:v>
                </c:pt>
                <c:pt idx="812">
                  <c:v>0.14181085591986042</c:v>
                </c:pt>
                <c:pt idx="813">
                  <c:v>0.14154709647739749</c:v>
                </c:pt>
                <c:pt idx="814">
                  <c:v>0.14063222856120292</c:v>
                </c:pt>
                <c:pt idx="815">
                  <c:v>0.13537288976756856</c:v>
                </c:pt>
                <c:pt idx="816">
                  <c:v>0.13525553767414289</c:v>
                </c:pt>
                <c:pt idx="817">
                  <c:v>0.13276636901145764</c:v>
                </c:pt>
                <c:pt idx="818">
                  <c:v>0.13344663544577959</c:v>
                </c:pt>
                <c:pt idx="819">
                  <c:v>0.12770662344948808</c:v>
                </c:pt>
                <c:pt idx="820">
                  <c:v>0.12857683772607198</c:v>
                </c:pt>
                <c:pt idx="821">
                  <c:v>0.13100342504002602</c:v>
                </c:pt>
                <c:pt idx="822">
                  <c:v>0.13151566269035753</c:v>
                </c:pt>
                <c:pt idx="823">
                  <c:v>0.13805635184954149</c:v>
                </c:pt>
                <c:pt idx="824">
                  <c:v>0.13792455493715192</c:v>
                </c:pt>
                <c:pt idx="825">
                  <c:v>0.1321939079708836</c:v>
                </c:pt>
                <c:pt idx="826">
                  <c:v>0.13024366248154193</c:v>
                </c:pt>
                <c:pt idx="827">
                  <c:v>0.1298371620143203</c:v>
                </c:pt>
                <c:pt idx="828">
                  <c:v>0.13104607414352057</c:v>
                </c:pt>
                <c:pt idx="829">
                  <c:v>0.13112916228991661</c:v>
                </c:pt>
                <c:pt idx="830">
                  <c:v>0.13043092479317842</c:v>
                </c:pt>
                <c:pt idx="831">
                  <c:v>0.13221339807822263</c:v>
                </c:pt>
                <c:pt idx="832">
                  <c:v>0.13315262310394751</c:v>
                </c:pt>
                <c:pt idx="833">
                  <c:v>0.12597237569499736</c:v>
                </c:pt>
                <c:pt idx="834">
                  <c:v>0.12381660181536985</c:v>
                </c:pt>
                <c:pt idx="835">
                  <c:v>0.12599799544316881</c:v>
                </c:pt>
                <c:pt idx="836">
                  <c:v>0.12502269718412939</c:v>
                </c:pt>
                <c:pt idx="837">
                  <c:v>0.12926600522970444</c:v>
                </c:pt>
                <c:pt idx="838">
                  <c:v>0.1208891931638397</c:v>
                </c:pt>
                <c:pt idx="839">
                  <c:v>0.11855318674709725</c:v>
                </c:pt>
                <c:pt idx="840">
                  <c:v>0.12588915713684465</c:v>
                </c:pt>
                <c:pt idx="841">
                  <c:v>0.13527075615412751</c:v>
                </c:pt>
                <c:pt idx="842">
                  <c:v>0.13090089389593382</c:v>
                </c:pt>
                <c:pt idx="843">
                  <c:v>0.12293834873578804</c:v>
                </c:pt>
                <c:pt idx="844">
                  <c:v>0.11995502716348838</c:v>
                </c:pt>
                <c:pt idx="845">
                  <c:v>0.11948950347130878</c:v>
                </c:pt>
                <c:pt idx="846">
                  <c:v>0.11909513442463185</c:v>
                </c:pt>
                <c:pt idx="847">
                  <c:v>0.12591435618588706</c:v>
                </c:pt>
                <c:pt idx="848">
                  <c:v>0.12501583193437674</c:v>
                </c:pt>
                <c:pt idx="849">
                  <c:v>0.1276429833638188</c:v>
                </c:pt>
                <c:pt idx="850">
                  <c:v>0.12466230531711503</c:v>
                </c:pt>
                <c:pt idx="851">
                  <c:v>0.12476004448996683</c:v>
                </c:pt>
                <c:pt idx="852">
                  <c:v>0.12568052335408089</c:v>
                </c:pt>
                <c:pt idx="853">
                  <c:v>0.12275010976666061</c:v>
                </c:pt>
                <c:pt idx="854">
                  <c:v>0.12509750636704411</c:v>
                </c:pt>
                <c:pt idx="855">
                  <c:v>0.12336471820170385</c:v>
                </c:pt>
                <c:pt idx="856">
                  <c:v>0.12142843957612054</c:v>
                </c:pt>
                <c:pt idx="857">
                  <c:v>0.11743310873549556</c:v>
                </c:pt>
                <c:pt idx="858">
                  <c:v>0.11013821802470894</c:v>
                </c:pt>
                <c:pt idx="859">
                  <c:v>0.11112033226827267</c:v>
                </c:pt>
                <c:pt idx="860">
                  <c:v>0.12124519586165379</c:v>
                </c:pt>
                <c:pt idx="861">
                  <c:v>0.11888984616632635</c:v>
                </c:pt>
                <c:pt idx="862">
                  <c:v>0.12229611328076656</c:v>
                </c:pt>
                <c:pt idx="863">
                  <c:v>0.12311323551888961</c:v>
                </c:pt>
                <c:pt idx="864">
                  <c:v>0.12975960877298914</c:v>
                </c:pt>
                <c:pt idx="865">
                  <c:v>0.13200933015785832</c:v>
                </c:pt>
                <c:pt idx="866">
                  <c:v>0.13125391026594202</c:v>
                </c:pt>
                <c:pt idx="867">
                  <c:v>0.13254342970109939</c:v>
                </c:pt>
                <c:pt idx="868">
                  <c:v>0.13187570961538481</c:v>
                </c:pt>
                <c:pt idx="869">
                  <c:v>0.14228428051425079</c:v>
                </c:pt>
                <c:pt idx="870">
                  <c:v>0.14151034252706077</c:v>
                </c:pt>
                <c:pt idx="871">
                  <c:v>0.13644859975147494</c:v>
                </c:pt>
                <c:pt idx="872">
                  <c:v>0.13448750989053962</c:v>
                </c:pt>
                <c:pt idx="873">
                  <c:v>0.13299544265578006</c:v>
                </c:pt>
                <c:pt idx="874">
                  <c:v>0.12977349188863113</c:v>
                </c:pt>
                <c:pt idx="875">
                  <c:v>0.1301068230335122</c:v>
                </c:pt>
                <c:pt idx="876">
                  <c:v>0.12158693393968284</c:v>
                </c:pt>
                <c:pt idx="877">
                  <c:v>0.11887861854085809</c:v>
                </c:pt>
                <c:pt idx="878">
                  <c:v>0.12281912393535073</c:v>
                </c:pt>
                <c:pt idx="879">
                  <c:v>0.12052672651709581</c:v>
                </c:pt>
                <c:pt idx="880">
                  <c:v>0.12352969715585589</c:v>
                </c:pt>
                <c:pt idx="881">
                  <c:v>0.11842788404984209</c:v>
                </c:pt>
                <c:pt idx="882">
                  <c:v>0.11561749531936934</c:v>
                </c:pt>
                <c:pt idx="883">
                  <c:v>0.1151637074132508</c:v>
                </c:pt>
                <c:pt idx="884">
                  <c:v>0.11925043587028096</c:v>
                </c:pt>
                <c:pt idx="885">
                  <c:v>0.12414914927976904</c:v>
                </c:pt>
                <c:pt idx="886">
                  <c:v>0.12112504072881013</c:v>
                </c:pt>
                <c:pt idx="887">
                  <c:v>0.112359944017975</c:v>
                </c:pt>
                <c:pt idx="888">
                  <c:v>0.11860965419151087</c:v>
                </c:pt>
                <c:pt idx="889">
                  <c:v>0.12084606097117687</c:v>
                </c:pt>
                <c:pt idx="890">
                  <c:v>0.13694071981404121</c:v>
                </c:pt>
                <c:pt idx="891">
                  <c:v>0.12325505584554877</c:v>
                </c:pt>
                <c:pt idx="892">
                  <c:v>0.12267009116600802</c:v>
                </c:pt>
                <c:pt idx="893">
                  <c:v>0.12441876558353976</c:v>
                </c:pt>
                <c:pt idx="894">
                  <c:v>0.1282430499283774</c:v>
                </c:pt>
                <c:pt idx="895">
                  <c:v>0.13781863121431623</c:v>
                </c:pt>
                <c:pt idx="896">
                  <c:v>0.15047327507690222</c:v>
                </c:pt>
                <c:pt idx="897">
                  <c:v>0.15659951628821384</c:v>
                </c:pt>
                <c:pt idx="898">
                  <c:v>0.15955377115747196</c:v>
                </c:pt>
                <c:pt idx="899">
                  <c:v>0.14085000209830795</c:v>
                </c:pt>
                <c:pt idx="900">
                  <c:v>0.16012922858829726</c:v>
                </c:pt>
                <c:pt idx="901">
                  <c:v>0.14957599369243726</c:v>
                </c:pt>
                <c:pt idx="902">
                  <c:v>0.15351270805035649</c:v>
                </c:pt>
                <c:pt idx="903">
                  <c:v>0.15236523022956716</c:v>
                </c:pt>
                <c:pt idx="904">
                  <c:v>0.15632512170359017</c:v>
                </c:pt>
                <c:pt idx="905">
                  <c:v>0.16521863269018766</c:v>
                </c:pt>
                <c:pt idx="906">
                  <c:v>0.16148757352450602</c:v>
                </c:pt>
                <c:pt idx="907">
                  <c:v>0.1575552154492737</c:v>
                </c:pt>
                <c:pt idx="908">
                  <c:v>0.15841937383489049</c:v>
                </c:pt>
                <c:pt idx="909">
                  <c:v>0.14780131658800866</c:v>
                </c:pt>
                <c:pt idx="910">
                  <c:v>0.15296662786007897</c:v>
                </c:pt>
                <c:pt idx="911">
                  <c:v>0.16539939781495783</c:v>
                </c:pt>
                <c:pt idx="912">
                  <c:v>0.16429001760651601</c:v>
                </c:pt>
                <c:pt idx="913">
                  <c:v>0.15364016256774149</c:v>
                </c:pt>
                <c:pt idx="914">
                  <c:v>0.17164259607481783</c:v>
                </c:pt>
                <c:pt idx="915">
                  <c:v>0.20434810694669203</c:v>
                </c:pt>
                <c:pt idx="916">
                  <c:v>0.1801529758642981</c:v>
                </c:pt>
                <c:pt idx="917">
                  <c:v>0.17651261594904685</c:v>
                </c:pt>
                <c:pt idx="918">
                  <c:v>0.17939710599887035</c:v>
                </c:pt>
                <c:pt idx="919">
                  <c:v>0.17039445328355668</c:v>
                </c:pt>
                <c:pt idx="920">
                  <c:v>0.16686269451134045</c:v>
                </c:pt>
                <c:pt idx="921">
                  <c:v>0.15778932502307369</c:v>
                </c:pt>
                <c:pt idx="922">
                  <c:v>0.14243507625538335</c:v>
                </c:pt>
                <c:pt idx="923">
                  <c:v>0.140317285230278</c:v>
                </c:pt>
                <c:pt idx="924">
                  <c:v>0.13865337875097519</c:v>
                </c:pt>
                <c:pt idx="925">
                  <c:v>0.14162016330185634</c:v>
                </c:pt>
                <c:pt idx="926">
                  <c:v>0.10858905436098149</c:v>
                </c:pt>
                <c:pt idx="927">
                  <c:v>0.126774080791591</c:v>
                </c:pt>
                <c:pt idx="928">
                  <c:v>0.13523375649831351</c:v>
                </c:pt>
                <c:pt idx="929">
                  <c:v>0.10844471883062549</c:v>
                </c:pt>
                <c:pt idx="930">
                  <c:v>0.10701249576300001</c:v>
                </c:pt>
                <c:pt idx="931">
                  <c:v>0.10433534387046357</c:v>
                </c:pt>
                <c:pt idx="932">
                  <c:v>0.11386038745932212</c:v>
                </c:pt>
                <c:pt idx="933">
                  <c:v>0.12218408956203962</c:v>
                </c:pt>
                <c:pt idx="934">
                  <c:v>0.14682178550244715</c:v>
                </c:pt>
                <c:pt idx="935">
                  <c:v>0.13747070458400509</c:v>
                </c:pt>
                <c:pt idx="936">
                  <c:v>0.14434829503162389</c:v>
                </c:pt>
                <c:pt idx="937">
                  <c:v>0.14475135471391501</c:v>
                </c:pt>
                <c:pt idx="938">
                  <c:v>0.1410159454074702</c:v>
                </c:pt>
                <c:pt idx="939">
                  <c:v>0.14694612546870853</c:v>
                </c:pt>
                <c:pt idx="940">
                  <c:v>0.15277564258379328</c:v>
                </c:pt>
                <c:pt idx="941">
                  <c:v>0.14385431088869105</c:v>
                </c:pt>
                <c:pt idx="942">
                  <c:v>0.14616037128015166</c:v>
                </c:pt>
                <c:pt idx="943">
                  <c:v>0.14855932809353201</c:v>
                </c:pt>
                <c:pt idx="944">
                  <c:v>0.15305576392311418</c:v>
                </c:pt>
                <c:pt idx="945">
                  <c:v>0.14547006671198395</c:v>
                </c:pt>
                <c:pt idx="946">
                  <c:v>0.14128818999507606</c:v>
                </c:pt>
                <c:pt idx="947">
                  <c:v>0.15485694218652216</c:v>
                </c:pt>
                <c:pt idx="948">
                  <c:v>0.16359238791495165</c:v>
                </c:pt>
                <c:pt idx="949">
                  <c:v>0.16111996190220271</c:v>
                </c:pt>
                <c:pt idx="950">
                  <c:v>0.15855680460833912</c:v>
                </c:pt>
                <c:pt idx="951">
                  <c:v>0.15307736735539731</c:v>
                </c:pt>
                <c:pt idx="952">
                  <c:v>0.16091047616124596</c:v>
                </c:pt>
                <c:pt idx="953">
                  <c:v>0.14673621911357204</c:v>
                </c:pt>
                <c:pt idx="954">
                  <c:v>0.15246105318737832</c:v>
                </c:pt>
                <c:pt idx="955">
                  <c:v>0.16035185449803996</c:v>
                </c:pt>
                <c:pt idx="956">
                  <c:v>0.17257421295816677</c:v>
                </c:pt>
                <c:pt idx="957">
                  <c:v>0.17525563952843284</c:v>
                </c:pt>
                <c:pt idx="958">
                  <c:v>0.18209670007295656</c:v>
                </c:pt>
                <c:pt idx="959">
                  <c:v>0.17892196454366832</c:v>
                </c:pt>
                <c:pt idx="960">
                  <c:v>0.1727373634888637</c:v>
                </c:pt>
                <c:pt idx="961">
                  <c:v>0.17586640399481218</c:v>
                </c:pt>
                <c:pt idx="962">
                  <c:v>0.16071718781309383</c:v>
                </c:pt>
                <c:pt idx="963">
                  <c:v>0.1516501030909054</c:v>
                </c:pt>
                <c:pt idx="964">
                  <c:v>0.13937323983485933</c:v>
                </c:pt>
                <c:pt idx="965">
                  <c:v>0.1431047547780453</c:v>
                </c:pt>
                <c:pt idx="966">
                  <c:v>0.14534939367315419</c:v>
                </c:pt>
                <c:pt idx="967">
                  <c:v>0.14764470247773764</c:v>
                </c:pt>
                <c:pt idx="968">
                  <c:v>0.1450913019719299</c:v>
                </c:pt>
                <c:pt idx="969">
                  <c:v>0.14810418895079647</c:v>
                </c:pt>
                <c:pt idx="970">
                  <c:v>0.15473298572087776</c:v>
                </c:pt>
                <c:pt idx="971">
                  <c:v>0.16209744668809653</c:v>
                </c:pt>
                <c:pt idx="972">
                  <c:v>0.15893010567067442</c:v>
                </c:pt>
                <c:pt idx="973">
                  <c:v>0.1631904276452352</c:v>
                </c:pt>
                <c:pt idx="974">
                  <c:v>0.16015408991148239</c:v>
                </c:pt>
                <c:pt idx="975">
                  <c:v>0.16278459373015028</c:v>
                </c:pt>
                <c:pt idx="976">
                  <c:v>0.16336225512148356</c:v>
                </c:pt>
                <c:pt idx="977">
                  <c:v>0.16481007275526657</c:v>
                </c:pt>
                <c:pt idx="978">
                  <c:v>0.16850609452531845</c:v>
                </c:pt>
                <c:pt idx="979">
                  <c:v>0.17359996185741991</c:v>
                </c:pt>
                <c:pt idx="980">
                  <c:v>0.1702406899360743</c:v>
                </c:pt>
                <c:pt idx="981">
                  <c:v>0.16282816568037448</c:v>
                </c:pt>
                <c:pt idx="982">
                  <c:v>0.16177671531731799</c:v>
                </c:pt>
                <c:pt idx="983">
                  <c:v>0.16164408181648818</c:v>
                </c:pt>
                <c:pt idx="984">
                  <c:v>0.15576518486707486</c:v>
                </c:pt>
                <c:pt idx="985">
                  <c:v>0.14598378152908989</c:v>
                </c:pt>
                <c:pt idx="986">
                  <c:v>0.14239223429632747</c:v>
                </c:pt>
                <c:pt idx="987">
                  <c:v>0.14299020191696069</c:v>
                </c:pt>
                <c:pt idx="988">
                  <c:v>0.1413773666909304</c:v>
                </c:pt>
                <c:pt idx="989">
                  <c:v>0.14651714289279766</c:v>
                </c:pt>
                <c:pt idx="990">
                  <c:v>0.1410959613793486</c:v>
                </c:pt>
                <c:pt idx="991">
                  <c:v>0.13831922529758497</c:v>
                </c:pt>
                <c:pt idx="992">
                  <c:v>0.14042376712956586</c:v>
                </c:pt>
                <c:pt idx="993">
                  <c:v>0.14701875337920645</c:v>
                </c:pt>
                <c:pt idx="994">
                  <c:v>0.1467205351360947</c:v>
                </c:pt>
                <c:pt idx="995">
                  <c:v>0.15337765994643374</c:v>
                </c:pt>
                <c:pt idx="996">
                  <c:v>0.15325226657261676</c:v>
                </c:pt>
                <c:pt idx="997">
                  <c:v>0.15295907887819982</c:v>
                </c:pt>
                <c:pt idx="998">
                  <c:v>0.15199837163463631</c:v>
                </c:pt>
                <c:pt idx="999">
                  <c:v>0.1600321354238691</c:v>
                </c:pt>
                <c:pt idx="1000">
                  <c:v>0.16025167300826645</c:v>
                </c:pt>
                <c:pt idx="1001">
                  <c:v>0.16164381035478623</c:v>
                </c:pt>
                <c:pt idx="1002">
                  <c:v>0.15843032459678047</c:v>
                </c:pt>
                <c:pt idx="1003">
                  <c:v>0.15137424923639486</c:v>
                </c:pt>
                <c:pt idx="1004">
                  <c:v>0.15021654011486002</c:v>
                </c:pt>
                <c:pt idx="1005">
                  <c:v>0.15093691762890693</c:v>
                </c:pt>
                <c:pt idx="1006">
                  <c:v>0.14729621754719899</c:v>
                </c:pt>
                <c:pt idx="1007">
                  <c:v>0.14543989612004218</c:v>
                </c:pt>
                <c:pt idx="1008">
                  <c:v>0.1491920679054328</c:v>
                </c:pt>
                <c:pt idx="1009">
                  <c:v>0.14626548688436888</c:v>
                </c:pt>
                <c:pt idx="1010">
                  <c:v>0.15091117840598045</c:v>
                </c:pt>
                <c:pt idx="1011">
                  <c:v>0.15093544518100413</c:v>
                </c:pt>
                <c:pt idx="1012">
                  <c:v>0.15827450571236626</c:v>
                </c:pt>
                <c:pt idx="1013">
                  <c:v>0.1582202814878296</c:v>
                </c:pt>
                <c:pt idx="1014">
                  <c:v>0.16575163230286968</c:v>
                </c:pt>
                <c:pt idx="1015">
                  <c:v>0.16589504933140634</c:v>
                </c:pt>
                <c:pt idx="1016">
                  <c:v>0.16979312682040151</c:v>
                </c:pt>
                <c:pt idx="1017">
                  <c:v>0.16329343124542672</c:v>
                </c:pt>
                <c:pt idx="1018">
                  <c:v>0.17033242727827388</c:v>
                </c:pt>
                <c:pt idx="1019">
                  <c:v>0.16573180104087548</c:v>
                </c:pt>
                <c:pt idx="1020">
                  <c:v>0.16312596497467824</c:v>
                </c:pt>
                <c:pt idx="1021">
                  <c:v>0.1634619936764338</c:v>
                </c:pt>
                <c:pt idx="1022">
                  <c:v>0.15501071703808891</c:v>
                </c:pt>
                <c:pt idx="1023">
                  <c:v>0.15446876827272818</c:v>
                </c:pt>
                <c:pt idx="1024">
                  <c:v>0.15439419618034825</c:v>
                </c:pt>
                <c:pt idx="1025">
                  <c:v>0.15397683607025148</c:v>
                </c:pt>
                <c:pt idx="1026">
                  <c:v>0.15642017802480293</c:v>
                </c:pt>
                <c:pt idx="1027">
                  <c:v>0.16368373886837176</c:v>
                </c:pt>
                <c:pt idx="1028">
                  <c:v>0.15759221431697423</c:v>
                </c:pt>
                <c:pt idx="1029">
                  <c:v>0.16639461263874117</c:v>
                </c:pt>
                <c:pt idx="1030">
                  <c:v>0.16082534501805856</c:v>
                </c:pt>
                <c:pt idx="1031">
                  <c:v>0.16812931023050731</c:v>
                </c:pt>
                <c:pt idx="1032">
                  <c:v>0.16168861244733015</c:v>
                </c:pt>
                <c:pt idx="1033">
                  <c:v>0.16629581475549837</c:v>
                </c:pt>
                <c:pt idx="1034">
                  <c:v>0.16376984751604012</c:v>
                </c:pt>
                <c:pt idx="1035">
                  <c:v>0.16414040788346679</c:v>
                </c:pt>
                <c:pt idx="1036">
                  <c:v>0.15990998845995294</c:v>
                </c:pt>
                <c:pt idx="1037">
                  <c:v>0.16195607256213651</c:v>
                </c:pt>
                <c:pt idx="1038">
                  <c:v>0.16741441232583032</c:v>
                </c:pt>
                <c:pt idx="1039">
                  <c:v>0.16502671642371466</c:v>
                </c:pt>
                <c:pt idx="1040">
                  <c:v>0.16413423341596439</c:v>
                </c:pt>
                <c:pt idx="1041">
                  <c:v>0.17506868046528712</c:v>
                </c:pt>
                <c:pt idx="1042">
                  <c:v>0.16713743920329452</c:v>
                </c:pt>
                <c:pt idx="1043">
                  <c:v>0.1611409029212707</c:v>
                </c:pt>
                <c:pt idx="1044">
                  <c:v>0.17071981477923701</c:v>
                </c:pt>
                <c:pt idx="1045">
                  <c:v>0.16643171715483021</c:v>
                </c:pt>
                <c:pt idx="1046">
                  <c:v>0.16595311747480809</c:v>
                </c:pt>
                <c:pt idx="1047">
                  <c:v>0.16272674205115423</c:v>
                </c:pt>
                <c:pt idx="1048">
                  <c:v>0.16514268467499091</c:v>
                </c:pt>
                <c:pt idx="1049">
                  <c:v>0.16387792417155367</c:v>
                </c:pt>
                <c:pt idx="1050">
                  <c:v>0.16856121140385411</c:v>
                </c:pt>
                <c:pt idx="1051">
                  <c:v>0.15787985641582772</c:v>
                </c:pt>
                <c:pt idx="1052">
                  <c:v>0.17100270919883884</c:v>
                </c:pt>
                <c:pt idx="1053">
                  <c:v>0.13760257347634844</c:v>
                </c:pt>
                <c:pt idx="1054">
                  <c:v>0.1671044273165917</c:v>
                </c:pt>
                <c:pt idx="1055">
                  <c:v>0.1729945781602405</c:v>
                </c:pt>
                <c:pt idx="1056">
                  <c:v>0.16469022622500604</c:v>
                </c:pt>
                <c:pt idx="1057">
                  <c:v>0.18723804909312591</c:v>
                </c:pt>
                <c:pt idx="1058">
                  <c:v>0.18106142770698613</c:v>
                </c:pt>
                <c:pt idx="1059">
                  <c:v>0.17431522089813561</c:v>
                </c:pt>
                <c:pt idx="1060">
                  <c:v>0.17085624213550679</c:v>
                </c:pt>
                <c:pt idx="1061">
                  <c:v>0.16934076985665925</c:v>
                </c:pt>
                <c:pt idx="1062">
                  <c:v>0.17959991497311145</c:v>
                </c:pt>
                <c:pt idx="1063">
                  <c:v>0.1881325131611509</c:v>
                </c:pt>
                <c:pt idx="1064">
                  <c:v>0.18991256443499416</c:v>
                </c:pt>
                <c:pt idx="1065">
                  <c:v>0.18628010446634005</c:v>
                </c:pt>
                <c:pt idx="1066">
                  <c:v>0.18020919911779082</c:v>
                </c:pt>
                <c:pt idx="1067">
                  <c:v>0.18427128510128898</c:v>
                </c:pt>
                <c:pt idx="1068">
                  <c:v>0.17502131339926305</c:v>
                </c:pt>
                <c:pt idx="1069">
                  <c:v>0.17213619700828137</c:v>
                </c:pt>
                <c:pt idx="1070">
                  <c:v>0.17404579250544686</c:v>
                </c:pt>
                <c:pt idx="1071">
                  <c:v>0.17476949628316862</c:v>
                </c:pt>
                <c:pt idx="1072">
                  <c:v>0.17786463848898676</c:v>
                </c:pt>
                <c:pt idx="1073">
                  <c:v>0.18603143363418603</c:v>
                </c:pt>
                <c:pt idx="1074">
                  <c:v>0.18899812720914214</c:v>
                </c:pt>
                <c:pt idx="1075">
                  <c:v>0.19249392939101281</c:v>
                </c:pt>
                <c:pt idx="1076">
                  <c:v>0.20022772728437932</c:v>
                </c:pt>
                <c:pt idx="1077">
                  <c:v>0.20225847778099618</c:v>
                </c:pt>
                <c:pt idx="1078">
                  <c:v>0.19881900784508008</c:v>
                </c:pt>
                <c:pt idx="1079">
                  <c:v>0.192937550720544</c:v>
                </c:pt>
                <c:pt idx="1080">
                  <c:v>0.18872792901854157</c:v>
                </c:pt>
                <c:pt idx="1081">
                  <c:v>0.18965888964059446</c:v>
                </c:pt>
                <c:pt idx="1082">
                  <c:v>0.19436198133072058</c:v>
                </c:pt>
                <c:pt idx="1083">
                  <c:v>0.18187960019671881</c:v>
                </c:pt>
                <c:pt idx="1084">
                  <c:v>0.19167031997354006</c:v>
                </c:pt>
                <c:pt idx="1085">
                  <c:v>0.18692545144543499</c:v>
                </c:pt>
                <c:pt idx="1086">
                  <c:v>0.18231752015934027</c:v>
                </c:pt>
                <c:pt idx="1087">
                  <c:v>0.17489439966998754</c:v>
                </c:pt>
                <c:pt idx="1088">
                  <c:v>0.16313314794011213</c:v>
                </c:pt>
                <c:pt idx="1089">
                  <c:v>0.17203930919605642</c:v>
                </c:pt>
                <c:pt idx="1090">
                  <c:v>0.17903126092232788</c:v>
                </c:pt>
                <c:pt idx="1091">
                  <c:v>0.20664933739363114</c:v>
                </c:pt>
                <c:pt idx="1092">
                  <c:v>0.21240807425087482</c:v>
                </c:pt>
                <c:pt idx="1093">
                  <c:v>0.19957468435716627</c:v>
                </c:pt>
                <c:pt idx="1094">
                  <c:v>0.19188920677310581</c:v>
                </c:pt>
                <c:pt idx="1095">
                  <c:v>0.19948118682722019</c:v>
                </c:pt>
                <c:pt idx="1096">
                  <c:v>0.20882244423995985</c:v>
                </c:pt>
                <c:pt idx="1097">
                  <c:v>0.19519068449113516</c:v>
                </c:pt>
                <c:pt idx="1098">
                  <c:v>0.20505965918150654</c:v>
                </c:pt>
                <c:pt idx="1099">
                  <c:v>0.21084241625982103</c:v>
                </c:pt>
                <c:pt idx="1100">
                  <c:v>0.2110722383554445</c:v>
                </c:pt>
                <c:pt idx="1101">
                  <c:v>0.21092761537369134</c:v>
                </c:pt>
                <c:pt idx="1102">
                  <c:v>0.20668778548435796</c:v>
                </c:pt>
                <c:pt idx="1103">
                  <c:v>0.1990028023897347</c:v>
                </c:pt>
                <c:pt idx="1104">
                  <c:v>0.18881988639709832</c:v>
                </c:pt>
                <c:pt idx="1105">
                  <c:v>0.19520803352187088</c:v>
                </c:pt>
                <c:pt idx="1106">
                  <c:v>0.1800939091206995</c:v>
                </c:pt>
                <c:pt idx="1107">
                  <c:v>0.17426946498333057</c:v>
                </c:pt>
                <c:pt idx="1108">
                  <c:v>0.1804727054015525</c:v>
                </c:pt>
                <c:pt idx="1109">
                  <c:v>0.18289749961308391</c:v>
                </c:pt>
                <c:pt idx="1110">
                  <c:v>0.18455600572319003</c:v>
                </c:pt>
                <c:pt idx="1111">
                  <c:v>0.18900736049666139</c:v>
                </c:pt>
                <c:pt idx="1112">
                  <c:v>0.19246457835578556</c:v>
                </c:pt>
                <c:pt idx="1113">
                  <c:v>0.18719350596748349</c:v>
                </c:pt>
                <c:pt idx="1114">
                  <c:v>0.1752280796960376</c:v>
                </c:pt>
                <c:pt idx="1115">
                  <c:v>0.17731929921862463</c:v>
                </c:pt>
                <c:pt idx="1116">
                  <c:v>0.17874419706682487</c:v>
                </c:pt>
                <c:pt idx="1117">
                  <c:v>0.17843505938195686</c:v>
                </c:pt>
                <c:pt idx="1118">
                  <c:v>0.18732233319384672</c:v>
                </c:pt>
                <c:pt idx="1119">
                  <c:v>0.1783897320632071</c:v>
                </c:pt>
                <c:pt idx="1120">
                  <c:v>0.18691999415297661</c:v>
                </c:pt>
                <c:pt idx="1121">
                  <c:v>0.18440888755863391</c:v>
                </c:pt>
                <c:pt idx="1122">
                  <c:v>0.18917028673061942</c:v>
                </c:pt>
                <c:pt idx="1123">
                  <c:v>0.21865502519434277</c:v>
                </c:pt>
                <c:pt idx="1124">
                  <c:v>0.21736317117536685</c:v>
                </c:pt>
                <c:pt idx="1125">
                  <c:v>0.2235101143529046</c:v>
                </c:pt>
                <c:pt idx="1126">
                  <c:v>0.21844284757741608</c:v>
                </c:pt>
                <c:pt idx="1127">
                  <c:v>0.21668303275048012</c:v>
                </c:pt>
                <c:pt idx="1128">
                  <c:v>0.21804441891597809</c:v>
                </c:pt>
                <c:pt idx="1129">
                  <c:v>0.2164940590239704</c:v>
                </c:pt>
                <c:pt idx="1130">
                  <c:v>0.24401115749529087</c:v>
                </c:pt>
                <c:pt idx="1131">
                  <c:v>0.29026150905178744</c:v>
                </c:pt>
                <c:pt idx="1132">
                  <c:v>0.31045015520433916</c:v>
                </c:pt>
                <c:pt idx="1133">
                  <c:v>0.2857966451468319</c:v>
                </c:pt>
                <c:pt idx="1134">
                  <c:v>0.27226411602660583</c:v>
                </c:pt>
                <c:pt idx="1135">
                  <c:v>0.25813524388776665</c:v>
                </c:pt>
                <c:pt idx="1136">
                  <c:v>0.26864274075239053</c:v>
                </c:pt>
                <c:pt idx="1137">
                  <c:v>0.30043804333891422</c:v>
                </c:pt>
                <c:pt idx="1138">
                  <c:v>0.308027663929619</c:v>
                </c:pt>
                <c:pt idx="1139">
                  <c:v>0.3060950809282193</c:v>
                </c:pt>
                <c:pt idx="1140">
                  <c:v>0.31070414219284354</c:v>
                </c:pt>
                <c:pt idx="1141">
                  <c:v>0.30833400307730607</c:v>
                </c:pt>
                <c:pt idx="1142">
                  <c:v>0.30185688305121983</c:v>
                </c:pt>
                <c:pt idx="1143">
                  <c:v>0.25460513466107781</c:v>
                </c:pt>
                <c:pt idx="1144">
                  <c:v>0.27783748563561855</c:v>
                </c:pt>
                <c:pt idx="1145">
                  <c:v>0.27283983494657521</c:v>
                </c:pt>
                <c:pt idx="1146">
                  <c:v>0.2748886578438352</c:v>
                </c:pt>
                <c:pt idx="1147">
                  <c:v>0.29081103990051405</c:v>
                </c:pt>
                <c:pt idx="1148">
                  <c:v>0.26844807026487749</c:v>
                </c:pt>
                <c:pt idx="1149">
                  <c:v>0.27290928541771003</c:v>
                </c:pt>
                <c:pt idx="1150">
                  <c:v>0.2471567400165085</c:v>
                </c:pt>
                <c:pt idx="1151">
                  <c:v>0.28019525316817506</c:v>
                </c:pt>
                <c:pt idx="1152">
                  <c:v>0.27195713820166723</c:v>
                </c:pt>
                <c:pt idx="1153">
                  <c:v>0.29967415537277053</c:v>
                </c:pt>
                <c:pt idx="1154">
                  <c:v>0.30007886659860278</c:v>
                </c:pt>
                <c:pt idx="1155">
                  <c:v>0.30542372789192157</c:v>
                </c:pt>
                <c:pt idx="1156">
                  <c:v>0.29872839218515518</c:v>
                </c:pt>
                <c:pt idx="1157">
                  <c:v>0.32050096078884932</c:v>
                </c:pt>
                <c:pt idx="1158">
                  <c:v>0.30902252530542623</c:v>
                </c:pt>
                <c:pt idx="1159">
                  <c:v>0.29425789478356035</c:v>
                </c:pt>
                <c:pt idx="1160">
                  <c:v>0.29612295794939447</c:v>
                </c:pt>
                <c:pt idx="1161">
                  <c:v>0.3159795821633693</c:v>
                </c:pt>
                <c:pt idx="1162">
                  <c:v>0.30144670616750152</c:v>
                </c:pt>
                <c:pt idx="1163">
                  <c:v>0.28331872054593005</c:v>
                </c:pt>
                <c:pt idx="1164">
                  <c:v>0.26937956653742196</c:v>
                </c:pt>
                <c:pt idx="1165">
                  <c:v>0.26114477838418809</c:v>
                </c:pt>
                <c:pt idx="1166">
                  <c:v>0.24133996923603435</c:v>
                </c:pt>
                <c:pt idx="1167">
                  <c:v>0.24043820046337458</c:v>
                </c:pt>
                <c:pt idx="1168">
                  <c:v>0.24224793338610084</c:v>
                </c:pt>
                <c:pt idx="1169">
                  <c:v>0.23887001562666718</c:v>
                </c:pt>
                <c:pt idx="1170">
                  <c:v>0.23000377426019711</c:v>
                </c:pt>
                <c:pt idx="1171">
                  <c:v>0.23911545496834452</c:v>
                </c:pt>
                <c:pt idx="1172">
                  <c:v>0.25527049323720624</c:v>
                </c:pt>
                <c:pt idx="1173">
                  <c:v>0.22176186458346078</c:v>
                </c:pt>
                <c:pt idx="1174">
                  <c:v>0.21491640267163245</c:v>
                </c:pt>
                <c:pt idx="1175">
                  <c:v>0.20495772640359625</c:v>
                </c:pt>
                <c:pt idx="1176">
                  <c:v>0.19874028262496654</c:v>
                </c:pt>
                <c:pt idx="1177">
                  <c:v>0.21097154288669245</c:v>
                </c:pt>
                <c:pt idx="1178">
                  <c:v>0.19783717263596215</c:v>
                </c:pt>
                <c:pt idx="1179">
                  <c:v>0.20942410612374673</c:v>
                </c:pt>
                <c:pt idx="1180">
                  <c:v>0.19504007641311813</c:v>
                </c:pt>
                <c:pt idx="1181">
                  <c:v>0.21221128663381358</c:v>
                </c:pt>
                <c:pt idx="1182">
                  <c:v>0.18707921722878079</c:v>
                </c:pt>
                <c:pt idx="1183">
                  <c:v>0.17981096278893244</c:v>
                </c:pt>
                <c:pt idx="1184">
                  <c:v>0.18490811055745271</c:v>
                </c:pt>
                <c:pt idx="1185">
                  <c:v>0.20404138816476</c:v>
                </c:pt>
                <c:pt idx="1186">
                  <c:v>0.23340444828530418</c:v>
                </c:pt>
                <c:pt idx="1187">
                  <c:v>0.2385742677367102</c:v>
                </c:pt>
                <c:pt idx="1188">
                  <c:v>0.22983461187790113</c:v>
                </c:pt>
                <c:pt idx="1189">
                  <c:v>0.21105201221432013</c:v>
                </c:pt>
                <c:pt idx="1190">
                  <c:v>0.22750681749887902</c:v>
                </c:pt>
                <c:pt idx="1191">
                  <c:v>0.23352226572835469</c:v>
                </c:pt>
                <c:pt idx="1192">
                  <c:v>0.22972530742660868</c:v>
                </c:pt>
                <c:pt idx="1193">
                  <c:v>0.21309888849269329</c:v>
                </c:pt>
                <c:pt idx="1194">
                  <c:v>0.19769027285106794</c:v>
                </c:pt>
                <c:pt idx="1195">
                  <c:v>0.18725074713473802</c:v>
                </c:pt>
                <c:pt idx="1196">
                  <c:v>0.18428622398119868</c:v>
                </c:pt>
                <c:pt idx="1197">
                  <c:v>0.18623347847929886</c:v>
                </c:pt>
                <c:pt idx="1198">
                  <c:v>0.18802731632454442</c:v>
                </c:pt>
                <c:pt idx="1199">
                  <c:v>0.18450370165343963</c:v>
                </c:pt>
                <c:pt idx="1200">
                  <c:v>0.1961613296983096</c:v>
                </c:pt>
                <c:pt idx="1201">
                  <c:v>0.19492635070002604</c:v>
                </c:pt>
                <c:pt idx="1202">
                  <c:v>0.18439372550510011</c:v>
                </c:pt>
                <c:pt idx="1203">
                  <c:v>0.1822058619016709</c:v>
                </c:pt>
                <c:pt idx="1204">
                  <c:v>0.18314873643104479</c:v>
                </c:pt>
                <c:pt idx="1205">
                  <c:v>0.19732552180824176</c:v>
                </c:pt>
                <c:pt idx="1206">
                  <c:v>0.20148561831253076</c:v>
                </c:pt>
                <c:pt idx="1207">
                  <c:v>0.20739182293192965</c:v>
                </c:pt>
                <c:pt idx="1208">
                  <c:v>0.2203141046299677</c:v>
                </c:pt>
                <c:pt idx="1209">
                  <c:v>0.22472344980434802</c:v>
                </c:pt>
                <c:pt idx="1210">
                  <c:v>0.22169603034005678</c:v>
                </c:pt>
                <c:pt idx="1211">
                  <c:v>0.22736334638319278</c:v>
                </c:pt>
                <c:pt idx="1212">
                  <c:v>0.23902500665581405</c:v>
                </c:pt>
                <c:pt idx="1213">
                  <c:v>0.2226108271938875</c:v>
                </c:pt>
                <c:pt idx="1214">
                  <c:v>0.20366620908683178</c:v>
                </c:pt>
                <c:pt idx="1215">
                  <c:v>0.21217900000000001</c:v>
                </c:pt>
                <c:pt idx="1216">
                  <c:v>0.20199126039775922</c:v>
                </c:pt>
                <c:pt idx="1217">
                  <c:v>0.19445040524248414</c:v>
                </c:pt>
                <c:pt idx="1218">
                  <c:v>0.19151376805992093</c:v>
                </c:pt>
                <c:pt idx="1219">
                  <c:v>0.18853288707039265</c:v>
                </c:pt>
                <c:pt idx="1220">
                  <c:v>0.18133031643429784</c:v>
                </c:pt>
                <c:pt idx="1221">
                  <c:v>0.1748897804764242</c:v>
                </c:pt>
                <c:pt idx="1222">
                  <c:v>0.17745361660010495</c:v>
                </c:pt>
                <c:pt idx="1223">
                  <c:v>0.19071377639262468</c:v>
                </c:pt>
                <c:pt idx="1224">
                  <c:v>0.19345975275499658</c:v>
                </c:pt>
                <c:pt idx="1225">
                  <c:v>0.20221632923043983</c:v>
                </c:pt>
                <c:pt idx="1226">
                  <c:v>0.23840853890327388</c:v>
                </c:pt>
                <c:pt idx="1227">
                  <c:v>0.24463600222457335</c:v>
                </c:pt>
                <c:pt idx="1228">
                  <c:v>0.26143833526231414</c:v>
                </c:pt>
                <c:pt idx="1229">
                  <c:v>0.26603234553803307</c:v>
                </c:pt>
                <c:pt idx="1230">
                  <c:v>0.2524196493916025</c:v>
                </c:pt>
                <c:pt idx="1231">
                  <c:v>0.25412335889468507</c:v>
                </c:pt>
                <c:pt idx="1232">
                  <c:v>0.26390286267797824</c:v>
                </c:pt>
                <c:pt idx="1233">
                  <c:v>0.27945545503730201</c:v>
                </c:pt>
                <c:pt idx="1234">
                  <c:v>0.28419945811907232</c:v>
                </c:pt>
                <c:pt idx="1235">
                  <c:v>0.29924662434806981</c:v>
                </c:pt>
                <c:pt idx="1236">
                  <c:v>0.31813796806920469</c:v>
                </c:pt>
                <c:pt idx="1237">
                  <c:v>0.31446694520711554</c:v>
                </c:pt>
                <c:pt idx="1238">
                  <c:v>0.28651401395847037</c:v>
                </c:pt>
                <c:pt idx="1239">
                  <c:v>0.28144737417339277</c:v>
                </c:pt>
                <c:pt idx="1240">
                  <c:v>0.27743295226414699</c:v>
                </c:pt>
                <c:pt idx="1241">
                  <c:v>0.27074852917529268</c:v>
                </c:pt>
                <c:pt idx="1242">
                  <c:v>0.25663355983708569</c:v>
                </c:pt>
                <c:pt idx="1243">
                  <c:v>0.26696206156942531</c:v>
                </c:pt>
                <c:pt idx="1244">
                  <c:v>0.29982037987674215</c:v>
                </c:pt>
                <c:pt idx="1245">
                  <c:v>0.27705358233539179</c:v>
                </c:pt>
                <c:pt idx="1246">
                  <c:v>0.28171868755426865</c:v>
                </c:pt>
                <c:pt idx="1247">
                  <c:v>0.2806827957783391</c:v>
                </c:pt>
                <c:pt idx="1248">
                  <c:v>0.31264418573282254</c:v>
                </c:pt>
                <c:pt idx="1249">
                  <c:v>0.32944473610787334</c:v>
                </c:pt>
                <c:pt idx="1250">
                  <c:v>0.33211390921245143</c:v>
                </c:pt>
                <c:pt idx="1251">
                  <c:v>0.36961338985963621</c:v>
                </c:pt>
                <c:pt idx="1252">
                  <c:v>0.34775656458169979</c:v>
                </c:pt>
                <c:pt idx="1253">
                  <c:v>0.33840037911134097</c:v>
                </c:pt>
                <c:pt idx="1254">
                  <c:v>0.33209362951056609</c:v>
                </c:pt>
                <c:pt idx="1255">
                  <c:v>0.30145239671032398</c:v>
                </c:pt>
                <c:pt idx="1256">
                  <c:v>0.29766157779079755</c:v>
                </c:pt>
                <c:pt idx="1257">
                  <c:v>0.28171746228111866</c:v>
                </c:pt>
                <c:pt idx="1258">
                  <c:v>0.2864443756836898</c:v>
                </c:pt>
                <c:pt idx="1259">
                  <c:v>0.2989798104775368</c:v>
                </c:pt>
                <c:pt idx="1260">
                  <c:v>0.30764351776022947</c:v>
                </c:pt>
                <c:pt idx="1261">
                  <c:v>0.31737385203781221</c:v>
                </c:pt>
                <c:pt idx="1262">
                  <c:v>0.30840870558910882</c:v>
                </c:pt>
                <c:pt idx="1263">
                  <c:v>0.29705430911580188</c:v>
                </c:pt>
                <c:pt idx="1264">
                  <c:v>0.28231920201398986</c:v>
                </c:pt>
                <c:pt idx="1265">
                  <c:v>0.2506273178630643</c:v>
                </c:pt>
                <c:pt idx="1266">
                  <c:v>0.24605744501719828</c:v>
                </c:pt>
                <c:pt idx="1267">
                  <c:v>0.23811222686520664</c:v>
                </c:pt>
                <c:pt idx="1268">
                  <c:v>0.26222882487455068</c:v>
                </c:pt>
                <c:pt idx="1269">
                  <c:v>0.2691094474120776</c:v>
                </c:pt>
                <c:pt idx="1270">
                  <c:v>0.24000481101402366</c:v>
                </c:pt>
                <c:pt idx="1271">
                  <c:v>0.23724897624160959</c:v>
                </c:pt>
                <c:pt idx="1272">
                  <c:v>0.23201848080536791</c:v>
                </c:pt>
                <c:pt idx="1273">
                  <c:v>0.24113025661218451</c:v>
                </c:pt>
                <c:pt idx="1274">
                  <c:v>0.24233024950502724</c:v>
                </c:pt>
                <c:pt idx="1275">
                  <c:v>0.22488527482776388</c:v>
                </c:pt>
                <c:pt idx="1276">
                  <c:v>0.21991803767487297</c:v>
                </c:pt>
                <c:pt idx="1277">
                  <c:v>0.20979994730730628</c:v>
                </c:pt>
                <c:pt idx="1278">
                  <c:v>0.21040985588696046</c:v>
                </c:pt>
                <c:pt idx="1279">
                  <c:v>0.20733421662060308</c:v>
                </c:pt>
                <c:pt idx="1280">
                  <c:v>0.24031613276676128</c:v>
                </c:pt>
                <c:pt idx="1281">
                  <c:v>0.28007608625014596</c:v>
                </c:pt>
                <c:pt idx="1282">
                  <c:v>0.28207876382024932</c:v>
                </c:pt>
                <c:pt idx="1283">
                  <c:v>0.26065483731062233</c:v>
                </c:pt>
                <c:pt idx="1284">
                  <c:v>0.27938431379277068</c:v>
                </c:pt>
                <c:pt idx="1285">
                  <c:v>0.2793815108543225</c:v>
                </c:pt>
                <c:pt idx="1286">
                  <c:v>0.31154676805970283</c:v>
                </c:pt>
                <c:pt idx="1287">
                  <c:v>0.3011350871340685</c:v>
                </c:pt>
                <c:pt idx="1288">
                  <c:v>0.29427211429213196</c:v>
                </c:pt>
                <c:pt idx="1289">
                  <c:v>0.296453593726832</c:v>
                </c:pt>
                <c:pt idx="1290">
                  <c:v>0.29791209337507163</c:v>
                </c:pt>
                <c:pt idx="1291">
                  <c:v>0.28211138034138689</c:v>
                </c:pt>
                <c:pt idx="1292">
                  <c:v>0.2670435417215396</c:v>
                </c:pt>
                <c:pt idx="1293">
                  <c:v>0.25538205874777714</c:v>
                </c:pt>
                <c:pt idx="1294">
                  <c:v>0.24700953959421215</c:v>
                </c:pt>
                <c:pt idx="1295">
                  <c:v>0.25425693395987081</c:v>
                </c:pt>
                <c:pt idx="1296">
                  <c:v>0.23415646704131138</c:v>
                </c:pt>
                <c:pt idx="1297">
                  <c:v>0.23431459154683271</c:v>
                </c:pt>
                <c:pt idx="1298">
                  <c:v>0.23144676215526666</c:v>
                </c:pt>
                <c:pt idx="1299">
                  <c:v>0.22472044166008118</c:v>
                </c:pt>
                <c:pt idx="1300">
                  <c:v>0.2286116142159442</c:v>
                </c:pt>
                <c:pt idx="1301">
                  <c:v>0.24448779064610199</c:v>
                </c:pt>
                <c:pt idx="1302">
                  <c:v>0.23835854888233077</c:v>
                </c:pt>
                <c:pt idx="1303">
                  <c:v>0.27133861686442712</c:v>
                </c:pt>
                <c:pt idx="1304">
                  <c:v>0.23375687968034814</c:v>
                </c:pt>
                <c:pt idx="1305">
                  <c:v>0.20919566683455856</c:v>
                </c:pt>
                <c:pt idx="1306">
                  <c:v>0.19345323833299577</c:v>
                </c:pt>
                <c:pt idx="1307">
                  <c:v>0.18141865577460176</c:v>
                </c:pt>
                <c:pt idx="1308">
                  <c:v>0.18978577024318252</c:v>
                </c:pt>
                <c:pt idx="1309">
                  <c:v>0.22916849535115044</c:v>
                </c:pt>
                <c:pt idx="1310">
                  <c:v>0.23300080687344835</c:v>
                </c:pt>
                <c:pt idx="1311">
                  <c:v>0.23548794702371872</c:v>
                </c:pt>
                <c:pt idx="1312">
                  <c:v>0.23102367141524702</c:v>
                </c:pt>
                <c:pt idx="1313">
                  <c:v>0.23940444842567474</c:v>
                </c:pt>
                <c:pt idx="1314">
                  <c:v>0.23428311283202605</c:v>
                </c:pt>
                <c:pt idx="1315">
                  <c:v>0.22650027549529078</c:v>
                </c:pt>
                <c:pt idx="1316">
                  <c:v>0.22896675895382479</c:v>
                </c:pt>
                <c:pt idx="1317">
                  <c:v>0.22911872684675458</c:v>
                </c:pt>
                <c:pt idx="1318">
                  <c:v>0.22635842012641835</c:v>
                </c:pt>
                <c:pt idx="1319">
                  <c:v>0.22843957154770217</c:v>
                </c:pt>
                <c:pt idx="1320">
                  <c:v>0.22460506041577247</c:v>
                </c:pt>
                <c:pt idx="1321">
                  <c:v>0.22430013398495385</c:v>
                </c:pt>
                <c:pt idx="1322">
                  <c:v>0.21064208446739649</c:v>
                </c:pt>
                <c:pt idx="1323">
                  <c:v>0.21275912997071281</c:v>
                </c:pt>
                <c:pt idx="1324">
                  <c:v>0.21169762723787799</c:v>
                </c:pt>
                <c:pt idx="1325">
                  <c:v>0.21665887962915154</c:v>
                </c:pt>
                <c:pt idx="1326">
                  <c:v>0.22562761453681893</c:v>
                </c:pt>
                <c:pt idx="1327">
                  <c:v>0.23322363400510449</c:v>
                </c:pt>
                <c:pt idx="1328">
                  <c:v>0.23077357520524766</c:v>
                </c:pt>
                <c:pt idx="1329">
                  <c:v>0.23385879314655916</c:v>
                </c:pt>
                <c:pt idx="1330">
                  <c:v>0.23273334413907742</c:v>
                </c:pt>
                <c:pt idx="1331">
                  <c:v>0.23651506789567023</c:v>
                </c:pt>
                <c:pt idx="1332">
                  <c:v>0.23670512868314067</c:v>
                </c:pt>
                <c:pt idx="1333">
                  <c:v>0.24103087598512077</c:v>
                </c:pt>
                <c:pt idx="1334">
                  <c:v>0.25788716540770562</c:v>
                </c:pt>
                <c:pt idx="1335">
                  <c:v>0.26435776170028208</c:v>
                </c:pt>
                <c:pt idx="1336">
                  <c:v>0.27344873401272113</c:v>
                </c:pt>
                <c:pt idx="1337">
                  <c:v>0.26519402346311105</c:v>
                </c:pt>
                <c:pt idx="1338">
                  <c:v>0.26109106541815769</c:v>
                </c:pt>
                <c:pt idx="1339">
                  <c:v>0.246493194345387</c:v>
                </c:pt>
                <c:pt idx="1340">
                  <c:v>0.25428183191083376</c:v>
                </c:pt>
                <c:pt idx="1341">
                  <c:v>0.25405450324661893</c:v>
                </c:pt>
                <c:pt idx="1342">
                  <c:v>0.28010170887363245</c:v>
                </c:pt>
                <c:pt idx="1343">
                  <c:v>0.29331056385083509</c:v>
                </c:pt>
                <c:pt idx="1344">
                  <c:v>0.29281847369893937</c:v>
                </c:pt>
                <c:pt idx="1345">
                  <c:v>0.28548480508254143</c:v>
                </c:pt>
                <c:pt idx="1346">
                  <c:v>0.27025497196578185</c:v>
                </c:pt>
                <c:pt idx="1347">
                  <c:v>0.26739831092750105</c:v>
                </c:pt>
                <c:pt idx="1348">
                  <c:v>0.27104764712214435</c:v>
                </c:pt>
                <c:pt idx="1349">
                  <c:v>0.26970961265356441</c:v>
                </c:pt>
                <c:pt idx="1350">
                  <c:v>0.2796433494352481</c:v>
                </c:pt>
                <c:pt idx="1351">
                  <c:v>0.28092321153532562</c:v>
                </c:pt>
                <c:pt idx="1352">
                  <c:v>0.27698070728168972</c:v>
                </c:pt>
                <c:pt idx="1353">
                  <c:v>0.26336161156873811</c:v>
                </c:pt>
                <c:pt idx="1354">
                  <c:v>0.24648988694683457</c:v>
                </c:pt>
                <c:pt idx="1355">
                  <c:v>0.24554897171130435</c:v>
                </c:pt>
                <c:pt idx="1356">
                  <c:v>0.23973281162238608</c:v>
                </c:pt>
                <c:pt idx="1357">
                  <c:v>0.2278641238673062</c:v>
                </c:pt>
                <c:pt idx="1358">
                  <c:v>0.22347967288588003</c:v>
                </c:pt>
                <c:pt idx="1359">
                  <c:v>0.22176473259677582</c:v>
                </c:pt>
                <c:pt idx="1360">
                  <c:v>0.21762135947340586</c:v>
                </c:pt>
                <c:pt idx="1361">
                  <c:v>0.22149906078846146</c:v>
                </c:pt>
                <c:pt idx="1362">
                  <c:v>0.21977412471362817</c:v>
                </c:pt>
                <c:pt idx="1363">
                  <c:v>0.20939329256623157</c:v>
                </c:pt>
                <c:pt idx="1364">
                  <c:v>0.20640412518629428</c:v>
                </c:pt>
                <c:pt idx="1365">
                  <c:v>0.21100117998449938</c:v>
                </c:pt>
                <c:pt idx="1366">
                  <c:v>0.20327481142554987</c:v>
                </c:pt>
                <c:pt idx="1367">
                  <c:v>0.20291271032511454</c:v>
                </c:pt>
                <c:pt idx="1368">
                  <c:v>0.20417355902292939</c:v>
                </c:pt>
                <c:pt idx="1369">
                  <c:v>0.20656616971305969</c:v>
                </c:pt>
                <c:pt idx="1370">
                  <c:v>0.21989040522969741</c:v>
                </c:pt>
                <c:pt idx="1371">
                  <c:v>0.2170851149907585</c:v>
                </c:pt>
                <c:pt idx="1372">
                  <c:v>0.21345310587365543</c:v>
                </c:pt>
                <c:pt idx="1373">
                  <c:v>0.20263886360528877</c:v>
                </c:pt>
                <c:pt idx="1374">
                  <c:v>0.19427332438091507</c:v>
                </c:pt>
                <c:pt idx="1375">
                  <c:v>0.18111489835108657</c:v>
                </c:pt>
                <c:pt idx="1376">
                  <c:v>0.19099776072155872</c:v>
                </c:pt>
                <c:pt idx="1377">
                  <c:v>0.18966152415274437</c:v>
                </c:pt>
                <c:pt idx="1378">
                  <c:v>0.18050555935027376</c:v>
                </c:pt>
                <c:pt idx="1379">
                  <c:v>0.17961450015467897</c:v>
                </c:pt>
                <c:pt idx="1380">
                  <c:v>0.17830901443232922</c:v>
                </c:pt>
                <c:pt idx="1381">
                  <c:v>0.17637631150501293</c:v>
                </c:pt>
                <c:pt idx="1382">
                  <c:v>0.17326875252260365</c:v>
                </c:pt>
                <c:pt idx="1383">
                  <c:v>0.17360097270498023</c:v>
                </c:pt>
                <c:pt idx="1384">
                  <c:v>0.17416701620955177</c:v>
                </c:pt>
                <c:pt idx="1385">
                  <c:v>0.17532535832688137</c:v>
                </c:pt>
                <c:pt idx="1386">
                  <c:v>0.17144371517820389</c:v>
                </c:pt>
                <c:pt idx="1387">
                  <c:v>0.17113509711614483</c:v>
                </c:pt>
                <c:pt idx="1388">
                  <c:v>0.17701557470455398</c:v>
                </c:pt>
                <c:pt idx="1389">
                  <c:v>0.17934264259306104</c:v>
                </c:pt>
                <c:pt idx="1390">
                  <c:v>0.16846013206846408</c:v>
                </c:pt>
                <c:pt idx="1391">
                  <c:v>0.16869859640994123</c:v>
                </c:pt>
                <c:pt idx="1392">
                  <c:v>0.19317061384705753</c:v>
                </c:pt>
                <c:pt idx="1393">
                  <c:v>0.17407091487751436</c:v>
                </c:pt>
                <c:pt idx="1394">
                  <c:v>0.17672111179542138</c:v>
                </c:pt>
                <c:pt idx="1395">
                  <c:v>0.16930841335493663</c:v>
                </c:pt>
                <c:pt idx="1396">
                  <c:v>0.1756493202881991</c:v>
                </c:pt>
                <c:pt idx="1397">
                  <c:v>0.18614582536271704</c:v>
                </c:pt>
                <c:pt idx="1398">
                  <c:v>0.20253412371614726</c:v>
                </c:pt>
                <c:pt idx="1399">
                  <c:v>0.20399308950321199</c:v>
                </c:pt>
                <c:pt idx="1400">
                  <c:v>0.20372633172203677</c:v>
                </c:pt>
                <c:pt idx="1401">
                  <c:v>0.20053982448853641</c:v>
                </c:pt>
                <c:pt idx="1402">
                  <c:v>0.21211973799316322</c:v>
                </c:pt>
                <c:pt idx="1403">
                  <c:v>0.19990393339907506</c:v>
                </c:pt>
                <c:pt idx="1404">
                  <c:v>0.19197642832697459</c:v>
                </c:pt>
                <c:pt idx="1405">
                  <c:v>0.18894815716626534</c:v>
                </c:pt>
                <c:pt idx="1406">
                  <c:v>0.18073171959297882</c:v>
                </c:pt>
                <c:pt idx="1407">
                  <c:v>0.17019742665468041</c:v>
                </c:pt>
                <c:pt idx="1408">
                  <c:v>0.17231194541224082</c:v>
                </c:pt>
                <c:pt idx="1409">
                  <c:v>0.17652503859055835</c:v>
                </c:pt>
                <c:pt idx="1410">
                  <c:v>0.18614647080556512</c:v>
                </c:pt>
                <c:pt idx="1411">
                  <c:v>0.16364767659247778</c:v>
                </c:pt>
                <c:pt idx="1412">
                  <c:v>0.17294392432318517</c:v>
                </c:pt>
                <c:pt idx="1413">
                  <c:v>0.17293837377152121</c:v>
                </c:pt>
                <c:pt idx="1414">
                  <c:v>0.19337559188949949</c:v>
                </c:pt>
                <c:pt idx="1415">
                  <c:v>0.1916577760290549</c:v>
                </c:pt>
                <c:pt idx="1416">
                  <c:v>0.16724640777786873</c:v>
                </c:pt>
                <c:pt idx="1417">
                  <c:v>0.16977884609289376</c:v>
                </c:pt>
                <c:pt idx="1418">
                  <c:v>0.19764493249592552</c:v>
                </c:pt>
                <c:pt idx="1419">
                  <c:v>0.19467526669999327</c:v>
                </c:pt>
                <c:pt idx="1420">
                  <c:v>0.17042457295960922</c:v>
                </c:pt>
                <c:pt idx="1421">
                  <c:v>0.17708388152906809</c:v>
                </c:pt>
                <c:pt idx="1422">
                  <c:v>0.17862881629111321</c:v>
                </c:pt>
                <c:pt idx="1423">
                  <c:v>0.20364043982076677</c:v>
                </c:pt>
                <c:pt idx="1424">
                  <c:v>0.1904694909002756</c:v>
                </c:pt>
                <c:pt idx="1425">
                  <c:v>0.18020675791683483</c:v>
                </c:pt>
                <c:pt idx="1426">
                  <c:v>0.17547264068447554</c:v>
                </c:pt>
                <c:pt idx="1427">
                  <c:v>0.17718333172522371</c:v>
                </c:pt>
                <c:pt idx="1428">
                  <c:v>0.16605719883582032</c:v>
                </c:pt>
                <c:pt idx="1429">
                  <c:v>0.17498981535337496</c:v>
                </c:pt>
                <c:pt idx="1430">
                  <c:v>0.16652994525021675</c:v>
                </c:pt>
                <c:pt idx="1431">
                  <c:v>0.18301164982685111</c:v>
                </c:pt>
                <c:pt idx="1432">
                  <c:v>0.17270267450948096</c:v>
                </c:pt>
                <c:pt idx="1433">
                  <c:v>0.17023920775462512</c:v>
                </c:pt>
                <c:pt idx="1434">
                  <c:v>0.17291616020741021</c:v>
                </c:pt>
                <c:pt idx="1435">
                  <c:v>0.16096160512101207</c:v>
                </c:pt>
                <c:pt idx="1436">
                  <c:v>0.1766768899230502</c:v>
                </c:pt>
                <c:pt idx="1437">
                  <c:v>0.15254109771895621</c:v>
                </c:pt>
                <c:pt idx="1438">
                  <c:v>0.15904960073258068</c:v>
                </c:pt>
                <c:pt idx="1439">
                  <c:v>0.18763883524434241</c:v>
                </c:pt>
                <c:pt idx="1440">
                  <c:v>0.12940021432015725</c:v>
                </c:pt>
                <c:pt idx="1441">
                  <c:v>0.13051743986700001</c:v>
                </c:pt>
                <c:pt idx="1442">
                  <c:v>0.15596838231582677</c:v>
                </c:pt>
                <c:pt idx="1443">
                  <c:v>0.15722784492850159</c:v>
                </c:pt>
                <c:pt idx="1444">
                  <c:v>0.15239524869697754</c:v>
                </c:pt>
                <c:pt idx="1445">
                  <c:v>0.1534177324334158</c:v>
                </c:pt>
                <c:pt idx="1446">
                  <c:v>0.15058146767575931</c:v>
                </c:pt>
                <c:pt idx="1447">
                  <c:v>0.15286202355701467</c:v>
                </c:pt>
                <c:pt idx="1448">
                  <c:v>0.15078368651117913</c:v>
                </c:pt>
                <c:pt idx="1449">
                  <c:v>0.14490007664723084</c:v>
                </c:pt>
                <c:pt idx="1450">
                  <c:v>0.14618920845345915</c:v>
                </c:pt>
                <c:pt idx="1451">
                  <c:v>0.15193596506606588</c:v>
                </c:pt>
                <c:pt idx="1452">
                  <c:v>0.15283531829950203</c:v>
                </c:pt>
                <c:pt idx="1453">
                  <c:v>0.1550658638373546</c:v>
                </c:pt>
                <c:pt idx="1454">
                  <c:v>0.15616428850212016</c:v>
                </c:pt>
                <c:pt idx="1455">
                  <c:v>0.14849016495891168</c:v>
                </c:pt>
                <c:pt idx="1456">
                  <c:v>0.15660177112004001</c:v>
                </c:pt>
                <c:pt idx="1457">
                  <c:v>0.16039480206957779</c:v>
                </c:pt>
                <c:pt idx="1458">
                  <c:v>0.15536072054270819</c:v>
                </c:pt>
                <c:pt idx="1459">
                  <c:v>0.15077231288539503</c:v>
                </c:pt>
                <c:pt idx="1460">
                  <c:v>0.1448486340177377</c:v>
                </c:pt>
                <c:pt idx="1461">
                  <c:v>0.14429697702869398</c:v>
                </c:pt>
                <c:pt idx="1462">
                  <c:v>0.1462361462150904</c:v>
                </c:pt>
                <c:pt idx="1463">
                  <c:v>0.14864514695966696</c:v>
                </c:pt>
                <c:pt idx="1464">
                  <c:v>0.14942286442604588</c:v>
                </c:pt>
                <c:pt idx="1465">
                  <c:v>0.14938431783673636</c:v>
                </c:pt>
                <c:pt idx="1466">
                  <c:v>0.15032103551452058</c:v>
                </c:pt>
                <c:pt idx="1467">
                  <c:v>0.14691713579083823</c:v>
                </c:pt>
                <c:pt idx="1468">
                  <c:v>0.14436473996640203</c:v>
                </c:pt>
                <c:pt idx="1469">
                  <c:v>0.14138966587231258</c:v>
                </c:pt>
                <c:pt idx="1470">
                  <c:v>0.1408959164720299</c:v>
                </c:pt>
                <c:pt idx="1471">
                  <c:v>0.14118602125308408</c:v>
                </c:pt>
                <c:pt idx="1472">
                  <c:v>0.14861275395251719</c:v>
                </c:pt>
                <c:pt idx="1473">
                  <c:v>0.14685376188547153</c:v>
                </c:pt>
                <c:pt idx="1474">
                  <c:v>0.14838900667302946</c:v>
                </c:pt>
                <c:pt idx="1475">
                  <c:v>0.15115361137016869</c:v>
                </c:pt>
                <c:pt idx="1476">
                  <c:v>0.15178272060948361</c:v>
                </c:pt>
                <c:pt idx="1477">
                  <c:v>0.14713153791441186</c:v>
                </c:pt>
                <c:pt idx="1478">
                  <c:v>0.14743208233992439</c:v>
                </c:pt>
                <c:pt idx="1479">
                  <c:v>0.14421019007969799</c:v>
                </c:pt>
                <c:pt idx="1480">
                  <c:v>0.14941698595193448</c:v>
                </c:pt>
                <c:pt idx="1481">
                  <c:v>0.15239826718237773</c:v>
                </c:pt>
                <c:pt idx="1482">
                  <c:v>0.15032144824765592</c:v>
                </c:pt>
                <c:pt idx="1483">
                  <c:v>0.15830034401536944</c:v>
                </c:pt>
                <c:pt idx="1484">
                  <c:v>0.15933277214930558</c:v>
                </c:pt>
                <c:pt idx="1485">
                  <c:v>0.16205310844894569</c:v>
                </c:pt>
                <c:pt idx="1486">
                  <c:v>0.1625664216489571</c:v>
                </c:pt>
                <c:pt idx="1487">
                  <c:v>0.16364162169903743</c:v>
                </c:pt>
                <c:pt idx="1488">
                  <c:v>0.17115102799110207</c:v>
                </c:pt>
                <c:pt idx="1489">
                  <c:v>0.16690371266580672</c:v>
                </c:pt>
                <c:pt idx="1490">
                  <c:v>0.16556413094563202</c:v>
                </c:pt>
                <c:pt idx="1491">
                  <c:v>0.16043445914433438</c:v>
                </c:pt>
                <c:pt idx="1492">
                  <c:v>0.16349660022965715</c:v>
                </c:pt>
                <c:pt idx="1493">
                  <c:v>0.1683188042493638</c:v>
                </c:pt>
                <c:pt idx="1494">
                  <c:v>0.1696662370328296</c:v>
                </c:pt>
                <c:pt idx="1495">
                  <c:v>0.16884837691072144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80F-4CF3-9FB4-4A8DE59418B2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WBC Implied ETO Vol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Sheet4!$A$2:$A$2849</c:f>
              <c:numCache>
                <c:formatCode>d/mm/yy;@</c:formatCode>
                <c:ptCount val="2848"/>
                <c:pt idx="0">
                  <c:v>40596</c:v>
                </c:pt>
                <c:pt idx="1">
                  <c:v>40597</c:v>
                </c:pt>
                <c:pt idx="2">
                  <c:v>40598</c:v>
                </c:pt>
                <c:pt idx="3">
                  <c:v>40599</c:v>
                </c:pt>
                <c:pt idx="4">
                  <c:v>40602</c:v>
                </c:pt>
                <c:pt idx="5">
                  <c:v>40603</c:v>
                </c:pt>
                <c:pt idx="6">
                  <c:v>40604</c:v>
                </c:pt>
                <c:pt idx="7">
                  <c:v>40605</c:v>
                </c:pt>
                <c:pt idx="8">
                  <c:v>40606</c:v>
                </c:pt>
                <c:pt idx="9">
                  <c:v>40609</c:v>
                </c:pt>
                <c:pt idx="10">
                  <c:v>40610</c:v>
                </c:pt>
                <c:pt idx="11">
                  <c:v>40611</c:v>
                </c:pt>
                <c:pt idx="12">
                  <c:v>40612</c:v>
                </c:pt>
                <c:pt idx="13">
                  <c:v>40613</c:v>
                </c:pt>
                <c:pt idx="14">
                  <c:v>40616</c:v>
                </c:pt>
                <c:pt idx="15">
                  <c:v>40617</c:v>
                </c:pt>
                <c:pt idx="16">
                  <c:v>40618</c:v>
                </c:pt>
                <c:pt idx="17">
                  <c:v>40619</c:v>
                </c:pt>
                <c:pt idx="18">
                  <c:v>40620</c:v>
                </c:pt>
                <c:pt idx="19">
                  <c:v>40623</c:v>
                </c:pt>
                <c:pt idx="20">
                  <c:v>40624</c:v>
                </c:pt>
                <c:pt idx="21">
                  <c:v>40625</c:v>
                </c:pt>
                <c:pt idx="22">
                  <c:v>40626</c:v>
                </c:pt>
                <c:pt idx="23">
                  <c:v>40627</c:v>
                </c:pt>
                <c:pt idx="24">
                  <c:v>40630</c:v>
                </c:pt>
                <c:pt idx="25">
                  <c:v>40631</c:v>
                </c:pt>
                <c:pt idx="26">
                  <c:v>40632</c:v>
                </c:pt>
                <c:pt idx="27">
                  <c:v>40633</c:v>
                </c:pt>
                <c:pt idx="28">
                  <c:v>40634</c:v>
                </c:pt>
                <c:pt idx="29">
                  <c:v>40637</c:v>
                </c:pt>
                <c:pt idx="30">
                  <c:v>40638</c:v>
                </c:pt>
                <c:pt idx="31">
                  <c:v>40639</c:v>
                </c:pt>
                <c:pt idx="32">
                  <c:v>40640</c:v>
                </c:pt>
                <c:pt idx="33">
                  <c:v>40641</c:v>
                </c:pt>
                <c:pt idx="34">
                  <c:v>40644</c:v>
                </c:pt>
                <c:pt idx="35">
                  <c:v>40645</c:v>
                </c:pt>
                <c:pt idx="36">
                  <c:v>40646</c:v>
                </c:pt>
                <c:pt idx="37">
                  <c:v>40647</c:v>
                </c:pt>
                <c:pt idx="38">
                  <c:v>40648</c:v>
                </c:pt>
                <c:pt idx="39">
                  <c:v>40651</c:v>
                </c:pt>
                <c:pt idx="40">
                  <c:v>40652</c:v>
                </c:pt>
                <c:pt idx="41">
                  <c:v>40653</c:v>
                </c:pt>
                <c:pt idx="42">
                  <c:v>40654</c:v>
                </c:pt>
                <c:pt idx="43">
                  <c:v>40661</c:v>
                </c:pt>
                <c:pt idx="44">
                  <c:v>40662</c:v>
                </c:pt>
                <c:pt idx="45">
                  <c:v>40665</c:v>
                </c:pt>
                <c:pt idx="46">
                  <c:v>40666</c:v>
                </c:pt>
                <c:pt idx="47">
                  <c:v>40667</c:v>
                </c:pt>
                <c:pt idx="48">
                  <c:v>40668</c:v>
                </c:pt>
                <c:pt idx="49">
                  <c:v>40669</c:v>
                </c:pt>
                <c:pt idx="50">
                  <c:v>40672</c:v>
                </c:pt>
                <c:pt idx="51">
                  <c:v>40673</c:v>
                </c:pt>
                <c:pt idx="52">
                  <c:v>40674</c:v>
                </c:pt>
                <c:pt idx="53">
                  <c:v>40675</c:v>
                </c:pt>
                <c:pt idx="54">
                  <c:v>40676</c:v>
                </c:pt>
                <c:pt idx="55">
                  <c:v>40679</c:v>
                </c:pt>
                <c:pt idx="56">
                  <c:v>40680</c:v>
                </c:pt>
                <c:pt idx="57">
                  <c:v>40681</c:v>
                </c:pt>
                <c:pt idx="58">
                  <c:v>40682</c:v>
                </c:pt>
                <c:pt idx="59">
                  <c:v>40683</c:v>
                </c:pt>
                <c:pt idx="60">
                  <c:v>40686</c:v>
                </c:pt>
                <c:pt idx="61">
                  <c:v>40687</c:v>
                </c:pt>
                <c:pt idx="62">
                  <c:v>40688</c:v>
                </c:pt>
                <c:pt idx="63">
                  <c:v>40689</c:v>
                </c:pt>
                <c:pt idx="64">
                  <c:v>40690</c:v>
                </c:pt>
                <c:pt idx="65">
                  <c:v>40693</c:v>
                </c:pt>
                <c:pt idx="66">
                  <c:v>40694</c:v>
                </c:pt>
                <c:pt idx="67">
                  <c:v>40695</c:v>
                </c:pt>
                <c:pt idx="68">
                  <c:v>40696</c:v>
                </c:pt>
                <c:pt idx="69">
                  <c:v>40697</c:v>
                </c:pt>
                <c:pt idx="70">
                  <c:v>40700</c:v>
                </c:pt>
                <c:pt idx="71">
                  <c:v>40701</c:v>
                </c:pt>
                <c:pt idx="72">
                  <c:v>40702</c:v>
                </c:pt>
                <c:pt idx="73">
                  <c:v>40703</c:v>
                </c:pt>
                <c:pt idx="74">
                  <c:v>40704</c:v>
                </c:pt>
                <c:pt idx="75">
                  <c:v>40708</c:v>
                </c:pt>
                <c:pt idx="76">
                  <c:v>40709</c:v>
                </c:pt>
                <c:pt idx="77">
                  <c:v>40710</c:v>
                </c:pt>
                <c:pt idx="78">
                  <c:v>40711</c:v>
                </c:pt>
                <c:pt idx="79">
                  <c:v>40714</c:v>
                </c:pt>
                <c:pt idx="80">
                  <c:v>40715</c:v>
                </c:pt>
                <c:pt idx="81">
                  <c:v>40716</c:v>
                </c:pt>
                <c:pt idx="82">
                  <c:v>40717</c:v>
                </c:pt>
                <c:pt idx="83">
                  <c:v>40718</c:v>
                </c:pt>
                <c:pt idx="84">
                  <c:v>40721</c:v>
                </c:pt>
                <c:pt idx="85">
                  <c:v>40722</c:v>
                </c:pt>
                <c:pt idx="86">
                  <c:v>40723</c:v>
                </c:pt>
                <c:pt idx="87">
                  <c:v>40724</c:v>
                </c:pt>
                <c:pt idx="88">
                  <c:v>40725</c:v>
                </c:pt>
                <c:pt idx="89">
                  <c:v>40728</c:v>
                </c:pt>
                <c:pt idx="90">
                  <c:v>40729</c:v>
                </c:pt>
                <c:pt idx="91">
                  <c:v>40730</c:v>
                </c:pt>
                <c:pt idx="92">
                  <c:v>40731</c:v>
                </c:pt>
                <c:pt idx="93">
                  <c:v>40732</c:v>
                </c:pt>
                <c:pt idx="94">
                  <c:v>40735</c:v>
                </c:pt>
                <c:pt idx="95">
                  <c:v>40736</c:v>
                </c:pt>
                <c:pt idx="96">
                  <c:v>40737</c:v>
                </c:pt>
                <c:pt idx="97">
                  <c:v>40738</c:v>
                </c:pt>
                <c:pt idx="98">
                  <c:v>40739</c:v>
                </c:pt>
                <c:pt idx="99">
                  <c:v>40742</c:v>
                </c:pt>
                <c:pt idx="100">
                  <c:v>40743</c:v>
                </c:pt>
                <c:pt idx="101">
                  <c:v>40744</c:v>
                </c:pt>
                <c:pt idx="102">
                  <c:v>40745</c:v>
                </c:pt>
                <c:pt idx="103">
                  <c:v>40746</c:v>
                </c:pt>
                <c:pt idx="104">
                  <c:v>40749</c:v>
                </c:pt>
                <c:pt idx="105">
                  <c:v>40750</c:v>
                </c:pt>
                <c:pt idx="106">
                  <c:v>40751</c:v>
                </c:pt>
                <c:pt idx="107">
                  <c:v>40752</c:v>
                </c:pt>
                <c:pt idx="108">
                  <c:v>40753</c:v>
                </c:pt>
                <c:pt idx="109">
                  <c:v>40757</c:v>
                </c:pt>
                <c:pt idx="110">
                  <c:v>40758</c:v>
                </c:pt>
                <c:pt idx="111">
                  <c:v>40759</c:v>
                </c:pt>
                <c:pt idx="112">
                  <c:v>40760</c:v>
                </c:pt>
                <c:pt idx="113">
                  <c:v>40763</c:v>
                </c:pt>
                <c:pt idx="114">
                  <c:v>40764</c:v>
                </c:pt>
                <c:pt idx="115">
                  <c:v>40765</c:v>
                </c:pt>
                <c:pt idx="116">
                  <c:v>40766</c:v>
                </c:pt>
                <c:pt idx="117">
                  <c:v>40767</c:v>
                </c:pt>
                <c:pt idx="118">
                  <c:v>40770</c:v>
                </c:pt>
                <c:pt idx="119">
                  <c:v>40771</c:v>
                </c:pt>
                <c:pt idx="120">
                  <c:v>40772</c:v>
                </c:pt>
                <c:pt idx="121">
                  <c:v>40773</c:v>
                </c:pt>
                <c:pt idx="122">
                  <c:v>40774</c:v>
                </c:pt>
                <c:pt idx="123">
                  <c:v>40777</c:v>
                </c:pt>
                <c:pt idx="124">
                  <c:v>40778</c:v>
                </c:pt>
                <c:pt idx="125">
                  <c:v>40779</c:v>
                </c:pt>
                <c:pt idx="126">
                  <c:v>40780</c:v>
                </c:pt>
                <c:pt idx="127">
                  <c:v>40781</c:v>
                </c:pt>
                <c:pt idx="128">
                  <c:v>40784</c:v>
                </c:pt>
                <c:pt idx="129">
                  <c:v>40785</c:v>
                </c:pt>
                <c:pt idx="130">
                  <c:v>40786</c:v>
                </c:pt>
                <c:pt idx="131">
                  <c:v>40787</c:v>
                </c:pt>
                <c:pt idx="132">
                  <c:v>40788</c:v>
                </c:pt>
                <c:pt idx="133">
                  <c:v>40791</c:v>
                </c:pt>
                <c:pt idx="134">
                  <c:v>40792</c:v>
                </c:pt>
                <c:pt idx="135">
                  <c:v>40793</c:v>
                </c:pt>
                <c:pt idx="136">
                  <c:v>40794</c:v>
                </c:pt>
                <c:pt idx="137">
                  <c:v>40795</c:v>
                </c:pt>
                <c:pt idx="138">
                  <c:v>40798</c:v>
                </c:pt>
                <c:pt idx="139">
                  <c:v>40799</c:v>
                </c:pt>
                <c:pt idx="140">
                  <c:v>40800</c:v>
                </c:pt>
                <c:pt idx="141">
                  <c:v>40801</c:v>
                </c:pt>
                <c:pt idx="142">
                  <c:v>40802</c:v>
                </c:pt>
                <c:pt idx="143">
                  <c:v>40805</c:v>
                </c:pt>
                <c:pt idx="144">
                  <c:v>40806</c:v>
                </c:pt>
                <c:pt idx="145">
                  <c:v>40807</c:v>
                </c:pt>
                <c:pt idx="146">
                  <c:v>40808</c:v>
                </c:pt>
                <c:pt idx="147">
                  <c:v>40809</c:v>
                </c:pt>
                <c:pt idx="148">
                  <c:v>40812</c:v>
                </c:pt>
                <c:pt idx="149">
                  <c:v>40813</c:v>
                </c:pt>
                <c:pt idx="150">
                  <c:v>40814</c:v>
                </c:pt>
                <c:pt idx="151">
                  <c:v>40815</c:v>
                </c:pt>
                <c:pt idx="152">
                  <c:v>40816</c:v>
                </c:pt>
                <c:pt idx="153">
                  <c:v>40820</c:v>
                </c:pt>
                <c:pt idx="154">
                  <c:v>40821</c:v>
                </c:pt>
                <c:pt idx="155">
                  <c:v>40822</c:v>
                </c:pt>
                <c:pt idx="156">
                  <c:v>40823</c:v>
                </c:pt>
                <c:pt idx="157">
                  <c:v>40826</c:v>
                </c:pt>
                <c:pt idx="158">
                  <c:v>40827</c:v>
                </c:pt>
                <c:pt idx="159">
                  <c:v>40828</c:v>
                </c:pt>
                <c:pt idx="160">
                  <c:v>40829</c:v>
                </c:pt>
                <c:pt idx="161">
                  <c:v>40830</c:v>
                </c:pt>
                <c:pt idx="162">
                  <c:v>40833</c:v>
                </c:pt>
                <c:pt idx="163">
                  <c:v>40834</c:v>
                </c:pt>
                <c:pt idx="164">
                  <c:v>40835</c:v>
                </c:pt>
                <c:pt idx="165">
                  <c:v>40836</c:v>
                </c:pt>
                <c:pt idx="166">
                  <c:v>40837</c:v>
                </c:pt>
                <c:pt idx="167">
                  <c:v>40840</c:v>
                </c:pt>
                <c:pt idx="168">
                  <c:v>40841</c:v>
                </c:pt>
                <c:pt idx="169">
                  <c:v>40842</c:v>
                </c:pt>
                <c:pt idx="170">
                  <c:v>40843</c:v>
                </c:pt>
                <c:pt idx="171">
                  <c:v>40844</c:v>
                </c:pt>
                <c:pt idx="172">
                  <c:v>40847</c:v>
                </c:pt>
                <c:pt idx="173">
                  <c:v>40848</c:v>
                </c:pt>
                <c:pt idx="174">
                  <c:v>40849</c:v>
                </c:pt>
                <c:pt idx="175">
                  <c:v>40850</c:v>
                </c:pt>
                <c:pt idx="176">
                  <c:v>40851</c:v>
                </c:pt>
                <c:pt idx="177">
                  <c:v>40854</c:v>
                </c:pt>
                <c:pt idx="178">
                  <c:v>40855</c:v>
                </c:pt>
                <c:pt idx="179">
                  <c:v>40856</c:v>
                </c:pt>
                <c:pt idx="180">
                  <c:v>40857</c:v>
                </c:pt>
                <c:pt idx="181">
                  <c:v>40858</c:v>
                </c:pt>
                <c:pt idx="182">
                  <c:v>40861</c:v>
                </c:pt>
                <c:pt idx="183">
                  <c:v>40862</c:v>
                </c:pt>
                <c:pt idx="184">
                  <c:v>40863</c:v>
                </c:pt>
                <c:pt idx="185">
                  <c:v>40864</c:v>
                </c:pt>
                <c:pt idx="186">
                  <c:v>40865</c:v>
                </c:pt>
                <c:pt idx="187">
                  <c:v>40868</c:v>
                </c:pt>
                <c:pt idx="188">
                  <c:v>40869</c:v>
                </c:pt>
                <c:pt idx="189">
                  <c:v>40870</c:v>
                </c:pt>
                <c:pt idx="190">
                  <c:v>40871</c:v>
                </c:pt>
                <c:pt idx="191">
                  <c:v>40872</c:v>
                </c:pt>
                <c:pt idx="192">
                  <c:v>40875</c:v>
                </c:pt>
                <c:pt idx="193">
                  <c:v>40876</c:v>
                </c:pt>
                <c:pt idx="194">
                  <c:v>40877</c:v>
                </c:pt>
                <c:pt idx="195">
                  <c:v>40878</c:v>
                </c:pt>
                <c:pt idx="196">
                  <c:v>40879</c:v>
                </c:pt>
                <c:pt idx="197">
                  <c:v>40882</c:v>
                </c:pt>
                <c:pt idx="198">
                  <c:v>40883</c:v>
                </c:pt>
                <c:pt idx="199">
                  <c:v>40884</c:v>
                </c:pt>
                <c:pt idx="200">
                  <c:v>40885</c:v>
                </c:pt>
                <c:pt idx="201">
                  <c:v>40886</c:v>
                </c:pt>
                <c:pt idx="202">
                  <c:v>40889</c:v>
                </c:pt>
                <c:pt idx="203">
                  <c:v>40890</c:v>
                </c:pt>
                <c:pt idx="204">
                  <c:v>40891</c:v>
                </c:pt>
                <c:pt idx="205">
                  <c:v>40892</c:v>
                </c:pt>
                <c:pt idx="206">
                  <c:v>40893</c:v>
                </c:pt>
                <c:pt idx="207">
                  <c:v>40896</c:v>
                </c:pt>
                <c:pt idx="208">
                  <c:v>40897</c:v>
                </c:pt>
                <c:pt idx="209">
                  <c:v>40898</c:v>
                </c:pt>
                <c:pt idx="210">
                  <c:v>40899</c:v>
                </c:pt>
                <c:pt idx="211">
                  <c:v>40905</c:v>
                </c:pt>
                <c:pt idx="212">
                  <c:v>40906</c:v>
                </c:pt>
                <c:pt idx="213">
                  <c:v>40907</c:v>
                </c:pt>
                <c:pt idx="214">
                  <c:v>40911</c:v>
                </c:pt>
                <c:pt idx="215">
                  <c:v>40912</c:v>
                </c:pt>
                <c:pt idx="216">
                  <c:v>40913</c:v>
                </c:pt>
                <c:pt idx="217">
                  <c:v>40914</c:v>
                </c:pt>
                <c:pt idx="218">
                  <c:v>40917</c:v>
                </c:pt>
                <c:pt idx="219">
                  <c:v>40918</c:v>
                </c:pt>
                <c:pt idx="220">
                  <c:v>40919</c:v>
                </c:pt>
                <c:pt idx="221">
                  <c:v>40920</c:v>
                </c:pt>
                <c:pt idx="222">
                  <c:v>40921</c:v>
                </c:pt>
                <c:pt idx="223">
                  <c:v>40924</c:v>
                </c:pt>
                <c:pt idx="224">
                  <c:v>40925</c:v>
                </c:pt>
                <c:pt idx="225">
                  <c:v>40926</c:v>
                </c:pt>
                <c:pt idx="226">
                  <c:v>40927</c:v>
                </c:pt>
                <c:pt idx="227">
                  <c:v>40928</c:v>
                </c:pt>
                <c:pt idx="228">
                  <c:v>40931</c:v>
                </c:pt>
                <c:pt idx="229">
                  <c:v>40932</c:v>
                </c:pt>
                <c:pt idx="230">
                  <c:v>40933</c:v>
                </c:pt>
                <c:pt idx="231">
                  <c:v>40935</c:v>
                </c:pt>
                <c:pt idx="232">
                  <c:v>40938</c:v>
                </c:pt>
                <c:pt idx="233">
                  <c:v>40939</c:v>
                </c:pt>
                <c:pt idx="234">
                  <c:v>40940</c:v>
                </c:pt>
                <c:pt idx="235">
                  <c:v>40941</c:v>
                </c:pt>
                <c:pt idx="236">
                  <c:v>40942</c:v>
                </c:pt>
                <c:pt idx="237">
                  <c:v>40945</c:v>
                </c:pt>
                <c:pt idx="238">
                  <c:v>40946</c:v>
                </c:pt>
                <c:pt idx="239">
                  <c:v>40947</c:v>
                </c:pt>
                <c:pt idx="240">
                  <c:v>40948</c:v>
                </c:pt>
                <c:pt idx="241">
                  <c:v>40949</c:v>
                </c:pt>
                <c:pt idx="242">
                  <c:v>40952</c:v>
                </c:pt>
                <c:pt idx="243">
                  <c:v>40953</c:v>
                </c:pt>
                <c:pt idx="244">
                  <c:v>40954</c:v>
                </c:pt>
                <c:pt idx="245">
                  <c:v>40955</c:v>
                </c:pt>
                <c:pt idx="246">
                  <c:v>40956</c:v>
                </c:pt>
                <c:pt idx="247">
                  <c:v>40959</c:v>
                </c:pt>
                <c:pt idx="248">
                  <c:v>40960</c:v>
                </c:pt>
                <c:pt idx="249">
                  <c:v>40961</c:v>
                </c:pt>
                <c:pt idx="250">
                  <c:v>40962</c:v>
                </c:pt>
                <c:pt idx="251">
                  <c:v>40963</c:v>
                </c:pt>
                <c:pt idx="252">
                  <c:v>40966</c:v>
                </c:pt>
                <c:pt idx="253">
                  <c:v>40967</c:v>
                </c:pt>
                <c:pt idx="254">
                  <c:v>40968</c:v>
                </c:pt>
                <c:pt idx="255">
                  <c:v>40969</c:v>
                </c:pt>
                <c:pt idx="256">
                  <c:v>40970</c:v>
                </c:pt>
                <c:pt idx="257">
                  <c:v>40973</c:v>
                </c:pt>
                <c:pt idx="258">
                  <c:v>40974</c:v>
                </c:pt>
                <c:pt idx="259">
                  <c:v>40975</c:v>
                </c:pt>
                <c:pt idx="260">
                  <c:v>40976</c:v>
                </c:pt>
                <c:pt idx="261">
                  <c:v>40977</c:v>
                </c:pt>
                <c:pt idx="262">
                  <c:v>40980</c:v>
                </c:pt>
                <c:pt idx="263">
                  <c:v>40981</c:v>
                </c:pt>
                <c:pt idx="264">
                  <c:v>40982</c:v>
                </c:pt>
                <c:pt idx="265">
                  <c:v>40983</c:v>
                </c:pt>
                <c:pt idx="266">
                  <c:v>40984</c:v>
                </c:pt>
                <c:pt idx="267">
                  <c:v>40987</c:v>
                </c:pt>
                <c:pt idx="268">
                  <c:v>40988</c:v>
                </c:pt>
                <c:pt idx="269">
                  <c:v>40989</c:v>
                </c:pt>
                <c:pt idx="270">
                  <c:v>40990</c:v>
                </c:pt>
                <c:pt idx="271">
                  <c:v>40991</c:v>
                </c:pt>
                <c:pt idx="272">
                  <c:v>40994</c:v>
                </c:pt>
                <c:pt idx="273">
                  <c:v>40995</c:v>
                </c:pt>
                <c:pt idx="274">
                  <c:v>40996</c:v>
                </c:pt>
                <c:pt idx="275">
                  <c:v>40997</c:v>
                </c:pt>
                <c:pt idx="276">
                  <c:v>40998</c:v>
                </c:pt>
                <c:pt idx="277">
                  <c:v>41001</c:v>
                </c:pt>
                <c:pt idx="278">
                  <c:v>41002</c:v>
                </c:pt>
                <c:pt idx="279">
                  <c:v>41003</c:v>
                </c:pt>
                <c:pt idx="280">
                  <c:v>41004</c:v>
                </c:pt>
                <c:pt idx="281">
                  <c:v>41009</c:v>
                </c:pt>
                <c:pt idx="282">
                  <c:v>41010</c:v>
                </c:pt>
                <c:pt idx="283">
                  <c:v>41011</c:v>
                </c:pt>
                <c:pt idx="284">
                  <c:v>41012</c:v>
                </c:pt>
                <c:pt idx="285">
                  <c:v>41015</c:v>
                </c:pt>
                <c:pt idx="286">
                  <c:v>41016</c:v>
                </c:pt>
                <c:pt idx="287">
                  <c:v>41017</c:v>
                </c:pt>
                <c:pt idx="288">
                  <c:v>41018</c:v>
                </c:pt>
                <c:pt idx="289">
                  <c:v>41019</c:v>
                </c:pt>
                <c:pt idx="290">
                  <c:v>41022</c:v>
                </c:pt>
                <c:pt idx="291">
                  <c:v>41023</c:v>
                </c:pt>
                <c:pt idx="292">
                  <c:v>41025</c:v>
                </c:pt>
                <c:pt idx="293">
                  <c:v>41026</c:v>
                </c:pt>
                <c:pt idx="294">
                  <c:v>41029</c:v>
                </c:pt>
                <c:pt idx="295">
                  <c:v>41030</c:v>
                </c:pt>
                <c:pt idx="296">
                  <c:v>41031</c:v>
                </c:pt>
                <c:pt idx="297">
                  <c:v>41032</c:v>
                </c:pt>
                <c:pt idx="298">
                  <c:v>41033</c:v>
                </c:pt>
                <c:pt idx="299">
                  <c:v>41036</c:v>
                </c:pt>
                <c:pt idx="300">
                  <c:v>41037</c:v>
                </c:pt>
                <c:pt idx="301">
                  <c:v>41038</c:v>
                </c:pt>
                <c:pt idx="302">
                  <c:v>41039</c:v>
                </c:pt>
                <c:pt idx="303">
                  <c:v>41040</c:v>
                </c:pt>
                <c:pt idx="304">
                  <c:v>41043</c:v>
                </c:pt>
                <c:pt idx="305">
                  <c:v>41044</c:v>
                </c:pt>
                <c:pt idx="306">
                  <c:v>41045</c:v>
                </c:pt>
                <c:pt idx="307">
                  <c:v>41046</c:v>
                </c:pt>
                <c:pt idx="308">
                  <c:v>41047</c:v>
                </c:pt>
                <c:pt idx="309">
                  <c:v>41050</c:v>
                </c:pt>
                <c:pt idx="310">
                  <c:v>41051</c:v>
                </c:pt>
                <c:pt idx="311">
                  <c:v>41052</c:v>
                </c:pt>
                <c:pt idx="312">
                  <c:v>41053</c:v>
                </c:pt>
                <c:pt idx="313">
                  <c:v>41054</c:v>
                </c:pt>
                <c:pt idx="314">
                  <c:v>41057</c:v>
                </c:pt>
                <c:pt idx="315">
                  <c:v>41058</c:v>
                </c:pt>
                <c:pt idx="316">
                  <c:v>41059</c:v>
                </c:pt>
                <c:pt idx="317">
                  <c:v>41060</c:v>
                </c:pt>
                <c:pt idx="318">
                  <c:v>41061</c:v>
                </c:pt>
                <c:pt idx="319">
                  <c:v>41064</c:v>
                </c:pt>
                <c:pt idx="320">
                  <c:v>41065</c:v>
                </c:pt>
                <c:pt idx="321">
                  <c:v>41066</c:v>
                </c:pt>
                <c:pt idx="322">
                  <c:v>41067</c:v>
                </c:pt>
                <c:pt idx="323">
                  <c:v>41068</c:v>
                </c:pt>
                <c:pt idx="324">
                  <c:v>41072</c:v>
                </c:pt>
                <c:pt idx="325">
                  <c:v>41073</c:v>
                </c:pt>
                <c:pt idx="326">
                  <c:v>41074</c:v>
                </c:pt>
                <c:pt idx="327">
                  <c:v>41075</c:v>
                </c:pt>
                <c:pt idx="328">
                  <c:v>41078</c:v>
                </c:pt>
                <c:pt idx="329">
                  <c:v>41079</c:v>
                </c:pt>
                <c:pt idx="330">
                  <c:v>41080</c:v>
                </c:pt>
                <c:pt idx="331">
                  <c:v>41081</c:v>
                </c:pt>
                <c:pt idx="332">
                  <c:v>41082</c:v>
                </c:pt>
                <c:pt idx="333">
                  <c:v>41085</c:v>
                </c:pt>
                <c:pt idx="334">
                  <c:v>41086</c:v>
                </c:pt>
                <c:pt idx="335">
                  <c:v>41087</c:v>
                </c:pt>
                <c:pt idx="336">
                  <c:v>41088</c:v>
                </c:pt>
                <c:pt idx="337">
                  <c:v>41089</c:v>
                </c:pt>
                <c:pt idx="338">
                  <c:v>41092</c:v>
                </c:pt>
                <c:pt idx="339">
                  <c:v>41093</c:v>
                </c:pt>
                <c:pt idx="340">
                  <c:v>41094</c:v>
                </c:pt>
                <c:pt idx="341">
                  <c:v>41095</c:v>
                </c:pt>
                <c:pt idx="342">
                  <c:v>41096</c:v>
                </c:pt>
                <c:pt idx="343">
                  <c:v>41099</c:v>
                </c:pt>
                <c:pt idx="344">
                  <c:v>41100</c:v>
                </c:pt>
                <c:pt idx="345">
                  <c:v>41101</c:v>
                </c:pt>
                <c:pt idx="346">
                  <c:v>41102</c:v>
                </c:pt>
                <c:pt idx="347">
                  <c:v>41103</c:v>
                </c:pt>
                <c:pt idx="348">
                  <c:v>41106</c:v>
                </c:pt>
                <c:pt idx="349">
                  <c:v>41107</c:v>
                </c:pt>
                <c:pt idx="350">
                  <c:v>41108</c:v>
                </c:pt>
                <c:pt idx="351">
                  <c:v>41109</c:v>
                </c:pt>
                <c:pt idx="352">
                  <c:v>41110</c:v>
                </c:pt>
                <c:pt idx="353">
                  <c:v>41113</c:v>
                </c:pt>
                <c:pt idx="354">
                  <c:v>41114</c:v>
                </c:pt>
                <c:pt idx="355">
                  <c:v>41115</c:v>
                </c:pt>
                <c:pt idx="356">
                  <c:v>41116</c:v>
                </c:pt>
                <c:pt idx="357">
                  <c:v>41117</c:v>
                </c:pt>
                <c:pt idx="358">
                  <c:v>41120</c:v>
                </c:pt>
                <c:pt idx="359">
                  <c:v>41121</c:v>
                </c:pt>
                <c:pt idx="360">
                  <c:v>41122</c:v>
                </c:pt>
                <c:pt idx="361">
                  <c:v>41123</c:v>
                </c:pt>
                <c:pt idx="362">
                  <c:v>41124</c:v>
                </c:pt>
                <c:pt idx="363">
                  <c:v>41127</c:v>
                </c:pt>
                <c:pt idx="364">
                  <c:v>41128</c:v>
                </c:pt>
                <c:pt idx="365">
                  <c:v>41129</c:v>
                </c:pt>
                <c:pt idx="366">
                  <c:v>41130</c:v>
                </c:pt>
                <c:pt idx="367">
                  <c:v>41131</c:v>
                </c:pt>
                <c:pt idx="368">
                  <c:v>41134</c:v>
                </c:pt>
                <c:pt idx="369">
                  <c:v>41135</c:v>
                </c:pt>
                <c:pt idx="370">
                  <c:v>41136</c:v>
                </c:pt>
                <c:pt idx="371">
                  <c:v>41137</c:v>
                </c:pt>
                <c:pt idx="372">
                  <c:v>41138</c:v>
                </c:pt>
                <c:pt idx="373">
                  <c:v>41141</c:v>
                </c:pt>
                <c:pt idx="374">
                  <c:v>41142</c:v>
                </c:pt>
                <c:pt idx="375">
                  <c:v>41143</c:v>
                </c:pt>
                <c:pt idx="376">
                  <c:v>41144</c:v>
                </c:pt>
                <c:pt idx="377">
                  <c:v>41145</c:v>
                </c:pt>
                <c:pt idx="378">
                  <c:v>41148</c:v>
                </c:pt>
                <c:pt idx="379">
                  <c:v>41149</c:v>
                </c:pt>
                <c:pt idx="380">
                  <c:v>41150</c:v>
                </c:pt>
                <c:pt idx="381">
                  <c:v>41151</c:v>
                </c:pt>
                <c:pt idx="382">
                  <c:v>41152</c:v>
                </c:pt>
                <c:pt idx="383">
                  <c:v>41155</c:v>
                </c:pt>
                <c:pt idx="384">
                  <c:v>41156</c:v>
                </c:pt>
                <c:pt idx="385">
                  <c:v>41157</c:v>
                </c:pt>
                <c:pt idx="386">
                  <c:v>41158</c:v>
                </c:pt>
                <c:pt idx="387">
                  <c:v>41159</c:v>
                </c:pt>
                <c:pt idx="388">
                  <c:v>41162</c:v>
                </c:pt>
                <c:pt idx="389">
                  <c:v>41163</c:v>
                </c:pt>
                <c:pt idx="390">
                  <c:v>41164</c:v>
                </c:pt>
                <c:pt idx="391">
                  <c:v>41165</c:v>
                </c:pt>
                <c:pt idx="392">
                  <c:v>41166</c:v>
                </c:pt>
                <c:pt idx="393">
                  <c:v>41169</c:v>
                </c:pt>
                <c:pt idx="394">
                  <c:v>41170</c:v>
                </c:pt>
                <c:pt idx="395">
                  <c:v>41171</c:v>
                </c:pt>
                <c:pt idx="396">
                  <c:v>41172</c:v>
                </c:pt>
                <c:pt idx="397">
                  <c:v>41173</c:v>
                </c:pt>
                <c:pt idx="398">
                  <c:v>41176</c:v>
                </c:pt>
                <c:pt idx="399">
                  <c:v>41177</c:v>
                </c:pt>
                <c:pt idx="400">
                  <c:v>41178</c:v>
                </c:pt>
                <c:pt idx="401">
                  <c:v>41179</c:v>
                </c:pt>
                <c:pt idx="402">
                  <c:v>41180</c:v>
                </c:pt>
                <c:pt idx="403">
                  <c:v>41183</c:v>
                </c:pt>
                <c:pt idx="404">
                  <c:v>41184</c:v>
                </c:pt>
                <c:pt idx="405">
                  <c:v>41185</c:v>
                </c:pt>
                <c:pt idx="406">
                  <c:v>41186</c:v>
                </c:pt>
                <c:pt idx="407">
                  <c:v>41187</c:v>
                </c:pt>
                <c:pt idx="408">
                  <c:v>41190</c:v>
                </c:pt>
                <c:pt idx="409">
                  <c:v>41191</c:v>
                </c:pt>
                <c:pt idx="410">
                  <c:v>41192</c:v>
                </c:pt>
                <c:pt idx="411">
                  <c:v>41193</c:v>
                </c:pt>
                <c:pt idx="412">
                  <c:v>41194</c:v>
                </c:pt>
                <c:pt idx="413">
                  <c:v>41197</c:v>
                </c:pt>
                <c:pt idx="414">
                  <c:v>41198</c:v>
                </c:pt>
                <c:pt idx="415">
                  <c:v>41199</c:v>
                </c:pt>
                <c:pt idx="416">
                  <c:v>41200</c:v>
                </c:pt>
                <c:pt idx="417">
                  <c:v>41201</c:v>
                </c:pt>
                <c:pt idx="418">
                  <c:v>41204</c:v>
                </c:pt>
                <c:pt idx="419">
                  <c:v>41205</c:v>
                </c:pt>
                <c:pt idx="420">
                  <c:v>41206</c:v>
                </c:pt>
                <c:pt idx="421">
                  <c:v>41207</c:v>
                </c:pt>
                <c:pt idx="422">
                  <c:v>41208</c:v>
                </c:pt>
                <c:pt idx="423">
                  <c:v>41211</c:v>
                </c:pt>
                <c:pt idx="424">
                  <c:v>41212</c:v>
                </c:pt>
                <c:pt idx="425">
                  <c:v>41213</c:v>
                </c:pt>
                <c:pt idx="426">
                  <c:v>41214</c:v>
                </c:pt>
                <c:pt idx="427">
                  <c:v>41215</c:v>
                </c:pt>
                <c:pt idx="428">
                  <c:v>41218</c:v>
                </c:pt>
                <c:pt idx="429">
                  <c:v>41219</c:v>
                </c:pt>
                <c:pt idx="430">
                  <c:v>41220</c:v>
                </c:pt>
                <c:pt idx="431">
                  <c:v>41221</c:v>
                </c:pt>
                <c:pt idx="432">
                  <c:v>41222</c:v>
                </c:pt>
                <c:pt idx="433">
                  <c:v>41225</c:v>
                </c:pt>
                <c:pt idx="434">
                  <c:v>41226</c:v>
                </c:pt>
                <c:pt idx="435">
                  <c:v>41227</c:v>
                </c:pt>
                <c:pt idx="436">
                  <c:v>41228</c:v>
                </c:pt>
                <c:pt idx="437">
                  <c:v>41229</c:v>
                </c:pt>
                <c:pt idx="438">
                  <c:v>41232</c:v>
                </c:pt>
                <c:pt idx="439">
                  <c:v>41233</c:v>
                </c:pt>
                <c:pt idx="440">
                  <c:v>41234</c:v>
                </c:pt>
                <c:pt idx="441">
                  <c:v>41235</c:v>
                </c:pt>
                <c:pt idx="442">
                  <c:v>41236</c:v>
                </c:pt>
                <c:pt idx="443">
                  <c:v>41239</c:v>
                </c:pt>
                <c:pt idx="444">
                  <c:v>41240</c:v>
                </c:pt>
                <c:pt idx="445">
                  <c:v>41241</c:v>
                </c:pt>
                <c:pt idx="446">
                  <c:v>41242</c:v>
                </c:pt>
                <c:pt idx="447">
                  <c:v>41243</c:v>
                </c:pt>
                <c:pt idx="448">
                  <c:v>41246</c:v>
                </c:pt>
                <c:pt idx="449">
                  <c:v>41247</c:v>
                </c:pt>
                <c:pt idx="450">
                  <c:v>41248</c:v>
                </c:pt>
                <c:pt idx="451">
                  <c:v>41249</c:v>
                </c:pt>
                <c:pt idx="452">
                  <c:v>41250</c:v>
                </c:pt>
                <c:pt idx="453">
                  <c:v>41253</c:v>
                </c:pt>
                <c:pt idx="454">
                  <c:v>41254</c:v>
                </c:pt>
                <c:pt idx="455">
                  <c:v>41255</c:v>
                </c:pt>
                <c:pt idx="456">
                  <c:v>41256</c:v>
                </c:pt>
                <c:pt idx="457">
                  <c:v>41257</c:v>
                </c:pt>
                <c:pt idx="458">
                  <c:v>41260</c:v>
                </c:pt>
                <c:pt idx="459">
                  <c:v>41261</c:v>
                </c:pt>
                <c:pt idx="460">
                  <c:v>41262</c:v>
                </c:pt>
                <c:pt idx="461">
                  <c:v>41263</c:v>
                </c:pt>
                <c:pt idx="462">
                  <c:v>41264</c:v>
                </c:pt>
                <c:pt idx="463">
                  <c:v>41267</c:v>
                </c:pt>
                <c:pt idx="464">
                  <c:v>41270</c:v>
                </c:pt>
                <c:pt idx="465">
                  <c:v>41271</c:v>
                </c:pt>
                <c:pt idx="466">
                  <c:v>41274</c:v>
                </c:pt>
                <c:pt idx="467">
                  <c:v>41276</c:v>
                </c:pt>
                <c:pt idx="468">
                  <c:v>41277</c:v>
                </c:pt>
                <c:pt idx="469">
                  <c:v>41278</c:v>
                </c:pt>
                <c:pt idx="470">
                  <c:v>41281</c:v>
                </c:pt>
                <c:pt idx="471">
                  <c:v>41282</c:v>
                </c:pt>
                <c:pt idx="472">
                  <c:v>41283</c:v>
                </c:pt>
                <c:pt idx="473">
                  <c:v>41284</c:v>
                </c:pt>
                <c:pt idx="474">
                  <c:v>41285</c:v>
                </c:pt>
                <c:pt idx="475">
                  <c:v>41288</c:v>
                </c:pt>
                <c:pt idx="476">
                  <c:v>41289</c:v>
                </c:pt>
                <c:pt idx="477">
                  <c:v>41290</c:v>
                </c:pt>
                <c:pt idx="478">
                  <c:v>41291</c:v>
                </c:pt>
                <c:pt idx="479">
                  <c:v>41292</c:v>
                </c:pt>
                <c:pt idx="480">
                  <c:v>41295</c:v>
                </c:pt>
                <c:pt idx="481">
                  <c:v>41296</c:v>
                </c:pt>
                <c:pt idx="482">
                  <c:v>41297</c:v>
                </c:pt>
                <c:pt idx="483">
                  <c:v>41298</c:v>
                </c:pt>
                <c:pt idx="484">
                  <c:v>41299</c:v>
                </c:pt>
                <c:pt idx="485">
                  <c:v>41303</c:v>
                </c:pt>
                <c:pt idx="486">
                  <c:v>41304</c:v>
                </c:pt>
                <c:pt idx="487">
                  <c:v>41305</c:v>
                </c:pt>
                <c:pt idx="488">
                  <c:v>41306</c:v>
                </c:pt>
                <c:pt idx="489">
                  <c:v>41309</c:v>
                </c:pt>
                <c:pt idx="490">
                  <c:v>41310</c:v>
                </c:pt>
                <c:pt idx="491">
                  <c:v>41311</c:v>
                </c:pt>
                <c:pt idx="492">
                  <c:v>41312</c:v>
                </c:pt>
                <c:pt idx="493">
                  <c:v>41313</c:v>
                </c:pt>
                <c:pt idx="494">
                  <c:v>41316</c:v>
                </c:pt>
                <c:pt idx="495">
                  <c:v>41317</c:v>
                </c:pt>
                <c:pt idx="496">
                  <c:v>41318</c:v>
                </c:pt>
                <c:pt idx="497">
                  <c:v>41319</c:v>
                </c:pt>
                <c:pt idx="498">
                  <c:v>41320</c:v>
                </c:pt>
                <c:pt idx="499">
                  <c:v>41323</c:v>
                </c:pt>
                <c:pt idx="500">
                  <c:v>41324</c:v>
                </c:pt>
                <c:pt idx="501">
                  <c:v>41325</c:v>
                </c:pt>
                <c:pt idx="502">
                  <c:v>41326</c:v>
                </c:pt>
                <c:pt idx="503">
                  <c:v>41327</c:v>
                </c:pt>
                <c:pt idx="504">
                  <c:v>41330</c:v>
                </c:pt>
                <c:pt idx="505">
                  <c:v>41331</c:v>
                </c:pt>
                <c:pt idx="506">
                  <c:v>41332</c:v>
                </c:pt>
                <c:pt idx="507">
                  <c:v>41333</c:v>
                </c:pt>
                <c:pt idx="508">
                  <c:v>41334</c:v>
                </c:pt>
                <c:pt idx="509">
                  <c:v>41337</c:v>
                </c:pt>
                <c:pt idx="510">
                  <c:v>41338</c:v>
                </c:pt>
                <c:pt idx="511">
                  <c:v>41339</c:v>
                </c:pt>
                <c:pt idx="512">
                  <c:v>41340</c:v>
                </c:pt>
                <c:pt idx="513">
                  <c:v>41341</c:v>
                </c:pt>
                <c:pt idx="514">
                  <c:v>41344</c:v>
                </c:pt>
                <c:pt idx="515">
                  <c:v>41345</c:v>
                </c:pt>
                <c:pt idx="516">
                  <c:v>41346</c:v>
                </c:pt>
                <c:pt idx="517">
                  <c:v>41347</c:v>
                </c:pt>
                <c:pt idx="518">
                  <c:v>41348</c:v>
                </c:pt>
                <c:pt idx="519">
                  <c:v>41351</c:v>
                </c:pt>
                <c:pt idx="520">
                  <c:v>41352</c:v>
                </c:pt>
                <c:pt idx="521">
                  <c:v>41353</c:v>
                </c:pt>
                <c:pt idx="522">
                  <c:v>41354</c:v>
                </c:pt>
                <c:pt idx="523">
                  <c:v>41355</c:v>
                </c:pt>
                <c:pt idx="524">
                  <c:v>41358</c:v>
                </c:pt>
                <c:pt idx="525">
                  <c:v>41359</c:v>
                </c:pt>
                <c:pt idx="526">
                  <c:v>41360</c:v>
                </c:pt>
                <c:pt idx="527">
                  <c:v>41361</c:v>
                </c:pt>
                <c:pt idx="528">
                  <c:v>41366</c:v>
                </c:pt>
                <c:pt idx="529">
                  <c:v>41367</c:v>
                </c:pt>
                <c:pt idx="530">
                  <c:v>41368</c:v>
                </c:pt>
                <c:pt idx="531">
                  <c:v>41369</c:v>
                </c:pt>
                <c:pt idx="532">
                  <c:v>41372</c:v>
                </c:pt>
                <c:pt idx="533">
                  <c:v>41373</c:v>
                </c:pt>
                <c:pt idx="534">
                  <c:v>41374</c:v>
                </c:pt>
                <c:pt idx="535">
                  <c:v>41375</c:v>
                </c:pt>
                <c:pt idx="536">
                  <c:v>41376</c:v>
                </c:pt>
                <c:pt idx="537">
                  <c:v>41379</c:v>
                </c:pt>
                <c:pt idx="538">
                  <c:v>41380</c:v>
                </c:pt>
                <c:pt idx="539">
                  <c:v>41381</c:v>
                </c:pt>
                <c:pt idx="540">
                  <c:v>41382</c:v>
                </c:pt>
                <c:pt idx="541">
                  <c:v>41383</c:v>
                </c:pt>
                <c:pt idx="542">
                  <c:v>41386</c:v>
                </c:pt>
                <c:pt idx="543">
                  <c:v>41387</c:v>
                </c:pt>
                <c:pt idx="544">
                  <c:v>41388</c:v>
                </c:pt>
                <c:pt idx="545">
                  <c:v>41390</c:v>
                </c:pt>
                <c:pt idx="546">
                  <c:v>41393</c:v>
                </c:pt>
                <c:pt idx="547">
                  <c:v>41394</c:v>
                </c:pt>
                <c:pt idx="548">
                  <c:v>41395</c:v>
                </c:pt>
                <c:pt idx="549">
                  <c:v>41396</c:v>
                </c:pt>
                <c:pt idx="550">
                  <c:v>41397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41407</c:v>
                </c:pt>
                <c:pt idx="557">
                  <c:v>41408</c:v>
                </c:pt>
                <c:pt idx="558">
                  <c:v>41409</c:v>
                </c:pt>
                <c:pt idx="559">
                  <c:v>41410</c:v>
                </c:pt>
                <c:pt idx="560">
                  <c:v>41411</c:v>
                </c:pt>
                <c:pt idx="561">
                  <c:v>41414</c:v>
                </c:pt>
                <c:pt idx="562">
                  <c:v>41415</c:v>
                </c:pt>
                <c:pt idx="563">
                  <c:v>41416</c:v>
                </c:pt>
                <c:pt idx="564">
                  <c:v>41417</c:v>
                </c:pt>
                <c:pt idx="565">
                  <c:v>41418</c:v>
                </c:pt>
                <c:pt idx="566">
                  <c:v>41421</c:v>
                </c:pt>
                <c:pt idx="567">
                  <c:v>41422</c:v>
                </c:pt>
                <c:pt idx="568">
                  <c:v>41423</c:v>
                </c:pt>
                <c:pt idx="569">
                  <c:v>41424</c:v>
                </c:pt>
                <c:pt idx="570">
                  <c:v>41425</c:v>
                </c:pt>
                <c:pt idx="571">
                  <c:v>41428</c:v>
                </c:pt>
                <c:pt idx="572">
                  <c:v>41429</c:v>
                </c:pt>
                <c:pt idx="573">
                  <c:v>41430</c:v>
                </c:pt>
                <c:pt idx="574">
                  <c:v>41431</c:v>
                </c:pt>
                <c:pt idx="575">
                  <c:v>41432</c:v>
                </c:pt>
                <c:pt idx="576">
                  <c:v>41436</c:v>
                </c:pt>
                <c:pt idx="577">
                  <c:v>41437</c:v>
                </c:pt>
                <c:pt idx="578">
                  <c:v>41438</c:v>
                </c:pt>
                <c:pt idx="579">
                  <c:v>41439</c:v>
                </c:pt>
                <c:pt idx="580">
                  <c:v>41442</c:v>
                </c:pt>
                <c:pt idx="581">
                  <c:v>41443</c:v>
                </c:pt>
                <c:pt idx="582">
                  <c:v>41444</c:v>
                </c:pt>
                <c:pt idx="583">
                  <c:v>41445</c:v>
                </c:pt>
                <c:pt idx="584">
                  <c:v>41446</c:v>
                </c:pt>
                <c:pt idx="585">
                  <c:v>41449</c:v>
                </c:pt>
                <c:pt idx="586">
                  <c:v>41450</c:v>
                </c:pt>
                <c:pt idx="587">
                  <c:v>41451</c:v>
                </c:pt>
                <c:pt idx="588">
                  <c:v>41452</c:v>
                </c:pt>
                <c:pt idx="589">
                  <c:v>41453</c:v>
                </c:pt>
                <c:pt idx="590">
                  <c:v>41456</c:v>
                </c:pt>
                <c:pt idx="591">
                  <c:v>41457</c:v>
                </c:pt>
                <c:pt idx="592">
                  <c:v>41458</c:v>
                </c:pt>
                <c:pt idx="593">
                  <c:v>41459</c:v>
                </c:pt>
                <c:pt idx="594">
                  <c:v>41460</c:v>
                </c:pt>
                <c:pt idx="595">
                  <c:v>41463</c:v>
                </c:pt>
                <c:pt idx="596">
                  <c:v>41464</c:v>
                </c:pt>
                <c:pt idx="597">
                  <c:v>41465</c:v>
                </c:pt>
                <c:pt idx="598">
                  <c:v>41466</c:v>
                </c:pt>
                <c:pt idx="599">
                  <c:v>41467</c:v>
                </c:pt>
                <c:pt idx="600">
                  <c:v>41470</c:v>
                </c:pt>
                <c:pt idx="601">
                  <c:v>41471</c:v>
                </c:pt>
                <c:pt idx="602">
                  <c:v>41472</c:v>
                </c:pt>
                <c:pt idx="603">
                  <c:v>41473</c:v>
                </c:pt>
                <c:pt idx="604">
                  <c:v>41474</c:v>
                </c:pt>
                <c:pt idx="605">
                  <c:v>41477</c:v>
                </c:pt>
                <c:pt idx="606">
                  <c:v>41478</c:v>
                </c:pt>
                <c:pt idx="607">
                  <c:v>41479</c:v>
                </c:pt>
                <c:pt idx="608">
                  <c:v>41480</c:v>
                </c:pt>
                <c:pt idx="609">
                  <c:v>41481</c:v>
                </c:pt>
                <c:pt idx="610">
                  <c:v>41484</c:v>
                </c:pt>
                <c:pt idx="611">
                  <c:v>41485</c:v>
                </c:pt>
                <c:pt idx="612">
                  <c:v>41486</c:v>
                </c:pt>
                <c:pt idx="613">
                  <c:v>41487</c:v>
                </c:pt>
                <c:pt idx="614">
                  <c:v>41488</c:v>
                </c:pt>
                <c:pt idx="615">
                  <c:v>41491</c:v>
                </c:pt>
                <c:pt idx="616">
                  <c:v>41492</c:v>
                </c:pt>
                <c:pt idx="617">
                  <c:v>41493</c:v>
                </c:pt>
                <c:pt idx="618">
                  <c:v>41494</c:v>
                </c:pt>
                <c:pt idx="619">
                  <c:v>41495</c:v>
                </c:pt>
                <c:pt idx="620">
                  <c:v>41498</c:v>
                </c:pt>
                <c:pt idx="621">
                  <c:v>41499</c:v>
                </c:pt>
                <c:pt idx="622">
                  <c:v>41500</c:v>
                </c:pt>
                <c:pt idx="623">
                  <c:v>41501</c:v>
                </c:pt>
                <c:pt idx="624">
                  <c:v>41502</c:v>
                </c:pt>
                <c:pt idx="625">
                  <c:v>41505</c:v>
                </c:pt>
                <c:pt idx="626">
                  <c:v>41506</c:v>
                </c:pt>
                <c:pt idx="627">
                  <c:v>41507</c:v>
                </c:pt>
                <c:pt idx="628">
                  <c:v>41508</c:v>
                </c:pt>
                <c:pt idx="629">
                  <c:v>41509</c:v>
                </c:pt>
                <c:pt idx="630">
                  <c:v>41512</c:v>
                </c:pt>
                <c:pt idx="631">
                  <c:v>41513</c:v>
                </c:pt>
                <c:pt idx="632">
                  <c:v>41514</c:v>
                </c:pt>
                <c:pt idx="633">
                  <c:v>41515</c:v>
                </c:pt>
                <c:pt idx="634">
                  <c:v>41516</c:v>
                </c:pt>
                <c:pt idx="635">
                  <c:v>41519</c:v>
                </c:pt>
                <c:pt idx="636">
                  <c:v>41520</c:v>
                </c:pt>
                <c:pt idx="637">
                  <c:v>41521</c:v>
                </c:pt>
                <c:pt idx="638">
                  <c:v>41522</c:v>
                </c:pt>
                <c:pt idx="639">
                  <c:v>41523</c:v>
                </c:pt>
                <c:pt idx="640">
                  <c:v>41526</c:v>
                </c:pt>
                <c:pt idx="641">
                  <c:v>41527</c:v>
                </c:pt>
                <c:pt idx="642">
                  <c:v>41528</c:v>
                </c:pt>
                <c:pt idx="643">
                  <c:v>41529</c:v>
                </c:pt>
                <c:pt idx="644">
                  <c:v>41530</c:v>
                </c:pt>
                <c:pt idx="645">
                  <c:v>41533</c:v>
                </c:pt>
                <c:pt idx="646">
                  <c:v>41534</c:v>
                </c:pt>
                <c:pt idx="647">
                  <c:v>41535</c:v>
                </c:pt>
                <c:pt idx="648">
                  <c:v>41536</c:v>
                </c:pt>
                <c:pt idx="649">
                  <c:v>41537</c:v>
                </c:pt>
                <c:pt idx="650">
                  <c:v>41540</c:v>
                </c:pt>
                <c:pt idx="651">
                  <c:v>41541</c:v>
                </c:pt>
                <c:pt idx="652">
                  <c:v>41542</c:v>
                </c:pt>
                <c:pt idx="653">
                  <c:v>41543</c:v>
                </c:pt>
                <c:pt idx="654">
                  <c:v>41544</c:v>
                </c:pt>
                <c:pt idx="655">
                  <c:v>41547</c:v>
                </c:pt>
                <c:pt idx="656">
                  <c:v>41548</c:v>
                </c:pt>
                <c:pt idx="657">
                  <c:v>41549</c:v>
                </c:pt>
                <c:pt idx="658">
                  <c:v>41550</c:v>
                </c:pt>
                <c:pt idx="659">
                  <c:v>41551</c:v>
                </c:pt>
                <c:pt idx="660">
                  <c:v>41554</c:v>
                </c:pt>
                <c:pt idx="661">
                  <c:v>41555</c:v>
                </c:pt>
                <c:pt idx="662">
                  <c:v>41556</c:v>
                </c:pt>
                <c:pt idx="663">
                  <c:v>41557</c:v>
                </c:pt>
                <c:pt idx="664">
                  <c:v>41558</c:v>
                </c:pt>
                <c:pt idx="665">
                  <c:v>41561</c:v>
                </c:pt>
                <c:pt idx="666">
                  <c:v>41562</c:v>
                </c:pt>
                <c:pt idx="667">
                  <c:v>41563</c:v>
                </c:pt>
                <c:pt idx="668">
                  <c:v>41564</c:v>
                </c:pt>
                <c:pt idx="669">
                  <c:v>41565</c:v>
                </c:pt>
                <c:pt idx="670">
                  <c:v>41568</c:v>
                </c:pt>
                <c:pt idx="671">
                  <c:v>41569</c:v>
                </c:pt>
                <c:pt idx="672">
                  <c:v>41570</c:v>
                </c:pt>
                <c:pt idx="673">
                  <c:v>41571</c:v>
                </c:pt>
                <c:pt idx="674">
                  <c:v>41572</c:v>
                </c:pt>
                <c:pt idx="675">
                  <c:v>41575</c:v>
                </c:pt>
                <c:pt idx="676">
                  <c:v>41576</c:v>
                </c:pt>
                <c:pt idx="677">
                  <c:v>41577</c:v>
                </c:pt>
                <c:pt idx="678">
                  <c:v>41578</c:v>
                </c:pt>
                <c:pt idx="679">
                  <c:v>41579</c:v>
                </c:pt>
                <c:pt idx="680">
                  <c:v>41582</c:v>
                </c:pt>
                <c:pt idx="681">
                  <c:v>41583</c:v>
                </c:pt>
                <c:pt idx="682">
                  <c:v>41584</c:v>
                </c:pt>
                <c:pt idx="683">
                  <c:v>41585</c:v>
                </c:pt>
                <c:pt idx="684">
                  <c:v>41586</c:v>
                </c:pt>
                <c:pt idx="685">
                  <c:v>41589</c:v>
                </c:pt>
                <c:pt idx="686">
                  <c:v>41590</c:v>
                </c:pt>
                <c:pt idx="687">
                  <c:v>41591</c:v>
                </c:pt>
                <c:pt idx="688">
                  <c:v>41592</c:v>
                </c:pt>
                <c:pt idx="689">
                  <c:v>41593</c:v>
                </c:pt>
                <c:pt idx="690">
                  <c:v>41596</c:v>
                </c:pt>
                <c:pt idx="691">
                  <c:v>41597</c:v>
                </c:pt>
                <c:pt idx="692">
                  <c:v>41598</c:v>
                </c:pt>
                <c:pt idx="693">
                  <c:v>41599</c:v>
                </c:pt>
                <c:pt idx="694">
                  <c:v>41600</c:v>
                </c:pt>
                <c:pt idx="695">
                  <c:v>41603</c:v>
                </c:pt>
                <c:pt idx="696">
                  <c:v>41604</c:v>
                </c:pt>
                <c:pt idx="697">
                  <c:v>41605</c:v>
                </c:pt>
                <c:pt idx="698">
                  <c:v>41606</c:v>
                </c:pt>
                <c:pt idx="699">
                  <c:v>41607</c:v>
                </c:pt>
                <c:pt idx="700">
                  <c:v>41610</c:v>
                </c:pt>
                <c:pt idx="701">
                  <c:v>41611</c:v>
                </c:pt>
                <c:pt idx="702">
                  <c:v>41612</c:v>
                </c:pt>
                <c:pt idx="703">
                  <c:v>41613</c:v>
                </c:pt>
                <c:pt idx="704">
                  <c:v>41614</c:v>
                </c:pt>
                <c:pt idx="705">
                  <c:v>41617</c:v>
                </c:pt>
                <c:pt idx="706">
                  <c:v>41619</c:v>
                </c:pt>
                <c:pt idx="707">
                  <c:v>41620</c:v>
                </c:pt>
                <c:pt idx="708">
                  <c:v>41621</c:v>
                </c:pt>
                <c:pt idx="709">
                  <c:v>41624</c:v>
                </c:pt>
                <c:pt idx="710">
                  <c:v>41625</c:v>
                </c:pt>
                <c:pt idx="711">
                  <c:v>41626</c:v>
                </c:pt>
                <c:pt idx="712">
                  <c:v>41627</c:v>
                </c:pt>
                <c:pt idx="713">
                  <c:v>41628</c:v>
                </c:pt>
                <c:pt idx="714">
                  <c:v>41631</c:v>
                </c:pt>
                <c:pt idx="715">
                  <c:v>41632</c:v>
                </c:pt>
                <c:pt idx="716">
                  <c:v>41635</c:v>
                </c:pt>
                <c:pt idx="717">
                  <c:v>41638</c:v>
                </c:pt>
                <c:pt idx="718">
                  <c:v>41641</c:v>
                </c:pt>
                <c:pt idx="719">
                  <c:v>41642</c:v>
                </c:pt>
                <c:pt idx="720">
                  <c:v>41645</c:v>
                </c:pt>
                <c:pt idx="721">
                  <c:v>41646</c:v>
                </c:pt>
                <c:pt idx="722">
                  <c:v>41647</c:v>
                </c:pt>
                <c:pt idx="723">
                  <c:v>41648</c:v>
                </c:pt>
                <c:pt idx="724">
                  <c:v>41649</c:v>
                </c:pt>
                <c:pt idx="725">
                  <c:v>41652</c:v>
                </c:pt>
                <c:pt idx="726">
                  <c:v>41653</c:v>
                </c:pt>
                <c:pt idx="727">
                  <c:v>41654</c:v>
                </c:pt>
                <c:pt idx="728">
                  <c:v>41655</c:v>
                </c:pt>
                <c:pt idx="729">
                  <c:v>41656</c:v>
                </c:pt>
                <c:pt idx="730">
                  <c:v>41659</c:v>
                </c:pt>
                <c:pt idx="731">
                  <c:v>41660</c:v>
                </c:pt>
                <c:pt idx="732">
                  <c:v>41661</c:v>
                </c:pt>
                <c:pt idx="733">
                  <c:v>41662</c:v>
                </c:pt>
                <c:pt idx="734">
                  <c:v>41663</c:v>
                </c:pt>
                <c:pt idx="735">
                  <c:v>41667</c:v>
                </c:pt>
                <c:pt idx="736">
                  <c:v>41668</c:v>
                </c:pt>
                <c:pt idx="737">
                  <c:v>41669</c:v>
                </c:pt>
                <c:pt idx="738">
                  <c:v>41670</c:v>
                </c:pt>
                <c:pt idx="739">
                  <c:v>41673</c:v>
                </c:pt>
                <c:pt idx="740">
                  <c:v>41674</c:v>
                </c:pt>
                <c:pt idx="741">
                  <c:v>41675</c:v>
                </c:pt>
                <c:pt idx="742">
                  <c:v>41676</c:v>
                </c:pt>
                <c:pt idx="743">
                  <c:v>41677</c:v>
                </c:pt>
                <c:pt idx="744">
                  <c:v>41680</c:v>
                </c:pt>
                <c:pt idx="745">
                  <c:v>41681</c:v>
                </c:pt>
                <c:pt idx="746">
                  <c:v>41682</c:v>
                </c:pt>
                <c:pt idx="747">
                  <c:v>41683</c:v>
                </c:pt>
                <c:pt idx="748">
                  <c:v>41684</c:v>
                </c:pt>
                <c:pt idx="749">
                  <c:v>41687</c:v>
                </c:pt>
                <c:pt idx="750">
                  <c:v>41688</c:v>
                </c:pt>
                <c:pt idx="751">
                  <c:v>41689</c:v>
                </c:pt>
                <c:pt idx="752">
                  <c:v>41690</c:v>
                </c:pt>
                <c:pt idx="753">
                  <c:v>41691</c:v>
                </c:pt>
                <c:pt idx="754">
                  <c:v>41694</c:v>
                </c:pt>
                <c:pt idx="755">
                  <c:v>41695</c:v>
                </c:pt>
                <c:pt idx="756">
                  <c:v>41696</c:v>
                </c:pt>
                <c:pt idx="757">
                  <c:v>41697</c:v>
                </c:pt>
                <c:pt idx="758">
                  <c:v>41698</c:v>
                </c:pt>
                <c:pt idx="759">
                  <c:v>41701</c:v>
                </c:pt>
                <c:pt idx="760">
                  <c:v>41702</c:v>
                </c:pt>
                <c:pt idx="761">
                  <c:v>41703</c:v>
                </c:pt>
                <c:pt idx="762">
                  <c:v>41704</c:v>
                </c:pt>
                <c:pt idx="763">
                  <c:v>41705</c:v>
                </c:pt>
                <c:pt idx="764">
                  <c:v>41708</c:v>
                </c:pt>
                <c:pt idx="765">
                  <c:v>41709</c:v>
                </c:pt>
                <c:pt idx="766">
                  <c:v>41710</c:v>
                </c:pt>
                <c:pt idx="767">
                  <c:v>41711</c:v>
                </c:pt>
                <c:pt idx="768">
                  <c:v>41712</c:v>
                </c:pt>
                <c:pt idx="769">
                  <c:v>41715</c:v>
                </c:pt>
                <c:pt idx="770">
                  <c:v>41716</c:v>
                </c:pt>
                <c:pt idx="771">
                  <c:v>41717</c:v>
                </c:pt>
                <c:pt idx="772">
                  <c:v>41718</c:v>
                </c:pt>
                <c:pt idx="773">
                  <c:v>41719</c:v>
                </c:pt>
                <c:pt idx="774">
                  <c:v>41722</c:v>
                </c:pt>
                <c:pt idx="775">
                  <c:v>41723</c:v>
                </c:pt>
                <c:pt idx="776">
                  <c:v>41724</c:v>
                </c:pt>
                <c:pt idx="777">
                  <c:v>41725</c:v>
                </c:pt>
                <c:pt idx="778">
                  <c:v>41726</c:v>
                </c:pt>
                <c:pt idx="779">
                  <c:v>41729</c:v>
                </c:pt>
                <c:pt idx="780">
                  <c:v>41730</c:v>
                </c:pt>
                <c:pt idx="781">
                  <c:v>41731</c:v>
                </c:pt>
                <c:pt idx="782">
                  <c:v>41732</c:v>
                </c:pt>
                <c:pt idx="783">
                  <c:v>41733</c:v>
                </c:pt>
                <c:pt idx="784">
                  <c:v>41736</c:v>
                </c:pt>
                <c:pt idx="785">
                  <c:v>41737</c:v>
                </c:pt>
                <c:pt idx="786">
                  <c:v>41738</c:v>
                </c:pt>
                <c:pt idx="787">
                  <c:v>41739</c:v>
                </c:pt>
                <c:pt idx="788">
                  <c:v>41740</c:v>
                </c:pt>
                <c:pt idx="789">
                  <c:v>41743</c:v>
                </c:pt>
                <c:pt idx="790">
                  <c:v>41744</c:v>
                </c:pt>
                <c:pt idx="791">
                  <c:v>41745</c:v>
                </c:pt>
                <c:pt idx="792">
                  <c:v>41746</c:v>
                </c:pt>
                <c:pt idx="793">
                  <c:v>41751</c:v>
                </c:pt>
                <c:pt idx="794">
                  <c:v>41752</c:v>
                </c:pt>
                <c:pt idx="795">
                  <c:v>41753</c:v>
                </c:pt>
                <c:pt idx="796">
                  <c:v>41757</c:v>
                </c:pt>
                <c:pt idx="797">
                  <c:v>41758</c:v>
                </c:pt>
                <c:pt idx="798">
                  <c:v>41759</c:v>
                </c:pt>
                <c:pt idx="799">
                  <c:v>41760</c:v>
                </c:pt>
                <c:pt idx="800">
                  <c:v>41761</c:v>
                </c:pt>
                <c:pt idx="801">
                  <c:v>41764</c:v>
                </c:pt>
                <c:pt idx="802">
                  <c:v>41765</c:v>
                </c:pt>
                <c:pt idx="803">
                  <c:v>41766</c:v>
                </c:pt>
                <c:pt idx="804">
                  <c:v>41767</c:v>
                </c:pt>
                <c:pt idx="805">
                  <c:v>41768</c:v>
                </c:pt>
                <c:pt idx="806">
                  <c:v>41771</c:v>
                </c:pt>
                <c:pt idx="807">
                  <c:v>41772</c:v>
                </c:pt>
                <c:pt idx="808">
                  <c:v>41773</c:v>
                </c:pt>
                <c:pt idx="809">
                  <c:v>41774</c:v>
                </c:pt>
                <c:pt idx="810">
                  <c:v>41775</c:v>
                </c:pt>
                <c:pt idx="811">
                  <c:v>41778</c:v>
                </c:pt>
                <c:pt idx="812">
                  <c:v>41779</c:v>
                </c:pt>
                <c:pt idx="813">
                  <c:v>41780</c:v>
                </c:pt>
                <c:pt idx="814">
                  <c:v>41781</c:v>
                </c:pt>
                <c:pt idx="815">
                  <c:v>41782</c:v>
                </c:pt>
                <c:pt idx="816">
                  <c:v>41785</c:v>
                </c:pt>
                <c:pt idx="817">
                  <c:v>41786</c:v>
                </c:pt>
                <c:pt idx="818">
                  <c:v>41787</c:v>
                </c:pt>
                <c:pt idx="819">
                  <c:v>41788</c:v>
                </c:pt>
                <c:pt idx="820">
                  <c:v>41789</c:v>
                </c:pt>
                <c:pt idx="821">
                  <c:v>41792</c:v>
                </c:pt>
                <c:pt idx="822">
                  <c:v>41793</c:v>
                </c:pt>
                <c:pt idx="823">
                  <c:v>41794</c:v>
                </c:pt>
                <c:pt idx="824">
                  <c:v>41795</c:v>
                </c:pt>
                <c:pt idx="825">
                  <c:v>41796</c:v>
                </c:pt>
                <c:pt idx="826">
                  <c:v>41800</c:v>
                </c:pt>
                <c:pt idx="827">
                  <c:v>41801</c:v>
                </c:pt>
                <c:pt idx="828">
                  <c:v>41802</c:v>
                </c:pt>
                <c:pt idx="829">
                  <c:v>41803</c:v>
                </c:pt>
                <c:pt idx="830">
                  <c:v>41806</c:v>
                </c:pt>
                <c:pt idx="831">
                  <c:v>41807</c:v>
                </c:pt>
                <c:pt idx="832">
                  <c:v>41808</c:v>
                </c:pt>
                <c:pt idx="833">
                  <c:v>41809</c:v>
                </c:pt>
                <c:pt idx="834">
                  <c:v>41810</c:v>
                </c:pt>
                <c:pt idx="835">
                  <c:v>41813</c:v>
                </c:pt>
                <c:pt idx="836">
                  <c:v>41814</c:v>
                </c:pt>
                <c:pt idx="837">
                  <c:v>41815</c:v>
                </c:pt>
                <c:pt idx="838">
                  <c:v>41816</c:v>
                </c:pt>
                <c:pt idx="839">
                  <c:v>41817</c:v>
                </c:pt>
                <c:pt idx="840">
                  <c:v>41820</c:v>
                </c:pt>
                <c:pt idx="841">
                  <c:v>41821</c:v>
                </c:pt>
                <c:pt idx="842">
                  <c:v>41822</c:v>
                </c:pt>
                <c:pt idx="843">
                  <c:v>41823</c:v>
                </c:pt>
                <c:pt idx="844">
                  <c:v>41824</c:v>
                </c:pt>
                <c:pt idx="845">
                  <c:v>41827</c:v>
                </c:pt>
                <c:pt idx="846">
                  <c:v>41828</c:v>
                </c:pt>
                <c:pt idx="847">
                  <c:v>41829</c:v>
                </c:pt>
                <c:pt idx="848">
                  <c:v>41830</c:v>
                </c:pt>
                <c:pt idx="849">
                  <c:v>41831</c:v>
                </c:pt>
                <c:pt idx="850">
                  <c:v>41834</c:v>
                </c:pt>
                <c:pt idx="851">
                  <c:v>41835</c:v>
                </c:pt>
                <c:pt idx="852">
                  <c:v>41836</c:v>
                </c:pt>
                <c:pt idx="853">
                  <c:v>41837</c:v>
                </c:pt>
                <c:pt idx="854">
                  <c:v>41838</c:v>
                </c:pt>
                <c:pt idx="855">
                  <c:v>41841</c:v>
                </c:pt>
                <c:pt idx="856">
                  <c:v>41842</c:v>
                </c:pt>
                <c:pt idx="857">
                  <c:v>41843</c:v>
                </c:pt>
                <c:pt idx="858">
                  <c:v>41844</c:v>
                </c:pt>
                <c:pt idx="859">
                  <c:v>41845</c:v>
                </c:pt>
                <c:pt idx="860">
                  <c:v>41848</c:v>
                </c:pt>
                <c:pt idx="861">
                  <c:v>41849</c:v>
                </c:pt>
                <c:pt idx="862">
                  <c:v>41850</c:v>
                </c:pt>
                <c:pt idx="863">
                  <c:v>41851</c:v>
                </c:pt>
                <c:pt idx="864">
                  <c:v>41852</c:v>
                </c:pt>
                <c:pt idx="865">
                  <c:v>41855</c:v>
                </c:pt>
                <c:pt idx="866">
                  <c:v>41856</c:v>
                </c:pt>
                <c:pt idx="867">
                  <c:v>41857</c:v>
                </c:pt>
                <c:pt idx="868">
                  <c:v>41858</c:v>
                </c:pt>
                <c:pt idx="869">
                  <c:v>41859</c:v>
                </c:pt>
                <c:pt idx="870">
                  <c:v>41862</c:v>
                </c:pt>
                <c:pt idx="871">
                  <c:v>41863</c:v>
                </c:pt>
                <c:pt idx="872">
                  <c:v>41864</c:v>
                </c:pt>
                <c:pt idx="873">
                  <c:v>41865</c:v>
                </c:pt>
                <c:pt idx="874">
                  <c:v>41866</c:v>
                </c:pt>
                <c:pt idx="875">
                  <c:v>41869</c:v>
                </c:pt>
                <c:pt idx="876">
                  <c:v>41870</c:v>
                </c:pt>
                <c:pt idx="877">
                  <c:v>41871</c:v>
                </c:pt>
                <c:pt idx="878">
                  <c:v>41872</c:v>
                </c:pt>
                <c:pt idx="879">
                  <c:v>41873</c:v>
                </c:pt>
                <c:pt idx="880">
                  <c:v>41876</c:v>
                </c:pt>
                <c:pt idx="881">
                  <c:v>41877</c:v>
                </c:pt>
                <c:pt idx="882">
                  <c:v>41878</c:v>
                </c:pt>
                <c:pt idx="883">
                  <c:v>41879</c:v>
                </c:pt>
                <c:pt idx="884">
                  <c:v>41880</c:v>
                </c:pt>
                <c:pt idx="885">
                  <c:v>41883</c:v>
                </c:pt>
                <c:pt idx="886">
                  <c:v>41884</c:v>
                </c:pt>
                <c:pt idx="887">
                  <c:v>41885</c:v>
                </c:pt>
                <c:pt idx="888">
                  <c:v>41886</c:v>
                </c:pt>
                <c:pt idx="889">
                  <c:v>41887</c:v>
                </c:pt>
                <c:pt idx="890">
                  <c:v>41890</c:v>
                </c:pt>
                <c:pt idx="891">
                  <c:v>41891</c:v>
                </c:pt>
                <c:pt idx="892">
                  <c:v>41892</c:v>
                </c:pt>
                <c:pt idx="893">
                  <c:v>41893</c:v>
                </c:pt>
                <c:pt idx="894">
                  <c:v>41894</c:v>
                </c:pt>
                <c:pt idx="895">
                  <c:v>41897</c:v>
                </c:pt>
                <c:pt idx="896">
                  <c:v>41898</c:v>
                </c:pt>
                <c:pt idx="897">
                  <c:v>41899</c:v>
                </c:pt>
                <c:pt idx="898">
                  <c:v>41900</c:v>
                </c:pt>
                <c:pt idx="899">
                  <c:v>41901</c:v>
                </c:pt>
                <c:pt idx="900">
                  <c:v>41904</c:v>
                </c:pt>
                <c:pt idx="901">
                  <c:v>41905</c:v>
                </c:pt>
                <c:pt idx="902">
                  <c:v>41906</c:v>
                </c:pt>
                <c:pt idx="903">
                  <c:v>41907</c:v>
                </c:pt>
                <c:pt idx="904">
                  <c:v>41908</c:v>
                </c:pt>
                <c:pt idx="905">
                  <c:v>41911</c:v>
                </c:pt>
                <c:pt idx="906">
                  <c:v>41912</c:v>
                </c:pt>
                <c:pt idx="907">
                  <c:v>41913</c:v>
                </c:pt>
                <c:pt idx="908">
                  <c:v>41914</c:v>
                </c:pt>
                <c:pt idx="909">
                  <c:v>41915</c:v>
                </c:pt>
                <c:pt idx="910">
                  <c:v>41918</c:v>
                </c:pt>
                <c:pt idx="911">
                  <c:v>41919</c:v>
                </c:pt>
                <c:pt idx="912">
                  <c:v>41920</c:v>
                </c:pt>
                <c:pt idx="913">
                  <c:v>41921</c:v>
                </c:pt>
                <c:pt idx="914">
                  <c:v>41922</c:v>
                </c:pt>
                <c:pt idx="915">
                  <c:v>41925</c:v>
                </c:pt>
                <c:pt idx="916">
                  <c:v>41926</c:v>
                </c:pt>
                <c:pt idx="917">
                  <c:v>41927</c:v>
                </c:pt>
                <c:pt idx="918">
                  <c:v>41928</c:v>
                </c:pt>
                <c:pt idx="919">
                  <c:v>41929</c:v>
                </c:pt>
                <c:pt idx="920">
                  <c:v>41932</c:v>
                </c:pt>
                <c:pt idx="921">
                  <c:v>41933</c:v>
                </c:pt>
                <c:pt idx="922">
                  <c:v>41934</c:v>
                </c:pt>
                <c:pt idx="923">
                  <c:v>41935</c:v>
                </c:pt>
                <c:pt idx="924">
                  <c:v>41936</c:v>
                </c:pt>
                <c:pt idx="925">
                  <c:v>41939</c:v>
                </c:pt>
                <c:pt idx="926">
                  <c:v>41940</c:v>
                </c:pt>
                <c:pt idx="927">
                  <c:v>41941</c:v>
                </c:pt>
                <c:pt idx="928">
                  <c:v>41942</c:v>
                </c:pt>
                <c:pt idx="929">
                  <c:v>41946</c:v>
                </c:pt>
                <c:pt idx="930">
                  <c:v>41947</c:v>
                </c:pt>
                <c:pt idx="931">
                  <c:v>41948</c:v>
                </c:pt>
                <c:pt idx="932">
                  <c:v>41949</c:v>
                </c:pt>
                <c:pt idx="933">
                  <c:v>41950</c:v>
                </c:pt>
                <c:pt idx="934">
                  <c:v>41953</c:v>
                </c:pt>
                <c:pt idx="935">
                  <c:v>41954</c:v>
                </c:pt>
                <c:pt idx="936">
                  <c:v>41955</c:v>
                </c:pt>
                <c:pt idx="937">
                  <c:v>41956</c:v>
                </c:pt>
                <c:pt idx="938">
                  <c:v>41957</c:v>
                </c:pt>
                <c:pt idx="939">
                  <c:v>41960</c:v>
                </c:pt>
                <c:pt idx="940">
                  <c:v>41961</c:v>
                </c:pt>
                <c:pt idx="941">
                  <c:v>41962</c:v>
                </c:pt>
                <c:pt idx="942">
                  <c:v>41963</c:v>
                </c:pt>
                <c:pt idx="943">
                  <c:v>41964</c:v>
                </c:pt>
                <c:pt idx="944">
                  <c:v>41967</c:v>
                </c:pt>
                <c:pt idx="945">
                  <c:v>41969</c:v>
                </c:pt>
                <c:pt idx="946">
                  <c:v>41970</c:v>
                </c:pt>
                <c:pt idx="947">
                  <c:v>41971</c:v>
                </c:pt>
                <c:pt idx="948">
                  <c:v>41974</c:v>
                </c:pt>
                <c:pt idx="949">
                  <c:v>41975</c:v>
                </c:pt>
                <c:pt idx="950">
                  <c:v>41976</c:v>
                </c:pt>
                <c:pt idx="951">
                  <c:v>41977</c:v>
                </c:pt>
                <c:pt idx="952">
                  <c:v>41978</c:v>
                </c:pt>
                <c:pt idx="953">
                  <c:v>41981</c:v>
                </c:pt>
                <c:pt idx="954">
                  <c:v>41982</c:v>
                </c:pt>
                <c:pt idx="955">
                  <c:v>41983</c:v>
                </c:pt>
                <c:pt idx="956">
                  <c:v>41984</c:v>
                </c:pt>
                <c:pt idx="957">
                  <c:v>41985</c:v>
                </c:pt>
                <c:pt idx="958">
                  <c:v>41988</c:v>
                </c:pt>
                <c:pt idx="959">
                  <c:v>41989</c:v>
                </c:pt>
                <c:pt idx="960">
                  <c:v>41990</c:v>
                </c:pt>
                <c:pt idx="961">
                  <c:v>41991</c:v>
                </c:pt>
                <c:pt idx="962">
                  <c:v>41992</c:v>
                </c:pt>
                <c:pt idx="963">
                  <c:v>41995</c:v>
                </c:pt>
                <c:pt idx="964">
                  <c:v>41996</c:v>
                </c:pt>
                <c:pt idx="965">
                  <c:v>41997</c:v>
                </c:pt>
                <c:pt idx="966">
                  <c:v>42002</c:v>
                </c:pt>
                <c:pt idx="967">
                  <c:v>42003</c:v>
                </c:pt>
                <c:pt idx="968">
                  <c:v>42004</c:v>
                </c:pt>
                <c:pt idx="969">
                  <c:v>42006</c:v>
                </c:pt>
                <c:pt idx="970">
                  <c:v>42009</c:v>
                </c:pt>
                <c:pt idx="971">
                  <c:v>42010</c:v>
                </c:pt>
                <c:pt idx="972">
                  <c:v>42011</c:v>
                </c:pt>
                <c:pt idx="973">
                  <c:v>42012</c:v>
                </c:pt>
                <c:pt idx="974">
                  <c:v>42013</c:v>
                </c:pt>
                <c:pt idx="975">
                  <c:v>42016</c:v>
                </c:pt>
                <c:pt idx="976">
                  <c:v>42017</c:v>
                </c:pt>
                <c:pt idx="977">
                  <c:v>42018</c:v>
                </c:pt>
                <c:pt idx="978">
                  <c:v>42019</c:v>
                </c:pt>
                <c:pt idx="979">
                  <c:v>42020</c:v>
                </c:pt>
                <c:pt idx="980">
                  <c:v>42023</c:v>
                </c:pt>
                <c:pt idx="981">
                  <c:v>42024</c:v>
                </c:pt>
                <c:pt idx="982">
                  <c:v>42025</c:v>
                </c:pt>
                <c:pt idx="983">
                  <c:v>42026</c:v>
                </c:pt>
                <c:pt idx="984">
                  <c:v>42027</c:v>
                </c:pt>
                <c:pt idx="985">
                  <c:v>42031</c:v>
                </c:pt>
                <c:pt idx="986">
                  <c:v>42032</c:v>
                </c:pt>
                <c:pt idx="987">
                  <c:v>42033</c:v>
                </c:pt>
                <c:pt idx="988">
                  <c:v>42034</c:v>
                </c:pt>
                <c:pt idx="989">
                  <c:v>42037</c:v>
                </c:pt>
                <c:pt idx="990">
                  <c:v>42038</c:v>
                </c:pt>
                <c:pt idx="991">
                  <c:v>42039</c:v>
                </c:pt>
                <c:pt idx="992">
                  <c:v>42040</c:v>
                </c:pt>
                <c:pt idx="993">
                  <c:v>42041</c:v>
                </c:pt>
                <c:pt idx="994">
                  <c:v>42044</c:v>
                </c:pt>
                <c:pt idx="995">
                  <c:v>42045</c:v>
                </c:pt>
                <c:pt idx="996">
                  <c:v>42046</c:v>
                </c:pt>
                <c:pt idx="997">
                  <c:v>42047</c:v>
                </c:pt>
                <c:pt idx="998">
                  <c:v>42048</c:v>
                </c:pt>
                <c:pt idx="999">
                  <c:v>42051</c:v>
                </c:pt>
                <c:pt idx="1000">
                  <c:v>42052</c:v>
                </c:pt>
                <c:pt idx="1001">
                  <c:v>42053</c:v>
                </c:pt>
                <c:pt idx="1002">
                  <c:v>42054</c:v>
                </c:pt>
                <c:pt idx="1003">
                  <c:v>42055</c:v>
                </c:pt>
                <c:pt idx="1004">
                  <c:v>42058</c:v>
                </c:pt>
                <c:pt idx="1005">
                  <c:v>42059</c:v>
                </c:pt>
                <c:pt idx="1006">
                  <c:v>42060</c:v>
                </c:pt>
                <c:pt idx="1007">
                  <c:v>42061</c:v>
                </c:pt>
                <c:pt idx="1008">
                  <c:v>42062</c:v>
                </c:pt>
                <c:pt idx="1009">
                  <c:v>42065</c:v>
                </c:pt>
                <c:pt idx="1010">
                  <c:v>42066</c:v>
                </c:pt>
                <c:pt idx="1011">
                  <c:v>42067</c:v>
                </c:pt>
                <c:pt idx="1012">
                  <c:v>42068</c:v>
                </c:pt>
                <c:pt idx="1013">
                  <c:v>42069</c:v>
                </c:pt>
                <c:pt idx="1014">
                  <c:v>42072</c:v>
                </c:pt>
                <c:pt idx="1015">
                  <c:v>42073</c:v>
                </c:pt>
                <c:pt idx="1016">
                  <c:v>42074</c:v>
                </c:pt>
                <c:pt idx="1017">
                  <c:v>42075</c:v>
                </c:pt>
                <c:pt idx="1018">
                  <c:v>42076</c:v>
                </c:pt>
                <c:pt idx="1019">
                  <c:v>42079</c:v>
                </c:pt>
                <c:pt idx="1020">
                  <c:v>42080</c:v>
                </c:pt>
                <c:pt idx="1021">
                  <c:v>42081</c:v>
                </c:pt>
                <c:pt idx="1022">
                  <c:v>42082</c:v>
                </c:pt>
                <c:pt idx="1023">
                  <c:v>42083</c:v>
                </c:pt>
                <c:pt idx="1024">
                  <c:v>42086</c:v>
                </c:pt>
                <c:pt idx="1025">
                  <c:v>42087</c:v>
                </c:pt>
                <c:pt idx="1026">
                  <c:v>42088</c:v>
                </c:pt>
                <c:pt idx="1027">
                  <c:v>42089</c:v>
                </c:pt>
                <c:pt idx="1028">
                  <c:v>42090</c:v>
                </c:pt>
                <c:pt idx="1029">
                  <c:v>42093</c:v>
                </c:pt>
                <c:pt idx="1030">
                  <c:v>42094</c:v>
                </c:pt>
                <c:pt idx="1031">
                  <c:v>42095</c:v>
                </c:pt>
                <c:pt idx="1032">
                  <c:v>42096</c:v>
                </c:pt>
                <c:pt idx="1033">
                  <c:v>42101</c:v>
                </c:pt>
                <c:pt idx="1034">
                  <c:v>42102</c:v>
                </c:pt>
                <c:pt idx="1035">
                  <c:v>42103</c:v>
                </c:pt>
                <c:pt idx="1036">
                  <c:v>42104</c:v>
                </c:pt>
                <c:pt idx="1037">
                  <c:v>42107</c:v>
                </c:pt>
                <c:pt idx="1038">
                  <c:v>42108</c:v>
                </c:pt>
                <c:pt idx="1039">
                  <c:v>42109</c:v>
                </c:pt>
                <c:pt idx="1040">
                  <c:v>42110</c:v>
                </c:pt>
                <c:pt idx="1041">
                  <c:v>42111</c:v>
                </c:pt>
                <c:pt idx="1042">
                  <c:v>42114</c:v>
                </c:pt>
                <c:pt idx="1043">
                  <c:v>42115</c:v>
                </c:pt>
                <c:pt idx="1044">
                  <c:v>42116</c:v>
                </c:pt>
                <c:pt idx="1045">
                  <c:v>42117</c:v>
                </c:pt>
                <c:pt idx="1046">
                  <c:v>42118</c:v>
                </c:pt>
                <c:pt idx="1047">
                  <c:v>42121</c:v>
                </c:pt>
                <c:pt idx="1048">
                  <c:v>42122</c:v>
                </c:pt>
                <c:pt idx="1049">
                  <c:v>42123</c:v>
                </c:pt>
                <c:pt idx="1050">
                  <c:v>42124</c:v>
                </c:pt>
                <c:pt idx="1051">
                  <c:v>42125</c:v>
                </c:pt>
                <c:pt idx="1052">
                  <c:v>42128</c:v>
                </c:pt>
                <c:pt idx="1053">
                  <c:v>42129</c:v>
                </c:pt>
                <c:pt idx="1054">
                  <c:v>42130</c:v>
                </c:pt>
                <c:pt idx="1055">
                  <c:v>42131</c:v>
                </c:pt>
                <c:pt idx="1056">
                  <c:v>42132</c:v>
                </c:pt>
                <c:pt idx="1057">
                  <c:v>42135</c:v>
                </c:pt>
                <c:pt idx="1058">
                  <c:v>42136</c:v>
                </c:pt>
                <c:pt idx="1059">
                  <c:v>42137</c:v>
                </c:pt>
                <c:pt idx="1060">
                  <c:v>42138</c:v>
                </c:pt>
                <c:pt idx="1061">
                  <c:v>42139</c:v>
                </c:pt>
                <c:pt idx="1062">
                  <c:v>42142</c:v>
                </c:pt>
                <c:pt idx="1063">
                  <c:v>42143</c:v>
                </c:pt>
                <c:pt idx="1064">
                  <c:v>42144</c:v>
                </c:pt>
                <c:pt idx="1065">
                  <c:v>42145</c:v>
                </c:pt>
                <c:pt idx="1066">
                  <c:v>42146</c:v>
                </c:pt>
                <c:pt idx="1067">
                  <c:v>42149</c:v>
                </c:pt>
                <c:pt idx="1068">
                  <c:v>42150</c:v>
                </c:pt>
                <c:pt idx="1069">
                  <c:v>42151</c:v>
                </c:pt>
                <c:pt idx="1070">
                  <c:v>42152</c:v>
                </c:pt>
                <c:pt idx="1071">
                  <c:v>42153</c:v>
                </c:pt>
                <c:pt idx="1072">
                  <c:v>42156</c:v>
                </c:pt>
                <c:pt idx="1073">
                  <c:v>42157</c:v>
                </c:pt>
                <c:pt idx="1074">
                  <c:v>42158</c:v>
                </c:pt>
                <c:pt idx="1075">
                  <c:v>42159</c:v>
                </c:pt>
                <c:pt idx="1076">
                  <c:v>42160</c:v>
                </c:pt>
                <c:pt idx="1077">
                  <c:v>42164</c:v>
                </c:pt>
                <c:pt idx="1078">
                  <c:v>42165</c:v>
                </c:pt>
                <c:pt idx="1079">
                  <c:v>42166</c:v>
                </c:pt>
                <c:pt idx="1080">
                  <c:v>42167</c:v>
                </c:pt>
                <c:pt idx="1081">
                  <c:v>42170</c:v>
                </c:pt>
                <c:pt idx="1082">
                  <c:v>42171</c:v>
                </c:pt>
                <c:pt idx="1083">
                  <c:v>42172</c:v>
                </c:pt>
                <c:pt idx="1084">
                  <c:v>42173</c:v>
                </c:pt>
                <c:pt idx="1085">
                  <c:v>42174</c:v>
                </c:pt>
                <c:pt idx="1086">
                  <c:v>42177</c:v>
                </c:pt>
                <c:pt idx="1087">
                  <c:v>42178</c:v>
                </c:pt>
                <c:pt idx="1088">
                  <c:v>42179</c:v>
                </c:pt>
                <c:pt idx="1089">
                  <c:v>42180</c:v>
                </c:pt>
                <c:pt idx="1090">
                  <c:v>42181</c:v>
                </c:pt>
                <c:pt idx="1091">
                  <c:v>42184</c:v>
                </c:pt>
                <c:pt idx="1092">
                  <c:v>42185</c:v>
                </c:pt>
                <c:pt idx="1093">
                  <c:v>42186</c:v>
                </c:pt>
                <c:pt idx="1094">
                  <c:v>42187</c:v>
                </c:pt>
                <c:pt idx="1095">
                  <c:v>42188</c:v>
                </c:pt>
                <c:pt idx="1096">
                  <c:v>42191</c:v>
                </c:pt>
                <c:pt idx="1097">
                  <c:v>42192</c:v>
                </c:pt>
                <c:pt idx="1098">
                  <c:v>42193</c:v>
                </c:pt>
                <c:pt idx="1099">
                  <c:v>42194</c:v>
                </c:pt>
                <c:pt idx="1100">
                  <c:v>42195</c:v>
                </c:pt>
                <c:pt idx="1101">
                  <c:v>42198</c:v>
                </c:pt>
                <c:pt idx="1102">
                  <c:v>42199</c:v>
                </c:pt>
                <c:pt idx="1103">
                  <c:v>42200</c:v>
                </c:pt>
                <c:pt idx="1104">
                  <c:v>42201</c:v>
                </c:pt>
                <c:pt idx="1105">
                  <c:v>42202</c:v>
                </c:pt>
                <c:pt idx="1106">
                  <c:v>42205</c:v>
                </c:pt>
                <c:pt idx="1107">
                  <c:v>42206</c:v>
                </c:pt>
                <c:pt idx="1108">
                  <c:v>42207</c:v>
                </c:pt>
                <c:pt idx="1109">
                  <c:v>42208</c:v>
                </c:pt>
                <c:pt idx="1110">
                  <c:v>42209</c:v>
                </c:pt>
                <c:pt idx="1111">
                  <c:v>42212</c:v>
                </c:pt>
                <c:pt idx="1112">
                  <c:v>42213</c:v>
                </c:pt>
                <c:pt idx="1113">
                  <c:v>42214</c:v>
                </c:pt>
                <c:pt idx="1114">
                  <c:v>42215</c:v>
                </c:pt>
                <c:pt idx="1115">
                  <c:v>42216</c:v>
                </c:pt>
                <c:pt idx="1116">
                  <c:v>42219</c:v>
                </c:pt>
                <c:pt idx="1117">
                  <c:v>42220</c:v>
                </c:pt>
                <c:pt idx="1118">
                  <c:v>42221</c:v>
                </c:pt>
                <c:pt idx="1119">
                  <c:v>42222</c:v>
                </c:pt>
                <c:pt idx="1120">
                  <c:v>42223</c:v>
                </c:pt>
                <c:pt idx="1121">
                  <c:v>42226</c:v>
                </c:pt>
                <c:pt idx="1122">
                  <c:v>42227</c:v>
                </c:pt>
                <c:pt idx="1123">
                  <c:v>42228</c:v>
                </c:pt>
                <c:pt idx="1124">
                  <c:v>42229</c:v>
                </c:pt>
                <c:pt idx="1125">
                  <c:v>42230</c:v>
                </c:pt>
                <c:pt idx="1126">
                  <c:v>42233</c:v>
                </c:pt>
                <c:pt idx="1127">
                  <c:v>42234</c:v>
                </c:pt>
                <c:pt idx="1128">
                  <c:v>42235</c:v>
                </c:pt>
                <c:pt idx="1129">
                  <c:v>42236</c:v>
                </c:pt>
                <c:pt idx="1130">
                  <c:v>42237</c:v>
                </c:pt>
                <c:pt idx="1131">
                  <c:v>42240</c:v>
                </c:pt>
                <c:pt idx="1132">
                  <c:v>42241</c:v>
                </c:pt>
                <c:pt idx="1133">
                  <c:v>42242</c:v>
                </c:pt>
                <c:pt idx="1134">
                  <c:v>42243</c:v>
                </c:pt>
                <c:pt idx="1135">
                  <c:v>42244</c:v>
                </c:pt>
                <c:pt idx="1136">
                  <c:v>42247</c:v>
                </c:pt>
                <c:pt idx="1137">
                  <c:v>42248</c:v>
                </c:pt>
                <c:pt idx="1138">
                  <c:v>42249</c:v>
                </c:pt>
                <c:pt idx="1139">
                  <c:v>42250</c:v>
                </c:pt>
                <c:pt idx="1140">
                  <c:v>42251</c:v>
                </c:pt>
                <c:pt idx="1141">
                  <c:v>42254</c:v>
                </c:pt>
                <c:pt idx="1142">
                  <c:v>42255</c:v>
                </c:pt>
                <c:pt idx="1143">
                  <c:v>42256</c:v>
                </c:pt>
                <c:pt idx="1144">
                  <c:v>42257</c:v>
                </c:pt>
                <c:pt idx="1145">
                  <c:v>42258</c:v>
                </c:pt>
                <c:pt idx="1146">
                  <c:v>42261</c:v>
                </c:pt>
                <c:pt idx="1147">
                  <c:v>42262</c:v>
                </c:pt>
                <c:pt idx="1148">
                  <c:v>42263</c:v>
                </c:pt>
                <c:pt idx="1149">
                  <c:v>42264</c:v>
                </c:pt>
                <c:pt idx="1150">
                  <c:v>42265</c:v>
                </c:pt>
                <c:pt idx="1151">
                  <c:v>42268</c:v>
                </c:pt>
                <c:pt idx="1152">
                  <c:v>42269</c:v>
                </c:pt>
                <c:pt idx="1153">
                  <c:v>42270</c:v>
                </c:pt>
                <c:pt idx="1154">
                  <c:v>42271</c:v>
                </c:pt>
                <c:pt idx="1155">
                  <c:v>42272</c:v>
                </c:pt>
                <c:pt idx="1156">
                  <c:v>42275</c:v>
                </c:pt>
                <c:pt idx="1157">
                  <c:v>42276</c:v>
                </c:pt>
                <c:pt idx="1158">
                  <c:v>42277</c:v>
                </c:pt>
                <c:pt idx="1159">
                  <c:v>42278</c:v>
                </c:pt>
                <c:pt idx="1160">
                  <c:v>42279</c:v>
                </c:pt>
                <c:pt idx="1161">
                  <c:v>42282</c:v>
                </c:pt>
                <c:pt idx="1162">
                  <c:v>42283</c:v>
                </c:pt>
                <c:pt idx="1163">
                  <c:v>42284</c:v>
                </c:pt>
                <c:pt idx="1164">
                  <c:v>42285</c:v>
                </c:pt>
                <c:pt idx="1165">
                  <c:v>42286</c:v>
                </c:pt>
                <c:pt idx="1166">
                  <c:v>42289</c:v>
                </c:pt>
                <c:pt idx="1167">
                  <c:v>42290</c:v>
                </c:pt>
                <c:pt idx="1168">
                  <c:v>42291</c:v>
                </c:pt>
                <c:pt idx="1169">
                  <c:v>42292</c:v>
                </c:pt>
                <c:pt idx="1170">
                  <c:v>42293</c:v>
                </c:pt>
                <c:pt idx="1171">
                  <c:v>42296</c:v>
                </c:pt>
                <c:pt idx="1172">
                  <c:v>42297</c:v>
                </c:pt>
                <c:pt idx="1173">
                  <c:v>42298</c:v>
                </c:pt>
                <c:pt idx="1174">
                  <c:v>42299</c:v>
                </c:pt>
                <c:pt idx="1175">
                  <c:v>42300</c:v>
                </c:pt>
                <c:pt idx="1176">
                  <c:v>42303</c:v>
                </c:pt>
                <c:pt idx="1177">
                  <c:v>42304</c:v>
                </c:pt>
                <c:pt idx="1178">
                  <c:v>42305</c:v>
                </c:pt>
                <c:pt idx="1179">
                  <c:v>42306</c:v>
                </c:pt>
                <c:pt idx="1180">
                  <c:v>42307</c:v>
                </c:pt>
                <c:pt idx="1181">
                  <c:v>42310</c:v>
                </c:pt>
                <c:pt idx="1182">
                  <c:v>42311</c:v>
                </c:pt>
                <c:pt idx="1183">
                  <c:v>42312</c:v>
                </c:pt>
                <c:pt idx="1184">
                  <c:v>42313</c:v>
                </c:pt>
                <c:pt idx="1185">
                  <c:v>42314</c:v>
                </c:pt>
                <c:pt idx="1186">
                  <c:v>42317</c:v>
                </c:pt>
                <c:pt idx="1187">
                  <c:v>42318</c:v>
                </c:pt>
                <c:pt idx="1188">
                  <c:v>42319</c:v>
                </c:pt>
                <c:pt idx="1189">
                  <c:v>42320</c:v>
                </c:pt>
                <c:pt idx="1190">
                  <c:v>42321</c:v>
                </c:pt>
                <c:pt idx="1191">
                  <c:v>42324</c:v>
                </c:pt>
                <c:pt idx="1192">
                  <c:v>42325</c:v>
                </c:pt>
                <c:pt idx="1193">
                  <c:v>42326</c:v>
                </c:pt>
                <c:pt idx="1194">
                  <c:v>42327</c:v>
                </c:pt>
                <c:pt idx="1195">
                  <c:v>42328</c:v>
                </c:pt>
                <c:pt idx="1196">
                  <c:v>42331</c:v>
                </c:pt>
                <c:pt idx="1197">
                  <c:v>42332</c:v>
                </c:pt>
                <c:pt idx="1198">
                  <c:v>42333</c:v>
                </c:pt>
                <c:pt idx="1199">
                  <c:v>42334</c:v>
                </c:pt>
                <c:pt idx="1200">
                  <c:v>42335</c:v>
                </c:pt>
                <c:pt idx="1201">
                  <c:v>42338</c:v>
                </c:pt>
                <c:pt idx="1202">
                  <c:v>42339</c:v>
                </c:pt>
                <c:pt idx="1203">
                  <c:v>42340</c:v>
                </c:pt>
                <c:pt idx="1204">
                  <c:v>42341</c:v>
                </c:pt>
                <c:pt idx="1205">
                  <c:v>42342</c:v>
                </c:pt>
                <c:pt idx="1206">
                  <c:v>42345</c:v>
                </c:pt>
                <c:pt idx="1207">
                  <c:v>42346</c:v>
                </c:pt>
                <c:pt idx="1208">
                  <c:v>42347</c:v>
                </c:pt>
                <c:pt idx="1209">
                  <c:v>42348</c:v>
                </c:pt>
                <c:pt idx="1210">
                  <c:v>42349</c:v>
                </c:pt>
                <c:pt idx="1211">
                  <c:v>42352</c:v>
                </c:pt>
                <c:pt idx="1212">
                  <c:v>42353</c:v>
                </c:pt>
                <c:pt idx="1213">
                  <c:v>42354</c:v>
                </c:pt>
                <c:pt idx="1214">
                  <c:v>42355</c:v>
                </c:pt>
                <c:pt idx="1215">
                  <c:v>42356</c:v>
                </c:pt>
                <c:pt idx="1216">
                  <c:v>42359</c:v>
                </c:pt>
                <c:pt idx="1217">
                  <c:v>42360</c:v>
                </c:pt>
                <c:pt idx="1218">
                  <c:v>42361</c:v>
                </c:pt>
                <c:pt idx="1219">
                  <c:v>42362</c:v>
                </c:pt>
                <c:pt idx="1220">
                  <c:v>42367</c:v>
                </c:pt>
                <c:pt idx="1221">
                  <c:v>42368</c:v>
                </c:pt>
                <c:pt idx="1222">
                  <c:v>42369</c:v>
                </c:pt>
                <c:pt idx="1223">
                  <c:v>42373</c:v>
                </c:pt>
                <c:pt idx="1224">
                  <c:v>42374</c:v>
                </c:pt>
                <c:pt idx="1225">
                  <c:v>42375</c:v>
                </c:pt>
                <c:pt idx="1226">
                  <c:v>42376</c:v>
                </c:pt>
                <c:pt idx="1227">
                  <c:v>42377</c:v>
                </c:pt>
                <c:pt idx="1228">
                  <c:v>42380</c:v>
                </c:pt>
                <c:pt idx="1229">
                  <c:v>42381</c:v>
                </c:pt>
                <c:pt idx="1230">
                  <c:v>42382</c:v>
                </c:pt>
                <c:pt idx="1231">
                  <c:v>42383</c:v>
                </c:pt>
                <c:pt idx="1232">
                  <c:v>42384</c:v>
                </c:pt>
                <c:pt idx="1233">
                  <c:v>42387</c:v>
                </c:pt>
                <c:pt idx="1234">
                  <c:v>42388</c:v>
                </c:pt>
                <c:pt idx="1235">
                  <c:v>42389</c:v>
                </c:pt>
                <c:pt idx="1236">
                  <c:v>42390</c:v>
                </c:pt>
                <c:pt idx="1237">
                  <c:v>42391</c:v>
                </c:pt>
                <c:pt idx="1238">
                  <c:v>42394</c:v>
                </c:pt>
                <c:pt idx="1239">
                  <c:v>42396</c:v>
                </c:pt>
                <c:pt idx="1240">
                  <c:v>42397</c:v>
                </c:pt>
                <c:pt idx="1241">
                  <c:v>42398</c:v>
                </c:pt>
                <c:pt idx="1242">
                  <c:v>42401</c:v>
                </c:pt>
                <c:pt idx="1243">
                  <c:v>42402</c:v>
                </c:pt>
                <c:pt idx="1244">
                  <c:v>42403</c:v>
                </c:pt>
                <c:pt idx="1245">
                  <c:v>42404</c:v>
                </c:pt>
                <c:pt idx="1246">
                  <c:v>42405</c:v>
                </c:pt>
                <c:pt idx="1247">
                  <c:v>42408</c:v>
                </c:pt>
                <c:pt idx="1248">
                  <c:v>42409</c:v>
                </c:pt>
                <c:pt idx="1249">
                  <c:v>42410</c:v>
                </c:pt>
                <c:pt idx="1250">
                  <c:v>42411</c:v>
                </c:pt>
                <c:pt idx="1251">
                  <c:v>42412</c:v>
                </c:pt>
                <c:pt idx="1252">
                  <c:v>42415</c:v>
                </c:pt>
                <c:pt idx="1253">
                  <c:v>42416</c:v>
                </c:pt>
                <c:pt idx="1254">
                  <c:v>42417</c:v>
                </c:pt>
                <c:pt idx="1255">
                  <c:v>42418</c:v>
                </c:pt>
                <c:pt idx="1256">
                  <c:v>42419</c:v>
                </c:pt>
                <c:pt idx="1257">
                  <c:v>42422</c:v>
                </c:pt>
                <c:pt idx="1258">
                  <c:v>42423</c:v>
                </c:pt>
                <c:pt idx="1259">
                  <c:v>42424</c:v>
                </c:pt>
                <c:pt idx="1260">
                  <c:v>42425</c:v>
                </c:pt>
                <c:pt idx="1261">
                  <c:v>42426</c:v>
                </c:pt>
                <c:pt idx="1262">
                  <c:v>42429</c:v>
                </c:pt>
                <c:pt idx="1263">
                  <c:v>42430</c:v>
                </c:pt>
                <c:pt idx="1264">
                  <c:v>42431</c:v>
                </c:pt>
                <c:pt idx="1265">
                  <c:v>42432</c:v>
                </c:pt>
                <c:pt idx="1266">
                  <c:v>42433</c:v>
                </c:pt>
                <c:pt idx="1267">
                  <c:v>42436</c:v>
                </c:pt>
                <c:pt idx="1268">
                  <c:v>42437</c:v>
                </c:pt>
                <c:pt idx="1269">
                  <c:v>42438</c:v>
                </c:pt>
                <c:pt idx="1270">
                  <c:v>42439</c:v>
                </c:pt>
                <c:pt idx="1271">
                  <c:v>42440</c:v>
                </c:pt>
                <c:pt idx="1272">
                  <c:v>42443</c:v>
                </c:pt>
                <c:pt idx="1273">
                  <c:v>42444</c:v>
                </c:pt>
                <c:pt idx="1274">
                  <c:v>42445</c:v>
                </c:pt>
                <c:pt idx="1275">
                  <c:v>42446</c:v>
                </c:pt>
                <c:pt idx="1276">
                  <c:v>42447</c:v>
                </c:pt>
                <c:pt idx="1277">
                  <c:v>42450</c:v>
                </c:pt>
                <c:pt idx="1278">
                  <c:v>42451</c:v>
                </c:pt>
                <c:pt idx="1279">
                  <c:v>42452</c:v>
                </c:pt>
                <c:pt idx="1280">
                  <c:v>42453</c:v>
                </c:pt>
                <c:pt idx="1281">
                  <c:v>42458</c:v>
                </c:pt>
                <c:pt idx="1282">
                  <c:v>42459</c:v>
                </c:pt>
                <c:pt idx="1283">
                  <c:v>42460</c:v>
                </c:pt>
                <c:pt idx="1284">
                  <c:v>42461</c:v>
                </c:pt>
                <c:pt idx="1285">
                  <c:v>42464</c:v>
                </c:pt>
                <c:pt idx="1286">
                  <c:v>42465</c:v>
                </c:pt>
                <c:pt idx="1287">
                  <c:v>42466</c:v>
                </c:pt>
                <c:pt idx="1288">
                  <c:v>42467</c:v>
                </c:pt>
                <c:pt idx="1289">
                  <c:v>42468</c:v>
                </c:pt>
                <c:pt idx="1290">
                  <c:v>42471</c:v>
                </c:pt>
                <c:pt idx="1291">
                  <c:v>42472</c:v>
                </c:pt>
                <c:pt idx="1292">
                  <c:v>42473</c:v>
                </c:pt>
                <c:pt idx="1293">
                  <c:v>42474</c:v>
                </c:pt>
                <c:pt idx="1294">
                  <c:v>42475</c:v>
                </c:pt>
                <c:pt idx="1295">
                  <c:v>42478</c:v>
                </c:pt>
                <c:pt idx="1296">
                  <c:v>42479</c:v>
                </c:pt>
                <c:pt idx="1297">
                  <c:v>42480</c:v>
                </c:pt>
                <c:pt idx="1298">
                  <c:v>42481</c:v>
                </c:pt>
                <c:pt idx="1299">
                  <c:v>42482</c:v>
                </c:pt>
                <c:pt idx="1300">
                  <c:v>42486</c:v>
                </c:pt>
                <c:pt idx="1301">
                  <c:v>42487</c:v>
                </c:pt>
                <c:pt idx="1302">
                  <c:v>42488</c:v>
                </c:pt>
                <c:pt idx="1303">
                  <c:v>42489</c:v>
                </c:pt>
                <c:pt idx="1304">
                  <c:v>42492</c:v>
                </c:pt>
                <c:pt idx="1305">
                  <c:v>42493</c:v>
                </c:pt>
                <c:pt idx="1306">
                  <c:v>42494</c:v>
                </c:pt>
                <c:pt idx="1307">
                  <c:v>42495</c:v>
                </c:pt>
                <c:pt idx="1308">
                  <c:v>42496</c:v>
                </c:pt>
                <c:pt idx="1309">
                  <c:v>42499</c:v>
                </c:pt>
                <c:pt idx="1310">
                  <c:v>42500</c:v>
                </c:pt>
                <c:pt idx="1311">
                  <c:v>42501</c:v>
                </c:pt>
                <c:pt idx="1312">
                  <c:v>42502</c:v>
                </c:pt>
                <c:pt idx="1313">
                  <c:v>42503</c:v>
                </c:pt>
                <c:pt idx="1314">
                  <c:v>42506</c:v>
                </c:pt>
                <c:pt idx="1315">
                  <c:v>42507</c:v>
                </c:pt>
                <c:pt idx="1316">
                  <c:v>42508</c:v>
                </c:pt>
                <c:pt idx="1317">
                  <c:v>42509</c:v>
                </c:pt>
                <c:pt idx="1318">
                  <c:v>42510</c:v>
                </c:pt>
                <c:pt idx="1319">
                  <c:v>42513</c:v>
                </c:pt>
                <c:pt idx="1320">
                  <c:v>42514</c:v>
                </c:pt>
                <c:pt idx="1321">
                  <c:v>42515</c:v>
                </c:pt>
                <c:pt idx="1322">
                  <c:v>42516</c:v>
                </c:pt>
                <c:pt idx="1323">
                  <c:v>42517</c:v>
                </c:pt>
                <c:pt idx="1324">
                  <c:v>42520</c:v>
                </c:pt>
                <c:pt idx="1325">
                  <c:v>42521</c:v>
                </c:pt>
                <c:pt idx="1326">
                  <c:v>42522</c:v>
                </c:pt>
                <c:pt idx="1327">
                  <c:v>42523</c:v>
                </c:pt>
                <c:pt idx="1328">
                  <c:v>42524</c:v>
                </c:pt>
                <c:pt idx="1329">
                  <c:v>42527</c:v>
                </c:pt>
                <c:pt idx="1330">
                  <c:v>42528</c:v>
                </c:pt>
                <c:pt idx="1331">
                  <c:v>42529</c:v>
                </c:pt>
                <c:pt idx="1332">
                  <c:v>42530</c:v>
                </c:pt>
                <c:pt idx="1333">
                  <c:v>42531</c:v>
                </c:pt>
                <c:pt idx="1334">
                  <c:v>42535</c:v>
                </c:pt>
                <c:pt idx="1335">
                  <c:v>42536</c:v>
                </c:pt>
                <c:pt idx="1336">
                  <c:v>42537</c:v>
                </c:pt>
                <c:pt idx="1337">
                  <c:v>42538</c:v>
                </c:pt>
                <c:pt idx="1338">
                  <c:v>42541</c:v>
                </c:pt>
                <c:pt idx="1339">
                  <c:v>42542</c:v>
                </c:pt>
                <c:pt idx="1340">
                  <c:v>42543</c:v>
                </c:pt>
                <c:pt idx="1341">
                  <c:v>42544</c:v>
                </c:pt>
                <c:pt idx="1342">
                  <c:v>42545</c:v>
                </c:pt>
                <c:pt idx="1343">
                  <c:v>42548</c:v>
                </c:pt>
                <c:pt idx="1344">
                  <c:v>42549</c:v>
                </c:pt>
                <c:pt idx="1345">
                  <c:v>42550</c:v>
                </c:pt>
                <c:pt idx="1346">
                  <c:v>42551</c:v>
                </c:pt>
                <c:pt idx="1347">
                  <c:v>42552</c:v>
                </c:pt>
                <c:pt idx="1348">
                  <c:v>42555</c:v>
                </c:pt>
                <c:pt idx="1349">
                  <c:v>42556</c:v>
                </c:pt>
                <c:pt idx="1350">
                  <c:v>42557</c:v>
                </c:pt>
                <c:pt idx="1351">
                  <c:v>42558</c:v>
                </c:pt>
                <c:pt idx="1352">
                  <c:v>42559</c:v>
                </c:pt>
                <c:pt idx="1353">
                  <c:v>42562</c:v>
                </c:pt>
                <c:pt idx="1354">
                  <c:v>42563</c:v>
                </c:pt>
                <c:pt idx="1355">
                  <c:v>42564</c:v>
                </c:pt>
                <c:pt idx="1356">
                  <c:v>42565</c:v>
                </c:pt>
                <c:pt idx="1357">
                  <c:v>42566</c:v>
                </c:pt>
                <c:pt idx="1358">
                  <c:v>42569</c:v>
                </c:pt>
                <c:pt idx="1359">
                  <c:v>42570</c:v>
                </c:pt>
                <c:pt idx="1360">
                  <c:v>42571</c:v>
                </c:pt>
                <c:pt idx="1361">
                  <c:v>42572</c:v>
                </c:pt>
                <c:pt idx="1362">
                  <c:v>42573</c:v>
                </c:pt>
                <c:pt idx="1363">
                  <c:v>42576</c:v>
                </c:pt>
                <c:pt idx="1364">
                  <c:v>42577</c:v>
                </c:pt>
                <c:pt idx="1365">
                  <c:v>42578</c:v>
                </c:pt>
                <c:pt idx="1366">
                  <c:v>42579</c:v>
                </c:pt>
                <c:pt idx="1367">
                  <c:v>42580</c:v>
                </c:pt>
                <c:pt idx="1368">
                  <c:v>42583</c:v>
                </c:pt>
                <c:pt idx="1369">
                  <c:v>42584</c:v>
                </c:pt>
                <c:pt idx="1370">
                  <c:v>42585</c:v>
                </c:pt>
                <c:pt idx="1371">
                  <c:v>42586</c:v>
                </c:pt>
                <c:pt idx="1372">
                  <c:v>42587</c:v>
                </c:pt>
                <c:pt idx="1373">
                  <c:v>42590</c:v>
                </c:pt>
                <c:pt idx="1374">
                  <c:v>42591</c:v>
                </c:pt>
                <c:pt idx="1375">
                  <c:v>42592</c:v>
                </c:pt>
                <c:pt idx="1376">
                  <c:v>42593</c:v>
                </c:pt>
                <c:pt idx="1377">
                  <c:v>42594</c:v>
                </c:pt>
                <c:pt idx="1378">
                  <c:v>42597</c:v>
                </c:pt>
                <c:pt idx="1379">
                  <c:v>42598</c:v>
                </c:pt>
                <c:pt idx="1380">
                  <c:v>42599</c:v>
                </c:pt>
                <c:pt idx="1381">
                  <c:v>42600</c:v>
                </c:pt>
                <c:pt idx="1382">
                  <c:v>42601</c:v>
                </c:pt>
                <c:pt idx="1383">
                  <c:v>42604</c:v>
                </c:pt>
                <c:pt idx="1384">
                  <c:v>42605</c:v>
                </c:pt>
                <c:pt idx="1385">
                  <c:v>42606</c:v>
                </c:pt>
                <c:pt idx="1386">
                  <c:v>42607</c:v>
                </c:pt>
                <c:pt idx="1387">
                  <c:v>42608</c:v>
                </c:pt>
                <c:pt idx="1388">
                  <c:v>42611</c:v>
                </c:pt>
                <c:pt idx="1389">
                  <c:v>42612</c:v>
                </c:pt>
                <c:pt idx="1390">
                  <c:v>42613</c:v>
                </c:pt>
                <c:pt idx="1391">
                  <c:v>42614</c:v>
                </c:pt>
                <c:pt idx="1392">
                  <c:v>42615</c:v>
                </c:pt>
                <c:pt idx="1393">
                  <c:v>42618</c:v>
                </c:pt>
                <c:pt idx="1394">
                  <c:v>42619</c:v>
                </c:pt>
                <c:pt idx="1395">
                  <c:v>42620</c:v>
                </c:pt>
                <c:pt idx="1396">
                  <c:v>42621</c:v>
                </c:pt>
                <c:pt idx="1397">
                  <c:v>42622</c:v>
                </c:pt>
                <c:pt idx="1398">
                  <c:v>42625</c:v>
                </c:pt>
                <c:pt idx="1399">
                  <c:v>42626</c:v>
                </c:pt>
                <c:pt idx="1400">
                  <c:v>42627</c:v>
                </c:pt>
                <c:pt idx="1401">
                  <c:v>42628</c:v>
                </c:pt>
                <c:pt idx="1402">
                  <c:v>42629</c:v>
                </c:pt>
                <c:pt idx="1403">
                  <c:v>42632</c:v>
                </c:pt>
                <c:pt idx="1404">
                  <c:v>42633</c:v>
                </c:pt>
                <c:pt idx="1405">
                  <c:v>42634</c:v>
                </c:pt>
                <c:pt idx="1406">
                  <c:v>42635</c:v>
                </c:pt>
                <c:pt idx="1407">
                  <c:v>42636</c:v>
                </c:pt>
                <c:pt idx="1408">
                  <c:v>42639</c:v>
                </c:pt>
                <c:pt idx="1409">
                  <c:v>42640</c:v>
                </c:pt>
                <c:pt idx="1410">
                  <c:v>42641</c:v>
                </c:pt>
                <c:pt idx="1411">
                  <c:v>42642</c:v>
                </c:pt>
                <c:pt idx="1412">
                  <c:v>42643</c:v>
                </c:pt>
                <c:pt idx="1413">
                  <c:v>42646</c:v>
                </c:pt>
                <c:pt idx="1414">
                  <c:v>42647</c:v>
                </c:pt>
                <c:pt idx="1415">
                  <c:v>42648</c:v>
                </c:pt>
                <c:pt idx="1416">
                  <c:v>42649</c:v>
                </c:pt>
                <c:pt idx="1417">
                  <c:v>42650</c:v>
                </c:pt>
                <c:pt idx="1418">
                  <c:v>42653</c:v>
                </c:pt>
                <c:pt idx="1419">
                  <c:v>42654</c:v>
                </c:pt>
                <c:pt idx="1420">
                  <c:v>42655</c:v>
                </c:pt>
                <c:pt idx="1421">
                  <c:v>42656</c:v>
                </c:pt>
                <c:pt idx="1422">
                  <c:v>42657</c:v>
                </c:pt>
                <c:pt idx="1423">
                  <c:v>42660</c:v>
                </c:pt>
                <c:pt idx="1424">
                  <c:v>42661</c:v>
                </c:pt>
                <c:pt idx="1425">
                  <c:v>42662</c:v>
                </c:pt>
                <c:pt idx="1426">
                  <c:v>42663</c:v>
                </c:pt>
                <c:pt idx="1427">
                  <c:v>42664</c:v>
                </c:pt>
                <c:pt idx="1428">
                  <c:v>42668</c:v>
                </c:pt>
                <c:pt idx="1429">
                  <c:v>42669</c:v>
                </c:pt>
                <c:pt idx="1430">
                  <c:v>42670</c:v>
                </c:pt>
                <c:pt idx="1431">
                  <c:v>42671</c:v>
                </c:pt>
                <c:pt idx="1432">
                  <c:v>42674</c:v>
                </c:pt>
                <c:pt idx="1433">
                  <c:v>42675</c:v>
                </c:pt>
                <c:pt idx="1434">
                  <c:v>42676</c:v>
                </c:pt>
                <c:pt idx="1435">
                  <c:v>42677</c:v>
                </c:pt>
                <c:pt idx="1436">
                  <c:v>42678</c:v>
                </c:pt>
                <c:pt idx="1437">
                  <c:v>42681</c:v>
                </c:pt>
                <c:pt idx="1438">
                  <c:v>42682</c:v>
                </c:pt>
                <c:pt idx="1439">
                  <c:v>42683</c:v>
                </c:pt>
                <c:pt idx="1440">
                  <c:v>42684</c:v>
                </c:pt>
                <c:pt idx="1441">
                  <c:v>42685</c:v>
                </c:pt>
                <c:pt idx="1442">
                  <c:v>42688</c:v>
                </c:pt>
                <c:pt idx="1443">
                  <c:v>42689</c:v>
                </c:pt>
                <c:pt idx="1444">
                  <c:v>42690</c:v>
                </c:pt>
                <c:pt idx="1445">
                  <c:v>42691</c:v>
                </c:pt>
                <c:pt idx="1446">
                  <c:v>42692</c:v>
                </c:pt>
                <c:pt idx="1447">
                  <c:v>42695</c:v>
                </c:pt>
                <c:pt idx="1448">
                  <c:v>42696</c:v>
                </c:pt>
                <c:pt idx="1449">
                  <c:v>42697</c:v>
                </c:pt>
                <c:pt idx="1450">
                  <c:v>42698</c:v>
                </c:pt>
                <c:pt idx="1451">
                  <c:v>42699</c:v>
                </c:pt>
                <c:pt idx="1452">
                  <c:v>42702</c:v>
                </c:pt>
                <c:pt idx="1453">
                  <c:v>42703</c:v>
                </c:pt>
                <c:pt idx="1454">
                  <c:v>42704</c:v>
                </c:pt>
                <c:pt idx="1455">
                  <c:v>42705</c:v>
                </c:pt>
                <c:pt idx="1456">
                  <c:v>42706</c:v>
                </c:pt>
                <c:pt idx="1457">
                  <c:v>42709</c:v>
                </c:pt>
                <c:pt idx="1458">
                  <c:v>42710</c:v>
                </c:pt>
                <c:pt idx="1459">
                  <c:v>42711</c:v>
                </c:pt>
                <c:pt idx="1460">
                  <c:v>42712</c:v>
                </c:pt>
                <c:pt idx="1461">
                  <c:v>42713</c:v>
                </c:pt>
                <c:pt idx="1462">
                  <c:v>42716</c:v>
                </c:pt>
                <c:pt idx="1463">
                  <c:v>42717</c:v>
                </c:pt>
                <c:pt idx="1464">
                  <c:v>42718</c:v>
                </c:pt>
                <c:pt idx="1465">
                  <c:v>42719</c:v>
                </c:pt>
                <c:pt idx="1466">
                  <c:v>42720</c:v>
                </c:pt>
                <c:pt idx="1467">
                  <c:v>42723</c:v>
                </c:pt>
                <c:pt idx="1468">
                  <c:v>42724</c:v>
                </c:pt>
                <c:pt idx="1469">
                  <c:v>42725</c:v>
                </c:pt>
                <c:pt idx="1470">
                  <c:v>42726</c:v>
                </c:pt>
                <c:pt idx="1471">
                  <c:v>42727</c:v>
                </c:pt>
                <c:pt idx="1472">
                  <c:v>42732</c:v>
                </c:pt>
                <c:pt idx="1473">
                  <c:v>42733</c:v>
                </c:pt>
                <c:pt idx="1474">
                  <c:v>42734</c:v>
                </c:pt>
                <c:pt idx="1475">
                  <c:v>42738</c:v>
                </c:pt>
                <c:pt idx="1476">
                  <c:v>42739</c:v>
                </c:pt>
                <c:pt idx="1477">
                  <c:v>42740</c:v>
                </c:pt>
                <c:pt idx="1478">
                  <c:v>42741</c:v>
                </c:pt>
                <c:pt idx="1479">
                  <c:v>42744</c:v>
                </c:pt>
                <c:pt idx="1480">
                  <c:v>42745</c:v>
                </c:pt>
                <c:pt idx="1481">
                  <c:v>42746</c:v>
                </c:pt>
                <c:pt idx="1482">
                  <c:v>42747</c:v>
                </c:pt>
                <c:pt idx="1483">
                  <c:v>42748</c:v>
                </c:pt>
                <c:pt idx="1484">
                  <c:v>42751</c:v>
                </c:pt>
                <c:pt idx="1485">
                  <c:v>42752</c:v>
                </c:pt>
                <c:pt idx="1486">
                  <c:v>42753</c:v>
                </c:pt>
                <c:pt idx="1487">
                  <c:v>42754</c:v>
                </c:pt>
                <c:pt idx="1488">
                  <c:v>42755</c:v>
                </c:pt>
                <c:pt idx="1489">
                  <c:v>42758</c:v>
                </c:pt>
                <c:pt idx="1490">
                  <c:v>42759</c:v>
                </c:pt>
                <c:pt idx="1491">
                  <c:v>42760</c:v>
                </c:pt>
                <c:pt idx="1492">
                  <c:v>42762</c:v>
                </c:pt>
                <c:pt idx="1493">
                  <c:v>42765</c:v>
                </c:pt>
                <c:pt idx="1494">
                  <c:v>42766</c:v>
                </c:pt>
              </c:numCache>
            </c:numRef>
          </c:cat>
          <c:val>
            <c:numRef>
              <c:f>Sheet4!$D$2:$D$2849</c:f>
              <c:numCache>
                <c:formatCode>0.0%</c:formatCode>
                <c:ptCount val="2848"/>
                <c:pt idx="0">
                  <c:v>0.16503497124855199</c:v>
                </c:pt>
                <c:pt idx="1">
                  <c:v>0.17356996281610498</c:v>
                </c:pt>
                <c:pt idx="2">
                  <c:v>0.17661639994475109</c:v>
                </c:pt>
                <c:pt idx="3">
                  <c:v>0.17000723998264558</c:v>
                </c:pt>
                <c:pt idx="4">
                  <c:v>0.173766607639743</c:v>
                </c:pt>
                <c:pt idx="5">
                  <c:v>0.17578804948067198</c:v>
                </c:pt>
                <c:pt idx="6">
                  <c:v>0.18050304137935128</c:v>
                </c:pt>
                <c:pt idx="7">
                  <c:v>0.1786969357054802</c:v>
                </c:pt>
                <c:pt idx="8">
                  <c:v>0.17217114407409514</c:v>
                </c:pt>
                <c:pt idx="9">
                  <c:v>0.17785179534931481</c:v>
                </c:pt>
                <c:pt idx="10">
                  <c:v>0.17380098680764999</c:v>
                </c:pt>
                <c:pt idx="11">
                  <c:v>0.174132699683923</c:v>
                </c:pt>
                <c:pt idx="12">
                  <c:v>0.17710319148750264</c:v>
                </c:pt>
                <c:pt idx="13">
                  <c:v>0.18553082010372271</c:v>
                </c:pt>
                <c:pt idx="14">
                  <c:v>0.18943434299357029</c:v>
                </c:pt>
                <c:pt idx="15">
                  <c:v>0.21079746314386227</c:v>
                </c:pt>
                <c:pt idx="16">
                  <c:v>0.21445623939458783</c:v>
                </c:pt>
                <c:pt idx="17">
                  <c:v>0.22199654979210537</c:v>
                </c:pt>
                <c:pt idx="18">
                  <c:v>0.21235891045571942</c:v>
                </c:pt>
                <c:pt idx="19">
                  <c:v>0.2096109227140068</c:v>
                </c:pt>
                <c:pt idx="20">
                  <c:v>0.20111108538212363</c:v>
                </c:pt>
                <c:pt idx="21">
                  <c:v>0.19710762931332723</c:v>
                </c:pt>
                <c:pt idx="22">
                  <c:v>0.18903697999383876</c:v>
                </c:pt>
                <c:pt idx="23">
                  <c:v>0.17676477133541099</c:v>
                </c:pt>
                <c:pt idx="24">
                  <c:v>0.15886214399397589</c:v>
                </c:pt>
                <c:pt idx="25">
                  <c:v>0.15830259680676412</c:v>
                </c:pt>
                <c:pt idx="26">
                  <c:v>0.15564684353394079</c:v>
                </c:pt>
                <c:pt idx="27">
                  <c:v>0.14927411780207633</c:v>
                </c:pt>
                <c:pt idx="28">
                  <c:v>0.13284329111875359</c:v>
                </c:pt>
                <c:pt idx="29">
                  <c:v>0.14840000916100629</c:v>
                </c:pt>
                <c:pt idx="30">
                  <c:v>0.14692183011545029</c:v>
                </c:pt>
                <c:pt idx="31">
                  <c:v>0.13533593525450915</c:v>
                </c:pt>
                <c:pt idx="32">
                  <c:v>0.14782424344882358</c:v>
                </c:pt>
                <c:pt idx="33">
                  <c:v>0.13504199150028523</c:v>
                </c:pt>
                <c:pt idx="34">
                  <c:v>0.13379348744729649</c:v>
                </c:pt>
                <c:pt idx="35">
                  <c:v>0.1428776414676865</c:v>
                </c:pt>
                <c:pt idx="36">
                  <c:v>0.15918170377945137</c:v>
                </c:pt>
                <c:pt idx="37">
                  <c:v>0.14751775700339448</c:v>
                </c:pt>
                <c:pt idx="38">
                  <c:v>0.14399867885876377</c:v>
                </c:pt>
                <c:pt idx="39">
                  <c:v>0.14365652786528307</c:v>
                </c:pt>
                <c:pt idx="40">
                  <c:v>0.14439246505781514</c:v>
                </c:pt>
                <c:pt idx="41">
                  <c:v>0.1426294656908593</c:v>
                </c:pt>
                <c:pt idx="42">
                  <c:v>0.13259555764223643</c:v>
                </c:pt>
                <c:pt idx="43">
                  <c:v>0.13754500842539294</c:v>
                </c:pt>
                <c:pt idx="44">
                  <c:v>0.14726165523038146</c:v>
                </c:pt>
                <c:pt idx="45">
                  <c:v>0.14790738243968313</c:v>
                </c:pt>
                <c:pt idx="46">
                  <c:v>0.15002384338516653</c:v>
                </c:pt>
                <c:pt idx="47">
                  <c:v>0.15651538237291632</c:v>
                </c:pt>
                <c:pt idx="48">
                  <c:v>0.17608633853893152</c:v>
                </c:pt>
                <c:pt idx="49">
                  <c:v>0.17260308776622429</c:v>
                </c:pt>
                <c:pt idx="50">
                  <c:v>0.1605261933581239</c:v>
                </c:pt>
                <c:pt idx="51">
                  <c:v>0.16250318110730771</c:v>
                </c:pt>
                <c:pt idx="52">
                  <c:v>0.16137857171963643</c:v>
                </c:pt>
                <c:pt idx="53">
                  <c:v>0.1550863233999426</c:v>
                </c:pt>
                <c:pt idx="54">
                  <c:v>0.14986384097698682</c:v>
                </c:pt>
                <c:pt idx="55">
                  <c:v>0.15714971269383737</c:v>
                </c:pt>
                <c:pt idx="56">
                  <c:v>0.18516314605520648</c:v>
                </c:pt>
                <c:pt idx="57">
                  <c:v>0.17779539570881325</c:v>
                </c:pt>
                <c:pt idx="58">
                  <c:v>0.17874795870726662</c:v>
                </c:pt>
                <c:pt idx="59">
                  <c:v>0.17721889305453062</c:v>
                </c:pt>
                <c:pt idx="60">
                  <c:v>0.18648685197313145</c:v>
                </c:pt>
                <c:pt idx="61">
                  <c:v>0.20467588569965794</c:v>
                </c:pt>
                <c:pt idx="62">
                  <c:v>0.22354219021636854</c:v>
                </c:pt>
                <c:pt idx="63">
                  <c:v>0.21254653563949258</c:v>
                </c:pt>
                <c:pt idx="64">
                  <c:v>0.21270805862233921</c:v>
                </c:pt>
                <c:pt idx="65">
                  <c:v>0.21010232940878673</c:v>
                </c:pt>
                <c:pt idx="66">
                  <c:v>0.20864475206355507</c:v>
                </c:pt>
                <c:pt idx="67">
                  <c:v>0.20653800822524204</c:v>
                </c:pt>
                <c:pt idx="68">
                  <c:v>0.22073490870108586</c:v>
                </c:pt>
                <c:pt idx="69">
                  <c:v>0.22195637851504404</c:v>
                </c:pt>
                <c:pt idx="70">
                  <c:v>0.22365731198782204</c:v>
                </c:pt>
                <c:pt idx="71">
                  <c:v>0.22402887430687893</c:v>
                </c:pt>
                <c:pt idx="72">
                  <c:v>0.22042201357398652</c:v>
                </c:pt>
                <c:pt idx="73">
                  <c:v>0.21168591877212736</c:v>
                </c:pt>
                <c:pt idx="74">
                  <c:v>0.20184004418683671</c:v>
                </c:pt>
                <c:pt idx="75">
                  <c:v>0.20086151364209071</c:v>
                </c:pt>
                <c:pt idx="76">
                  <c:v>0.19633597933567881</c:v>
                </c:pt>
                <c:pt idx="77">
                  <c:v>0.21492224707581417</c:v>
                </c:pt>
                <c:pt idx="78">
                  <c:v>0.21930178197158573</c:v>
                </c:pt>
                <c:pt idx="79">
                  <c:v>0.21983095439737391</c:v>
                </c:pt>
                <c:pt idx="80">
                  <c:v>0.20978116887941717</c:v>
                </c:pt>
                <c:pt idx="81">
                  <c:v>0.20487885056725369</c:v>
                </c:pt>
                <c:pt idx="82">
                  <c:v>0.2093467657995578</c:v>
                </c:pt>
                <c:pt idx="83">
                  <c:v>0.20892216690419296</c:v>
                </c:pt>
                <c:pt idx="84">
                  <c:v>0.20742261067065967</c:v>
                </c:pt>
                <c:pt idx="85">
                  <c:v>0.20348567386565508</c:v>
                </c:pt>
                <c:pt idx="86">
                  <c:v>0.20507103524661452</c:v>
                </c:pt>
                <c:pt idx="87">
                  <c:v>0.19158137523803481</c:v>
                </c:pt>
                <c:pt idx="88">
                  <c:v>0.19076875716813305</c:v>
                </c:pt>
                <c:pt idx="89">
                  <c:v>0.19341799488564212</c:v>
                </c:pt>
                <c:pt idx="90">
                  <c:v>0.19072981175903947</c:v>
                </c:pt>
                <c:pt idx="91">
                  <c:v>0.18841663011542673</c:v>
                </c:pt>
                <c:pt idx="92">
                  <c:v>0.18646706592386358</c:v>
                </c:pt>
                <c:pt idx="93">
                  <c:v>0.18115156601907767</c:v>
                </c:pt>
                <c:pt idx="94">
                  <c:v>0.1939373659083263</c:v>
                </c:pt>
                <c:pt idx="95">
                  <c:v>0.20731723195553783</c:v>
                </c:pt>
                <c:pt idx="96">
                  <c:v>0.21538479268655891</c:v>
                </c:pt>
                <c:pt idx="97">
                  <c:v>0.2257984766350617</c:v>
                </c:pt>
                <c:pt idx="98">
                  <c:v>0.23331101629919312</c:v>
                </c:pt>
                <c:pt idx="99">
                  <c:v>0.23809616853559232</c:v>
                </c:pt>
                <c:pt idx="100">
                  <c:v>0.23334656018519481</c:v>
                </c:pt>
                <c:pt idx="101">
                  <c:v>0.22074502044142663</c:v>
                </c:pt>
                <c:pt idx="102">
                  <c:v>0.21150279570959615</c:v>
                </c:pt>
                <c:pt idx="103">
                  <c:v>0.20153964937253793</c:v>
                </c:pt>
                <c:pt idx="104">
                  <c:v>0.20792654584516587</c:v>
                </c:pt>
                <c:pt idx="105">
                  <c:v>0.20589854819127837</c:v>
                </c:pt>
                <c:pt idx="106">
                  <c:v>0.21518884807269306</c:v>
                </c:pt>
                <c:pt idx="107">
                  <c:v>0.22587627009767441</c:v>
                </c:pt>
                <c:pt idx="108">
                  <c:v>0.23620889761906524</c:v>
                </c:pt>
                <c:pt idx="109">
                  <c:v>0.23957842585175015</c:v>
                </c:pt>
                <c:pt idx="110">
                  <c:v>0.26023152736593042</c:v>
                </c:pt>
                <c:pt idx="111">
                  <c:v>0.27624245283952004</c:v>
                </c:pt>
                <c:pt idx="112">
                  <c:v>0.32667106646752847</c:v>
                </c:pt>
                <c:pt idx="113">
                  <c:v>0.35940586503303634</c:v>
                </c:pt>
                <c:pt idx="114">
                  <c:v>0.39252107635925404</c:v>
                </c:pt>
                <c:pt idx="115">
                  <c:v>0.31400342910737006</c:v>
                </c:pt>
                <c:pt idx="116">
                  <c:v>0.33719720966652539</c:v>
                </c:pt>
                <c:pt idx="117">
                  <c:v>0.30546384528454362</c:v>
                </c:pt>
                <c:pt idx="118">
                  <c:v>0.28332454059775458</c:v>
                </c:pt>
                <c:pt idx="119">
                  <c:v>0.29026024059893002</c:v>
                </c:pt>
                <c:pt idx="120">
                  <c:v>0.27519654435882623</c:v>
                </c:pt>
                <c:pt idx="121">
                  <c:v>0.27206261774286572</c:v>
                </c:pt>
                <c:pt idx="122">
                  <c:v>0.30424400626728365</c:v>
                </c:pt>
                <c:pt idx="123">
                  <c:v>0.3270022252352725</c:v>
                </c:pt>
                <c:pt idx="124">
                  <c:v>0.31536800801125642</c:v>
                </c:pt>
                <c:pt idx="125">
                  <c:v>0.32125434517402923</c:v>
                </c:pt>
                <c:pt idx="126">
                  <c:v>0.33516208187690849</c:v>
                </c:pt>
                <c:pt idx="127">
                  <c:v>0.32878946298827294</c:v>
                </c:pt>
                <c:pt idx="128">
                  <c:v>0.31383840951251207</c:v>
                </c:pt>
                <c:pt idx="129">
                  <c:v>0.3039426247333053</c:v>
                </c:pt>
                <c:pt idx="130">
                  <c:v>0.30280264165564241</c:v>
                </c:pt>
                <c:pt idx="131">
                  <c:v>0.29380991706155429</c:v>
                </c:pt>
                <c:pt idx="132">
                  <c:v>0.30034122263587532</c:v>
                </c:pt>
                <c:pt idx="133">
                  <c:v>0.32317955227309858</c:v>
                </c:pt>
                <c:pt idx="134">
                  <c:v>0.33966298862294259</c:v>
                </c:pt>
                <c:pt idx="135">
                  <c:v>0.32358616363357129</c:v>
                </c:pt>
                <c:pt idx="136">
                  <c:v>0.33402926929736559</c:v>
                </c:pt>
                <c:pt idx="137">
                  <c:v>0.32139016687620342</c:v>
                </c:pt>
                <c:pt idx="138">
                  <c:v>0.37008228136820615</c:v>
                </c:pt>
                <c:pt idx="139">
                  <c:v>0.35449375866153582</c:v>
                </c:pt>
                <c:pt idx="140">
                  <c:v>0.37813383350669555</c:v>
                </c:pt>
                <c:pt idx="141">
                  <c:v>0.35506934887160824</c:v>
                </c:pt>
                <c:pt idx="142">
                  <c:v>0.33749229687102128</c:v>
                </c:pt>
                <c:pt idx="143">
                  <c:v>0.35666139440712291</c:v>
                </c:pt>
                <c:pt idx="144">
                  <c:v>0.36964690753670881</c:v>
                </c:pt>
                <c:pt idx="145">
                  <c:v>0.37396664666631624</c:v>
                </c:pt>
                <c:pt idx="146">
                  <c:v>0.376767707169889</c:v>
                </c:pt>
                <c:pt idx="147">
                  <c:v>0.38650778592113227</c:v>
                </c:pt>
                <c:pt idx="148">
                  <c:v>0.39001603396728352</c:v>
                </c:pt>
                <c:pt idx="149">
                  <c:v>0.3608503794829761</c:v>
                </c:pt>
                <c:pt idx="150">
                  <c:v>0.34201152831631304</c:v>
                </c:pt>
                <c:pt idx="151">
                  <c:v>0.35168440623607711</c:v>
                </c:pt>
                <c:pt idx="152">
                  <c:v>0.34405934632359797</c:v>
                </c:pt>
                <c:pt idx="153">
                  <c:v>0.39272950916578719</c:v>
                </c:pt>
                <c:pt idx="154">
                  <c:v>0.39556661441251817</c:v>
                </c:pt>
                <c:pt idx="155">
                  <c:v>0.35219497814167444</c:v>
                </c:pt>
                <c:pt idx="156">
                  <c:v>0.31940203877019391</c:v>
                </c:pt>
                <c:pt idx="157">
                  <c:v>0.30944811561569013</c:v>
                </c:pt>
                <c:pt idx="158">
                  <c:v>0.30116543448626198</c:v>
                </c:pt>
                <c:pt idx="159">
                  <c:v>0.31296983384264848</c:v>
                </c:pt>
                <c:pt idx="160">
                  <c:v>0.29753312167405438</c:v>
                </c:pt>
                <c:pt idx="161">
                  <c:v>0.2871527411379618</c:v>
                </c:pt>
                <c:pt idx="162">
                  <c:v>0.26043770882246042</c:v>
                </c:pt>
                <c:pt idx="163">
                  <c:v>0.27843642244580435</c:v>
                </c:pt>
                <c:pt idx="164">
                  <c:v>0.26332938972854047</c:v>
                </c:pt>
                <c:pt idx="165">
                  <c:v>0.27931620621288245</c:v>
                </c:pt>
                <c:pt idx="166">
                  <c:v>0.28075166506796062</c:v>
                </c:pt>
                <c:pt idx="167">
                  <c:v>0.249918444290533</c:v>
                </c:pt>
                <c:pt idx="168">
                  <c:v>0.24043977216743578</c:v>
                </c:pt>
                <c:pt idx="169">
                  <c:v>0.25524717968392813</c:v>
                </c:pt>
                <c:pt idx="170">
                  <c:v>0.22322702049981241</c:v>
                </c:pt>
                <c:pt idx="171">
                  <c:v>0.23119862874167871</c:v>
                </c:pt>
                <c:pt idx="172">
                  <c:v>0.22494962980391442</c:v>
                </c:pt>
                <c:pt idx="173">
                  <c:v>0.24716422393527948</c:v>
                </c:pt>
                <c:pt idx="174">
                  <c:v>0.2506433533476578</c:v>
                </c:pt>
                <c:pt idx="175">
                  <c:v>0.25156035328573367</c:v>
                </c:pt>
                <c:pt idx="176">
                  <c:v>0.21376570481376533</c:v>
                </c:pt>
                <c:pt idx="177">
                  <c:v>0.21191872547599361</c:v>
                </c:pt>
                <c:pt idx="178">
                  <c:v>0.24695434482809997</c:v>
                </c:pt>
                <c:pt idx="179">
                  <c:v>0.24420641694037765</c:v>
                </c:pt>
                <c:pt idx="180">
                  <c:v>0.26957440410874506</c:v>
                </c:pt>
                <c:pt idx="181">
                  <c:v>0.25572208773614558</c:v>
                </c:pt>
                <c:pt idx="182">
                  <c:v>0.25579139697362452</c:v>
                </c:pt>
                <c:pt idx="183">
                  <c:v>0.25065102127095013</c:v>
                </c:pt>
                <c:pt idx="184">
                  <c:v>0.25462139506257508</c:v>
                </c:pt>
                <c:pt idx="185">
                  <c:v>0.25467083965369502</c:v>
                </c:pt>
                <c:pt idx="186">
                  <c:v>0.26371382576651409</c:v>
                </c:pt>
                <c:pt idx="187">
                  <c:v>0.27398598410456093</c:v>
                </c:pt>
                <c:pt idx="188">
                  <c:v>0.2770478838392888</c:v>
                </c:pt>
                <c:pt idx="189">
                  <c:v>0.28995401557596429</c:v>
                </c:pt>
                <c:pt idx="190">
                  <c:v>0.303637983923009</c:v>
                </c:pt>
                <c:pt idx="191">
                  <c:v>0.3162535454383873</c:v>
                </c:pt>
                <c:pt idx="192">
                  <c:v>0.29684621619305607</c:v>
                </c:pt>
                <c:pt idx="193">
                  <c:v>0.29091916022512843</c:v>
                </c:pt>
                <c:pt idx="194">
                  <c:v>0.27699255944717183</c:v>
                </c:pt>
                <c:pt idx="195">
                  <c:v>0.26040760447283029</c:v>
                </c:pt>
                <c:pt idx="196">
                  <c:v>0.24428401824548979</c:v>
                </c:pt>
                <c:pt idx="197">
                  <c:v>0.25009233784583101</c:v>
                </c:pt>
                <c:pt idx="198">
                  <c:v>0.25267091738019765</c:v>
                </c:pt>
                <c:pt idx="199">
                  <c:v>0.23951689124435369</c:v>
                </c:pt>
                <c:pt idx="200">
                  <c:v>0.24794948352208351</c:v>
                </c:pt>
                <c:pt idx="201">
                  <c:v>0.26442342976459815</c:v>
                </c:pt>
                <c:pt idx="202">
                  <c:v>0.25160207958472502</c:v>
                </c:pt>
                <c:pt idx="203">
                  <c:v>0.26146286347730707</c:v>
                </c:pt>
                <c:pt idx="204">
                  <c:v>0.25983006234436079</c:v>
                </c:pt>
                <c:pt idx="205">
                  <c:v>0.27807423112653301</c:v>
                </c:pt>
                <c:pt idx="206">
                  <c:v>0.26942438367467908</c:v>
                </c:pt>
                <c:pt idx="207">
                  <c:v>0.27970918782518345</c:v>
                </c:pt>
                <c:pt idx="208">
                  <c:v>0.27261695816929549</c:v>
                </c:pt>
                <c:pt idx="209">
                  <c:v>0.25812992535483487</c:v>
                </c:pt>
                <c:pt idx="210">
                  <c:v>0.25576523184328137</c:v>
                </c:pt>
                <c:pt idx="211">
                  <c:v>0.26161405262664678</c:v>
                </c:pt>
                <c:pt idx="212">
                  <c:v>0.26324933081546636</c:v>
                </c:pt>
                <c:pt idx="213">
                  <c:v>0.27388883808467795</c:v>
                </c:pt>
                <c:pt idx="214">
                  <c:v>0.25896038959390494</c:v>
                </c:pt>
                <c:pt idx="215">
                  <c:v>0.24829459456361747</c:v>
                </c:pt>
                <c:pt idx="216">
                  <c:v>0.24522461793183634</c:v>
                </c:pt>
                <c:pt idx="217">
                  <c:v>0.25340298772560621</c:v>
                </c:pt>
                <c:pt idx="218">
                  <c:v>0.25941478107238103</c:v>
                </c:pt>
                <c:pt idx="219">
                  <c:v>0.24248896673923062</c:v>
                </c:pt>
                <c:pt idx="220">
                  <c:v>0.22928375432326681</c:v>
                </c:pt>
                <c:pt idx="221">
                  <c:v>0.22266855115979647</c:v>
                </c:pt>
                <c:pt idx="222">
                  <c:v>0.22398182988434115</c:v>
                </c:pt>
                <c:pt idx="223">
                  <c:v>0.22811922734392137</c:v>
                </c:pt>
                <c:pt idx="224">
                  <c:v>0.21530978490904498</c:v>
                </c:pt>
                <c:pt idx="225">
                  <c:v>0.22023305479005237</c:v>
                </c:pt>
                <c:pt idx="226">
                  <c:v>0.21433537197554439</c:v>
                </c:pt>
                <c:pt idx="227">
                  <c:v>0.21531188749100785</c:v>
                </c:pt>
                <c:pt idx="228">
                  <c:v>0.21451266686337259</c:v>
                </c:pt>
                <c:pt idx="229">
                  <c:v>0.20920659306281791</c:v>
                </c:pt>
                <c:pt idx="230">
                  <c:v>0.18127650350475707</c:v>
                </c:pt>
                <c:pt idx="231">
                  <c:v>0.19537172834180364</c:v>
                </c:pt>
                <c:pt idx="232">
                  <c:v>0.2063976643962204</c:v>
                </c:pt>
                <c:pt idx="233">
                  <c:v>0.20242197457644573</c:v>
                </c:pt>
                <c:pt idx="234">
                  <c:v>0.20956997123644619</c:v>
                </c:pt>
                <c:pt idx="235">
                  <c:v>0.20863047535431481</c:v>
                </c:pt>
                <c:pt idx="236">
                  <c:v>0.21013262549559264</c:v>
                </c:pt>
                <c:pt idx="237">
                  <c:v>0.20628005619677076</c:v>
                </c:pt>
                <c:pt idx="238">
                  <c:v>0.20514056642016074</c:v>
                </c:pt>
                <c:pt idx="239">
                  <c:v>0.19228683172732816</c:v>
                </c:pt>
                <c:pt idx="240">
                  <c:v>0.19970835749738289</c:v>
                </c:pt>
                <c:pt idx="241">
                  <c:v>0.20714790511489597</c:v>
                </c:pt>
                <c:pt idx="242">
                  <c:v>0.20847600117529855</c:v>
                </c:pt>
                <c:pt idx="243">
                  <c:v>0.20998287770038948</c:v>
                </c:pt>
                <c:pt idx="244">
                  <c:v>0.21040950574647177</c:v>
                </c:pt>
                <c:pt idx="245">
                  <c:v>0.22638624488282144</c:v>
                </c:pt>
                <c:pt idx="246">
                  <c:v>0.21645461494637488</c:v>
                </c:pt>
                <c:pt idx="247">
                  <c:v>0.2069373484186442</c:v>
                </c:pt>
                <c:pt idx="248">
                  <c:v>0.20384406735153518</c:v>
                </c:pt>
                <c:pt idx="249">
                  <c:v>0.19500199708626353</c:v>
                </c:pt>
                <c:pt idx="250">
                  <c:v>0.20194440248028564</c:v>
                </c:pt>
                <c:pt idx="251">
                  <c:v>0.18049705721456991</c:v>
                </c:pt>
                <c:pt idx="252">
                  <c:v>0.18446296486941571</c:v>
                </c:pt>
                <c:pt idx="253">
                  <c:v>0.18054861457076171</c:v>
                </c:pt>
                <c:pt idx="254">
                  <c:v>0.17554150862900172</c:v>
                </c:pt>
                <c:pt idx="255">
                  <c:v>0.18531896662903605</c:v>
                </c:pt>
                <c:pt idx="256">
                  <c:v>0.17707129526341642</c:v>
                </c:pt>
                <c:pt idx="257">
                  <c:v>0.18265195554657596</c:v>
                </c:pt>
                <c:pt idx="258">
                  <c:v>0.19414630479737402</c:v>
                </c:pt>
                <c:pt idx="259">
                  <c:v>0.20012469131359942</c:v>
                </c:pt>
                <c:pt idx="260">
                  <c:v>0.19992788319799451</c:v>
                </c:pt>
                <c:pt idx="261">
                  <c:v>0.19404484463896357</c:v>
                </c:pt>
                <c:pt idx="262">
                  <c:v>0.20290092025467413</c:v>
                </c:pt>
                <c:pt idx="263">
                  <c:v>0.1927926216922341</c:v>
                </c:pt>
                <c:pt idx="264">
                  <c:v>0.18149752475885056</c:v>
                </c:pt>
                <c:pt idx="265">
                  <c:v>0.18757292586456376</c:v>
                </c:pt>
                <c:pt idx="266">
                  <c:v>0.17425718175554181</c:v>
                </c:pt>
                <c:pt idx="267">
                  <c:v>0.1725694463846475</c:v>
                </c:pt>
                <c:pt idx="268">
                  <c:v>0.18435998447021171</c:v>
                </c:pt>
                <c:pt idx="269">
                  <c:v>0.18512868659834755</c:v>
                </c:pt>
                <c:pt idx="270">
                  <c:v>0.17970930492852877</c:v>
                </c:pt>
                <c:pt idx="271">
                  <c:v>0.18577488141081935</c:v>
                </c:pt>
                <c:pt idx="272">
                  <c:v>0.16864493531953162</c:v>
                </c:pt>
                <c:pt idx="273">
                  <c:v>0.16811490478626034</c:v>
                </c:pt>
                <c:pt idx="274">
                  <c:v>0.16756994801565053</c:v>
                </c:pt>
                <c:pt idx="275">
                  <c:v>0.16115562479357798</c:v>
                </c:pt>
                <c:pt idx="276">
                  <c:v>0.15088551245982004</c:v>
                </c:pt>
                <c:pt idx="277">
                  <c:v>0.17629921061867238</c:v>
                </c:pt>
                <c:pt idx="278">
                  <c:v>0.14904745504081277</c:v>
                </c:pt>
                <c:pt idx="279">
                  <c:v>0.13555131372384971</c:v>
                </c:pt>
                <c:pt idx="280">
                  <c:v>0.14511570732430884</c:v>
                </c:pt>
                <c:pt idx="281">
                  <c:v>0.14989890023849814</c:v>
                </c:pt>
                <c:pt idx="282">
                  <c:v>0.16266505905423911</c:v>
                </c:pt>
                <c:pt idx="283">
                  <c:v>0.15531946540293751</c:v>
                </c:pt>
                <c:pt idx="284">
                  <c:v>0.12543492487662722</c:v>
                </c:pt>
                <c:pt idx="285">
                  <c:v>0.15416552252074564</c:v>
                </c:pt>
                <c:pt idx="286">
                  <c:v>0.14595185915302156</c:v>
                </c:pt>
                <c:pt idx="287">
                  <c:v>0.14280677385151641</c:v>
                </c:pt>
                <c:pt idx="288">
                  <c:v>0.12356865714900564</c:v>
                </c:pt>
                <c:pt idx="289">
                  <c:v>0.12725282143041114</c:v>
                </c:pt>
                <c:pt idx="290">
                  <c:v>0.12249322454970545</c:v>
                </c:pt>
                <c:pt idx="291">
                  <c:v>0.1181920287653257</c:v>
                </c:pt>
                <c:pt idx="292">
                  <c:v>0.13040872576446863</c:v>
                </c:pt>
                <c:pt idx="293">
                  <c:v>0.11439052117498649</c:v>
                </c:pt>
                <c:pt idx="294">
                  <c:v>0.12697015527794611</c:v>
                </c:pt>
                <c:pt idx="295">
                  <c:v>0.13215030574002443</c:v>
                </c:pt>
                <c:pt idx="296">
                  <c:v>0.11830507659722705</c:v>
                </c:pt>
                <c:pt idx="297">
                  <c:v>0.11902035783565129</c:v>
                </c:pt>
                <c:pt idx="298">
                  <c:v>0.23538520567134141</c:v>
                </c:pt>
                <c:pt idx="299">
                  <c:v>0.12772740648113021</c:v>
                </c:pt>
                <c:pt idx="300">
                  <c:v>0.10467695804523075</c:v>
                </c:pt>
                <c:pt idx="301">
                  <c:v>0.11491808753095274</c:v>
                </c:pt>
                <c:pt idx="302">
                  <c:v>0.26607960527069263</c:v>
                </c:pt>
                <c:pt idx="303">
                  <c:v>0.13100371900061183</c:v>
                </c:pt>
                <c:pt idx="304">
                  <c:v>0.15901310209887934</c:v>
                </c:pt>
                <c:pt idx="305">
                  <c:v>0.16206613608648496</c:v>
                </c:pt>
                <c:pt idx="306">
                  <c:v>0.17487114218844119</c:v>
                </c:pt>
                <c:pt idx="307">
                  <c:v>0.19429004171582298</c:v>
                </c:pt>
                <c:pt idx="308">
                  <c:v>0.24284239272021207</c:v>
                </c:pt>
                <c:pt idx="309">
                  <c:v>0.23384176707772969</c:v>
                </c:pt>
                <c:pt idx="310">
                  <c:v>0.22409058846231797</c:v>
                </c:pt>
                <c:pt idx="311">
                  <c:v>0.22277490247217308</c:v>
                </c:pt>
                <c:pt idx="312">
                  <c:v>0.24674363919138853</c:v>
                </c:pt>
                <c:pt idx="313">
                  <c:v>0.24948283663155832</c:v>
                </c:pt>
                <c:pt idx="314">
                  <c:v>0.23592586366112214</c:v>
                </c:pt>
                <c:pt idx="315">
                  <c:v>0.23137187938365653</c:v>
                </c:pt>
                <c:pt idx="316">
                  <c:v>0.2323808120290877</c:v>
                </c:pt>
                <c:pt idx="317">
                  <c:v>0.23869931461794128</c:v>
                </c:pt>
                <c:pt idx="318">
                  <c:v>0.23239552396208013</c:v>
                </c:pt>
                <c:pt idx="319">
                  <c:v>0.24936942918932142</c:v>
                </c:pt>
                <c:pt idx="320">
                  <c:v>0.24061633238221211</c:v>
                </c:pt>
                <c:pt idx="321">
                  <c:v>0.24323341079786454</c:v>
                </c:pt>
                <c:pt idx="322">
                  <c:v>0.22831316198844831</c:v>
                </c:pt>
                <c:pt idx="323">
                  <c:v>0.23425767436927725</c:v>
                </c:pt>
                <c:pt idx="324">
                  <c:v>0.23710417911587936</c:v>
                </c:pt>
                <c:pt idx="325">
                  <c:v>0.23212042352355666</c:v>
                </c:pt>
                <c:pt idx="326">
                  <c:v>0.23719781385176361</c:v>
                </c:pt>
                <c:pt idx="327">
                  <c:v>0.23247772148565501</c:v>
                </c:pt>
                <c:pt idx="328">
                  <c:v>0.20283109774595742</c:v>
                </c:pt>
                <c:pt idx="329">
                  <c:v>0.19558389632170903</c:v>
                </c:pt>
                <c:pt idx="330">
                  <c:v>0.1870586275530606</c:v>
                </c:pt>
                <c:pt idx="331">
                  <c:v>0.18514395570628167</c:v>
                </c:pt>
                <c:pt idx="332">
                  <c:v>0.20109299620780316</c:v>
                </c:pt>
                <c:pt idx="333">
                  <c:v>0.2008521676623202</c:v>
                </c:pt>
                <c:pt idx="334">
                  <c:v>0.19438294791643898</c:v>
                </c:pt>
                <c:pt idx="335">
                  <c:v>0.18090909974020156</c:v>
                </c:pt>
                <c:pt idx="336">
                  <c:v>0.1864901558562608</c:v>
                </c:pt>
                <c:pt idx="337">
                  <c:v>0.17945463069453052</c:v>
                </c:pt>
                <c:pt idx="338">
                  <c:v>0.1621398168664806</c:v>
                </c:pt>
                <c:pt idx="339">
                  <c:v>0.16163339790948819</c:v>
                </c:pt>
                <c:pt idx="340">
                  <c:v>0.1582909670058594</c:v>
                </c:pt>
                <c:pt idx="341">
                  <c:v>0.15994597432878319</c:v>
                </c:pt>
                <c:pt idx="342">
                  <c:v>0.16258258513035462</c:v>
                </c:pt>
                <c:pt idx="343">
                  <c:v>0.16947407310158005</c:v>
                </c:pt>
                <c:pt idx="344">
                  <c:v>0.17006616438381811</c:v>
                </c:pt>
                <c:pt idx="345">
                  <c:v>0.15507266130658509</c:v>
                </c:pt>
                <c:pt idx="346">
                  <c:v>0.15947723523134408</c:v>
                </c:pt>
                <c:pt idx="347">
                  <c:v>0.1599080744729208</c:v>
                </c:pt>
                <c:pt idx="348">
                  <c:v>0.14322733990270098</c:v>
                </c:pt>
                <c:pt idx="349">
                  <c:v>0.14407462903836327</c:v>
                </c:pt>
                <c:pt idx="350">
                  <c:v>0.158270449313891</c:v>
                </c:pt>
                <c:pt idx="351">
                  <c:v>0.15319724029914827</c:v>
                </c:pt>
                <c:pt idx="352">
                  <c:v>0.1568183930997778</c:v>
                </c:pt>
                <c:pt idx="353">
                  <c:v>0.1735772450413999</c:v>
                </c:pt>
                <c:pt idx="354">
                  <c:v>0.16946320965380107</c:v>
                </c:pt>
                <c:pt idx="355">
                  <c:v>0.17709490661814542</c:v>
                </c:pt>
                <c:pt idx="356">
                  <c:v>0.16787655969438176</c:v>
                </c:pt>
                <c:pt idx="357">
                  <c:v>0.16109077246099257</c:v>
                </c:pt>
                <c:pt idx="358">
                  <c:v>0.15835163161955779</c:v>
                </c:pt>
                <c:pt idx="359">
                  <c:v>0.15842751874424699</c:v>
                </c:pt>
                <c:pt idx="360">
                  <c:v>0.16496926919780777</c:v>
                </c:pt>
                <c:pt idx="361">
                  <c:v>0.16359607904631496</c:v>
                </c:pt>
                <c:pt idx="362">
                  <c:v>0.16135611291702134</c:v>
                </c:pt>
                <c:pt idx="363">
                  <c:v>0.15600298649543723</c:v>
                </c:pt>
                <c:pt idx="364">
                  <c:v>0.15576267962567911</c:v>
                </c:pt>
                <c:pt idx="365">
                  <c:v>0.14879478429599341</c:v>
                </c:pt>
                <c:pt idx="366">
                  <c:v>0.16912762419330377</c:v>
                </c:pt>
                <c:pt idx="367">
                  <c:v>0.17406498866193651</c:v>
                </c:pt>
                <c:pt idx="368">
                  <c:v>0.17433764530397702</c:v>
                </c:pt>
                <c:pt idx="369">
                  <c:v>0.1754245120725281</c:v>
                </c:pt>
                <c:pt idx="370">
                  <c:v>0.16516350288552023</c:v>
                </c:pt>
                <c:pt idx="371">
                  <c:v>0.16081235992527654</c:v>
                </c:pt>
                <c:pt idx="372">
                  <c:v>0.15841431831505748</c:v>
                </c:pt>
                <c:pt idx="373">
                  <c:v>0.15487619265187674</c:v>
                </c:pt>
                <c:pt idx="374">
                  <c:v>0.15880291851178627</c:v>
                </c:pt>
                <c:pt idx="375">
                  <c:v>0.15963658370924921</c:v>
                </c:pt>
                <c:pt idx="376">
                  <c:v>0.16306694134400421</c:v>
                </c:pt>
                <c:pt idx="377">
                  <c:v>0.16916586582571572</c:v>
                </c:pt>
                <c:pt idx="378">
                  <c:v>0.17209937563620259</c:v>
                </c:pt>
                <c:pt idx="379">
                  <c:v>0.16792611224198517</c:v>
                </c:pt>
                <c:pt idx="380">
                  <c:v>0.16653276396398617</c:v>
                </c:pt>
                <c:pt idx="381">
                  <c:v>0.16764335073756689</c:v>
                </c:pt>
                <c:pt idx="382">
                  <c:v>0.16620182259453564</c:v>
                </c:pt>
                <c:pt idx="383">
                  <c:v>0.16089266864356999</c:v>
                </c:pt>
                <c:pt idx="384">
                  <c:v>0.17189883343510598</c:v>
                </c:pt>
                <c:pt idx="385">
                  <c:v>0.17626203394812145</c:v>
                </c:pt>
                <c:pt idx="386">
                  <c:v>0.17663864536354168</c:v>
                </c:pt>
                <c:pt idx="387">
                  <c:v>0.16856079804467808</c:v>
                </c:pt>
                <c:pt idx="388">
                  <c:v>0.14715985068072984</c:v>
                </c:pt>
                <c:pt idx="389">
                  <c:v>0.16138496397137511</c:v>
                </c:pt>
                <c:pt idx="390">
                  <c:v>0.15793972162311667</c:v>
                </c:pt>
                <c:pt idx="391">
                  <c:v>0.16260286752679395</c:v>
                </c:pt>
                <c:pt idx="392">
                  <c:v>0.1480815695497088</c:v>
                </c:pt>
                <c:pt idx="393">
                  <c:v>0.1536686698808688</c:v>
                </c:pt>
                <c:pt idx="394">
                  <c:v>0.16173878978201375</c:v>
                </c:pt>
                <c:pt idx="395">
                  <c:v>0.14426846205431063</c:v>
                </c:pt>
                <c:pt idx="396">
                  <c:v>0.15001415777554666</c:v>
                </c:pt>
                <c:pt idx="397">
                  <c:v>0.14044428429306377</c:v>
                </c:pt>
                <c:pt idx="398">
                  <c:v>0.13153181090031332</c:v>
                </c:pt>
                <c:pt idx="399">
                  <c:v>0.15014753968717631</c:v>
                </c:pt>
                <c:pt idx="400">
                  <c:v>0.14851731746727151</c:v>
                </c:pt>
                <c:pt idx="401">
                  <c:v>0.12406129637019642</c:v>
                </c:pt>
                <c:pt idx="402">
                  <c:v>0.11505929525339152</c:v>
                </c:pt>
                <c:pt idx="403">
                  <c:v>0.11778867395659304</c:v>
                </c:pt>
                <c:pt idx="404">
                  <c:v>0.10466192778298687</c:v>
                </c:pt>
                <c:pt idx="405">
                  <c:v>0.13274234841750032</c:v>
                </c:pt>
                <c:pt idx="406">
                  <c:v>0.12878212534198738</c:v>
                </c:pt>
                <c:pt idx="407">
                  <c:v>0.12109664520708714</c:v>
                </c:pt>
                <c:pt idx="408">
                  <c:v>0.12764600924309166</c:v>
                </c:pt>
                <c:pt idx="409">
                  <c:v>0.13154878188640085</c:v>
                </c:pt>
                <c:pt idx="410">
                  <c:v>0.14717767032838916</c:v>
                </c:pt>
                <c:pt idx="411">
                  <c:v>0.14031836382239074</c:v>
                </c:pt>
                <c:pt idx="412">
                  <c:v>0.15067662695776582</c:v>
                </c:pt>
                <c:pt idx="413">
                  <c:v>0.14392960965623516</c:v>
                </c:pt>
                <c:pt idx="414">
                  <c:v>0.13833061422044535</c:v>
                </c:pt>
                <c:pt idx="415">
                  <c:v>0.12219234952803436</c:v>
                </c:pt>
                <c:pt idx="416">
                  <c:v>0.12587937483037531</c:v>
                </c:pt>
                <c:pt idx="417">
                  <c:v>0.1311223041227749</c:v>
                </c:pt>
                <c:pt idx="418">
                  <c:v>0.13008958731123818</c:v>
                </c:pt>
                <c:pt idx="419">
                  <c:v>0.14169914271430362</c:v>
                </c:pt>
                <c:pt idx="420">
                  <c:v>0.12814153414172669</c:v>
                </c:pt>
                <c:pt idx="421">
                  <c:v>0.12231507286477659</c:v>
                </c:pt>
                <c:pt idx="422">
                  <c:v>0.15376098490729301</c:v>
                </c:pt>
                <c:pt idx="423">
                  <c:v>0.10976654892391303</c:v>
                </c:pt>
                <c:pt idx="424">
                  <c:v>0.11318437635314739</c:v>
                </c:pt>
                <c:pt idx="425">
                  <c:v>0.10629777377636911</c:v>
                </c:pt>
                <c:pt idx="426">
                  <c:v>9.5352021050286742E-2</c:v>
                </c:pt>
                <c:pt idx="427">
                  <c:v>0.11361079448479285</c:v>
                </c:pt>
                <c:pt idx="428">
                  <c:v>8.0026570563000887E-2</c:v>
                </c:pt>
                <c:pt idx="429">
                  <c:v>0.10586106303104145</c:v>
                </c:pt>
                <c:pt idx="430">
                  <c:v>9.1483504881247638E-2</c:v>
                </c:pt>
                <c:pt idx="431">
                  <c:v>0.10046095998030072</c:v>
                </c:pt>
                <c:pt idx="432">
                  <c:v>0.1465032306628303</c:v>
                </c:pt>
                <c:pt idx="433">
                  <c:v>0.15030899470076794</c:v>
                </c:pt>
                <c:pt idx="434">
                  <c:v>0.14760963207133193</c:v>
                </c:pt>
                <c:pt idx="435">
                  <c:v>0.14799291109336768</c:v>
                </c:pt>
                <c:pt idx="436">
                  <c:v>0.15611256402238222</c:v>
                </c:pt>
                <c:pt idx="437">
                  <c:v>0.1582076434818227</c:v>
                </c:pt>
                <c:pt idx="438">
                  <c:v>0.15888467027428435</c:v>
                </c:pt>
                <c:pt idx="439">
                  <c:v>0.14336001319028568</c:v>
                </c:pt>
                <c:pt idx="440">
                  <c:v>0.14563089442284352</c:v>
                </c:pt>
                <c:pt idx="441">
                  <c:v>0.13728838944054181</c:v>
                </c:pt>
                <c:pt idx="442">
                  <c:v>0.13699808019563159</c:v>
                </c:pt>
                <c:pt idx="443">
                  <c:v>0.14017528776019236</c:v>
                </c:pt>
                <c:pt idx="444">
                  <c:v>0.13756756878586296</c:v>
                </c:pt>
                <c:pt idx="445">
                  <c:v>0.13502735892499873</c:v>
                </c:pt>
                <c:pt idx="446">
                  <c:v>0.13563638045668369</c:v>
                </c:pt>
                <c:pt idx="447">
                  <c:v>0.12756740011615769</c:v>
                </c:pt>
                <c:pt idx="448">
                  <c:v>0.13503839843217691</c:v>
                </c:pt>
                <c:pt idx="449">
                  <c:v>0.14031703010535357</c:v>
                </c:pt>
                <c:pt idx="450">
                  <c:v>0.14023726674350553</c:v>
                </c:pt>
                <c:pt idx="451">
                  <c:v>0.14518006747518933</c:v>
                </c:pt>
                <c:pt idx="452">
                  <c:v>0.14389134563899827</c:v>
                </c:pt>
                <c:pt idx="453">
                  <c:v>0.14596918907946596</c:v>
                </c:pt>
                <c:pt idx="454">
                  <c:v>0.14854902634668746</c:v>
                </c:pt>
                <c:pt idx="455">
                  <c:v>0.14851500564765469</c:v>
                </c:pt>
                <c:pt idx="456">
                  <c:v>0.14860513978725476</c:v>
                </c:pt>
                <c:pt idx="457">
                  <c:v>0.14694656157626487</c:v>
                </c:pt>
                <c:pt idx="458">
                  <c:v>0.14412575168953232</c:v>
                </c:pt>
                <c:pt idx="459">
                  <c:v>0.13832991568776043</c:v>
                </c:pt>
                <c:pt idx="460">
                  <c:v>0.13241808401424071</c:v>
                </c:pt>
                <c:pt idx="461">
                  <c:v>0.13632353269878189</c:v>
                </c:pt>
                <c:pt idx="462">
                  <c:v>0.14091543848441199</c:v>
                </c:pt>
                <c:pt idx="463">
                  <c:v>0.12635617908740482</c:v>
                </c:pt>
                <c:pt idx="464">
                  <c:v>0.14543446466552909</c:v>
                </c:pt>
                <c:pt idx="465">
                  <c:v>0.14714066524924968</c:v>
                </c:pt>
                <c:pt idx="466">
                  <c:v>0.13063328327670234</c:v>
                </c:pt>
                <c:pt idx="467">
                  <c:v>0.14797919598129239</c:v>
                </c:pt>
                <c:pt idx="468">
                  <c:v>0.13625972129382924</c:v>
                </c:pt>
                <c:pt idx="469">
                  <c:v>0.13034536493130516</c:v>
                </c:pt>
                <c:pt idx="470">
                  <c:v>0.12984961446602308</c:v>
                </c:pt>
                <c:pt idx="471">
                  <c:v>0.1344422701680065</c:v>
                </c:pt>
                <c:pt idx="472">
                  <c:v>0.12857278264477803</c:v>
                </c:pt>
                <c:pt idx="473">
                  <c:v>0.12408537548610626</c:v>
                </c:pt>
                <c:pt idx="474">
                  <c:v>0.12739334320867621</c:v>
                </c:pt>
                <c:pt idx="475">
                  <c:v>0.1365196559574233</c:v>
                </c:pt>
                <c:pt idx="476">
                  <c:v>0.11983256950012638</c:v>
                </c:pt>
                <c:pt idx="477">
                  <c:v>0.13062178528712068</c:v>
                </c:pt>
                <c:pt idx="478">
                  <c:v>0.13230992698359112</c:v>
                </c:pt>
                <c:pt idx="479">
                  <c:v>0.12612900172981287</c:v>
                </c:pt>
                <c:pt idx="480">
                  <c:v>0.13521120176498369</c:v>
                </c:pt>
                <c:pt idx="481">
                  <c:v>0.11847337032870414</c:v>
                </c:pt>
                <c:pt idx="482">
                  <c:v>0.1098342731309082</c:v>
                </c:pt>
                <c:pt idx="483">
                  <c:v>9.1035959621137377E-2</c:v>
                </c:pt>
                <c:pt idx="484">
                  <c:v>0.11011842818551443</c:v>
                </c:pt>
                <c:pt idx="485">
                  <c:v>0.13322040053368867</c:v>
                </c:pt>
                <c:pt idx="486">
                  <c:v>0.13345002674188211</c:v>
                </c:pt>
                <c:pt idx="487">
                  <c:v>0.14015516587446075</c:v>
                </c:pt>
                <c:pt idx="488">
                  <c:v>0.14617948864214658</c:v>
                </c:pt>
                <c:pt idx="489">
                  <c:v>0.13868864548606999</c:v>
                </c:pt>
                <c:pt idx="490">
                  <c:v>0.14319609686021681</c:v>
                </c:pt>
                <c:pt idx="491">
                  <c:v>0.15187457414595656</c:v>
                </c:pt>
                <c:pt idx="492">
                  <c:v>0.15466713787648279</c:v>
                </c:pt>
                <c:pt idx="493">
                  <c:v>0.15518223428896225</c:v>
                </c:pt>
                <c:pt idx="494">
                  <c:v>0.15837782658689167</c:v>
                </c:pt>
                <c:pt idx="495">
                  <c:v>0.15580389663026808</c:v>
                </c:pt>
                <c:pt idx="496">
                  <c:v>0.14442837101317069</c:v>
                </c:pt>
                <c:pt idx="497">
                  <c:v>0.15374106072092905</c:v>
                </c:pt>
                <c:pt idx="498">
                  <c:v>0.15324891725423492</c:v>
                </c:pt>
                <c:pt idx="499">
                  <c:v>0.16352922374844067</c:v>
                </c:pt>
                <c:pt idx="500">
                  <c:v>0.16487307308760749</c:v>
                </c:pt>
                <c:pt idx="501">
                  <c:v>0.15547840108227015</c:v>
                </c:pt>
                <c:pt idx="502">
                  <c:v>0.18448904915878908</c:v>
                </c:pt>
                <c:pt idx="503">
                  <c:v>0.18301285745060206</c:v>
                </c:pt>
                <c:pt idx="504">
                  <c:v>0.18537492143769321</c:v>
                </c:pt>
                <c:pt idx="505">
                  <c:v>0.1872808056365331</c:v>
                </c:pt>
                <c:pt idx="506">
                  <c:v>0.18965796421456715</c:v>
                </c:pt>
                <c:pt idx="507">
                  <c:v>0.1818183427351589</c:v>
                </c:pt>
                <c:pt idx="508">
                  <c:v>0.18416661924074007</c:v>
                </c:pt>
                <c:pt idx="509">
                  <c:v>0.17088078081270205</c:v>
                </c:pt>
                <c:pt idx="510">
                  <c:v>0.18815589249480369</c:v>
                </c:pt>
                <c:pt idx="511">
                  <c:v>0.2001179147317412</c:v>
                </c:pt>
                <c:pt idx="512">
                  <c:v>0.18787979337490995</c:v>
                </c:pt>
                <c:pt idx="513">
                  <c:v>0.20218488718408378</c:v>
                </c:pt>
                <c:pt idx="514">
                  <c:v>0.1984229844384803</c:v>
                </c:pt>
                <c:pt idx="515">
                  <c:v>0.19001208524491081</c:v>
                </c:pt>
                <c:pt idx="516">
                  <c:v>0.18707775769848659</c:v>
                </c:pt>
                <c:pt idx="517">
                  <c:v>0.18419804540016418</c:v>
                </c:pt>
                <c:pt idx="518">
                  <c:v>0.19554492283188032</c:v>
                </c:pt>
                <c:pt idx="519">
                  <c:v>0.20497484127234372</c:v>
                </c:pt>
                <c:pt idx="520">
                  <c:v>0.19377768190039624</c:v>
                </c:pt>
                <c:pt idx="521">
                  <c:v>0.20720724055749598</c:v>
                </c:pt>
                <c:pt idx="522">
                  <c:v>0.1926983677322609</c:v>
                </c:pt>
                <c:pt idx="523">
                  <c:v>0.19434994986602361</c:v>
                </c:pt>
                <c:pt idx="524">
                  <c:v>0.20115592092975054</c:v>
                </c:pt>
                <c:pt idx="525">
                  <c:v>0.18930092856134467</c:v>
                </c:pt>
                <c:pt idx="526">
                  <c:v>0.17763724555879951</c:v>
                </c:pt>
                <c:pt idx="527">
                  <c:v>0.16211007275692765</c:v>
                </c:pt>
                <c:pt idx="528">
                  <c:v>0.16325156285721276</c:v>
                </c:pt>
                <c:pt idx="529">
                  <c:v>0.16174412864934637</c:v>
                </c:pt>
                <c:pt idx="530">
                  <c:v>0.18295541324782141</c:v>
                </c:pt>
                <c:pt idx="531">
                  <c:v>0.18285194255710852</c:v>
                </c:pt>
                <c:pt idx="532">
                  <c:v>0.17308694720747245</c:v>
                </c:pt>
                <c:pt idx="533">
                  <c:v>0.1488408151112936</c:v>
                </c:pt>
                <c:pt idx="534">
                  <c:v>0.16133587786404971</c:v>
                </c:pt>
                <c:pt idx="535">
                  <c:v>0.15745702291474881</c:v>
                </c:pt>
                <c:pt idx="536">
                  <c:v>0.16714896266980575</c:v>
                </c:pt>
                <c:pt idx="537">
                  <c:v>0.17023332144692746</c:v>
                </c:pt>
                <c:pt idx="538">
                  <c:v>0.17204533091371185</c:v>
                </c:pt>
                <c:pt idx="539">
                  <c:v>0.16880672865401525</c:v>
                </c:pt>
                <c:pt idx="540">
                  <c:v>0.17948945731273003</c:v>
                </c:pt>
                <c:pt idx="541">
                  <c:v>0.17464154919276254</c:v>
                </c:pt>
                <c:pt idx="542">
                  <c:v>0.17160617466089984</c:v>
                </c:pt>
                <c:pt idx="543">
                  <c:v>0.17077816412218932</c:v>
                </c:pt>
                <c:pt idx="544">
                  <c:v>0.16488730910478494</c:v>
                </c:pt>
                <c:pt idx="545">
                  <c:v>0.16125247836590861</c:v>
                </c:pt>
                <c:pt idx="546">
                  <c:v>0.15819517705484404</c:v>
                </c:pt>
                <c:pt idx="547">
                  <c:v>0.17941884976015662</c:v>
                </c:pt>
                <c:pt idx="548">
                  <c:v>0.18724167065895983</c:v>
                </c:pt>
                <c:pt idx="549">
                  <c:v>0.1866809505022177</c:v>
                </c:pt>
                <c:pt idx="550">
                  <c:v>0.18625658865764413</c:v>
                </c:pt>
                <c:pt idx="551">
                  <c:v>0.16396431487834312</c:v>
                </c:pt>
                <c:pt idx="552">
                  <c:v>0.16348999227001848</c:v>
                </c:pt>
                <c:pt idx="553">
                  <c:v>0.16315472211510376</c:v>
                </c:pt>
                <c:pt idx="554">
                  <c:v>0.14267442291769236</c:v>
                </c:pt>
                <c:pt idx="555">
                  <c:v>0.15188235165685199</c:v>
                </c:pt>
                <c:pt idx="556">
                  <c:v>0.14323015606059539</c:v>
                </c:pt>
                <c:pt idx="557">
                  <c:v>0.17617426219292173</c:v>
                </c:pt>
                <c:pt idx="558">
                  <c:v>0.1703149640284532</c:v>
                </c:pt>
                <c:pt idx="559">
                  <c:v>0.17251704108615237</c:v>
                </c:pt>
                <c:pt idx="560">
                  <c:v>0.17071027174724879</c:v>
                </c:pt>
                <c:pt idx="561">
                  <c:v>0.17141870407125689</c:v>
                </c:pt>
                <c:pt idx="562">
                  <c:v>0.17392663009122153</c:v>
                </c:pt>
                <c:pt idx="563">
                  <c:v>0.17668429451219297</c:v>
                </c:pt>
                <c:pt idx="564">
                  <c:v>0.19762680355414955</c:v>
                </c:pt>
                <c:pt idx="565">
                  <c:v>0.21303111910456385</c:v>
                </c:pt>
                <c:pt idx="566">
                  <c:v>0.2115841740920521</c:v>
                </c:pt>
                <c:pt idx="567">
                  <c:v>0.19956310958488907</c:v>
                </c:pt>
                <c:pt idx="568">
                  <c:v>0.20943514271794356</c:v>
                </c:pt>
                <c:pt idx="569">
                  <c:v>0.2058763101138929</c:v>
                </c:pt>
                <c:pt idx="570">
                  <c:v>0.21018126821215025</c:v>
                </c:pt>
                <c:pt idx="571">
                  <c:v>0.2048242112279437</c:v>
                </c:pt>
                <c:pt idx="572">
                  <c:v>0.21193997077670787</c:v>
                </c:pt>
                <c:pt idx="573">
                  <c:v>0.21979898359115427</c:v>
                </c:pt>
                <c:pt idx="574">
                  <c:v>0.21877891569528402</c:v>
                </c:pt>
                <c:pt idx="575">
                  <c:v>0.22624576182906342</c:v>
                </c:pt>
                <c:pt idx="576">
                  <c:v>0.22554103725737279</c:v>
                </c:pt>
                <c:pt idx="577">
                  <c:v>0.22696890763103333</c:v>
                </c:pt>
                <c:pt idx="578">
                  <c:v>0.22961907369486512</c:v>
                </c:pt>
                <c:pt idx="579">
                  <c:v>0.21846918413674188</c:v>
                </c:pt>
                <c:pt idx="580">
                  <c:v>0.2229257423209286</c:v>
                </c:pt>
                <c:pt idx="581">
                  <c:v>0.22000235565786297</c:v>
                </c:pt>
                <c:pt idx="582">
                  <c:v>0.21735378634398794</c:v>
                </c:pt>
                <c:pt idx="583">
                  <c:v>0.22781753046237288</c:v>
                </c:pt>
                <c:pt idx="584">
                  <c:v>0.23376784425946284</c:v>
                </c:pt>
                <c:pt idx="585">
                  <c:v>0.23894189035817331</c:v>
                </c:pt>
                <c:pt idx="586">
                  <c:v>0.24583892856133985</c:v>
                </c:pt>
                <c:pt idx="587">
                  <c:v>0.23008402206989217</c:v>
                </c:pt>
                <c:pt idx="588">
                  <c:v>0.21392160270354402</c:v>
                </c:pt>
                <c:pt idx="589">
                  <c:v>0.21041107072203841</c:v>
                </c:pt>
                <c:pt idx="590">
                  <c:v>0.22243338607554736</c:v>
                </c:pt>
                <c:pt idx="591">
                  <c:v>0.22426337443563871</c:v>
                </c:pt>
                <c:pt idx="592">
                  <c:v>0.2289446338164326</c:v>
                </c:pt>
                <c:pt idx="593">
                  <c:v>0.22778726958427295</c:v>
                </c:pt>
                <c:pt idx="594">
                  <c:v>0.21764186876037209</c:v>
                </c:pt>
                <c:pt idx="595">
                  <c:v>0.22045924194228964</c:v>
                </c:pt>
                <c:pt idx="596">
                  <c:v>0.22026976942648113</c:v>
                </c:pt>
                <c:pt idx="597">
                  <c:v>0.20033610639494609</c:v>
                </c:pt>
                <c:pt idx="598">
                  <c:v>0.19816338181508489</c:v>
                </c:pt>
                <c:pt idx="599">
                  <c:v>0.20231080411594868</c:v>
                </c:pt>
                <c:pt idx="600">
                  <c:v>0.1939414480084482</c:v>
                </c:pt>
                <c:pt idx="601">
                  <c:v>0.18925533440437384</c:v>
                </c:pt>
                <c:pt idx="602">
                  <c:v>0.17740169192469274</c:v>
                </c:pt>
                <c:pt idx="603">
                  <c:v>0.17595812978094336</c:v>
                </c:pt>
                <c:pt idx="604">
                  <c:v>0.1700759933226004</c:v>
                </c:pt>
                <c:pt idx="605">
                  <c:v>0.17149544922130427</c:v>
                </c:pt>
                <c:pt idx="606">
                  <c:v>0.1617246901148589</c:v>
                </c:pt>
                <c:pt idx="607">
                  <c:v>0.16765109392263905</c:v>
                </c:pt>
                <c:pt idx="608">
                  <c:v>0.14986301731108265</c:v>
                </c:pt>
                <c:pt idx="609">
                  <c:v>0.16881177118694621</c:v>
                </c:pt>
                <c:pt idx="610">
                  <c:v>0.1808266158842276</c:v>
                </c:pt>
                <c:pt idx="611">
                  <c:v>0.18068383862656603</c:v>
                </c:pt>
                <c:pt idx="612">
                  <c:v>0.17812986621057619</c:v>
                </c:pt>
                <c:pt idx="613">
                  <c:v>0.19613506625378543</c:v>
                </c:pt>
                <c:pt idx="614">
                  <c:v>0.19095346960500983</c:v>
                </c:pt>
                <c:pt idx="615">
                  <c:v>0.18742114952332828</c:v>
                </c:pt>
                <c:pt idx="616">
                  <c:v>0.18683644812451791</c:v>
                </c:pt>
                <c:pt idx="617">
                  <c:v>0.19340175103546386</c:v>
                </c:pt>
                <c:pt idx="618">
                  <c:v>0.18695165483443404</c:v>
                </c:pt>
                <c:pt idx="619">
                  <c:v>0.18694887157756504</c:v>
                </c:pt>
                <c:pt idx="620">
                  <c:v>0.18503618597938012</c:v>
                </c:pt>
                <c:pt idx="621">
                  <c:v>0.18443028639420539</c:v>
                </c:pt>
                <c:pt idx="622">
                  <c:v>0.18264475735460928</c:v>
                </c:pt>
                <c:pt idx="623">
                  <c:v>0.18276543251281685</c:v>
                </c:pt>
                <c:pt idx="624">
                  <c:v>0.1799541670904343</c:v>
                </c:pt>
                <c:pt idx="625">
                  <c:v>0.17871760722845928</c:v>
                </c:pt>
                <c:pt idx="626">
                  <c:v>0.17943372364036259</c:v>
                </c:pt>
                <c:pt idx="627">
                  <c:v>0.17726794782545938</c:v>
                </c:pt>
                <c:pt idx="628">
                  <c:v>0.1791187784812418</c:v>
                </c:pt>
                <c:pt idx="629">
                  <c:v>0.17300165109477794</c:v>
                </c:pt>
                <c:pt idx="630">
                  <c:v>0.16307934735671253</c:v>
                </c:pt>
                <c:pt idx="631">
                  <c:v>0.16708240601547561</c:v>
                </c:pt>
                <c:pt idx="632">
                  <c:v>0.17059303905227055</c:v>
                </c:pt>
                <c:pt idx="633">
                  <c:v>0.17242012188038086</c:v>
                </c:pt>
                <c:pt idx="634">
                  <c:v>0.17186990614415143</c:v>
                </c:pt>
                <c:pt idx="635">
                  <c:v>0.17043492177079592</c:v>
                </c:pt>
                <c:pt idx="636">
                  <c:v>0.16590682368649456</c:v>
                </c:pt>
                <c:pt idx="637">
                  <c:v>0.17159330571423925</c:v>
                </c:pt>
                <c:pt idx="638">
                  <c:v>0.17127164716344784</c:v>
                </c:pt>
                <c:pt idx="639">
                  <c:v>0.16625131338794141</c:v>
                </c:pt>
                <c:pt idx="640">
                  <c:v>0.16838275756614041</c:v>
                </c:pt>
                <c:pt idx="641">
                  <c:v>0.16540223189195796</c:v>
                </c:pt>
                <c:pt idx="642">
                  <c:v>0.16596982560704768</c:v>
                </c:pt>
                <c:pt idx="643">
                  <c:v>0.16747444554615892</c:v>
                </c:pt>
                <c:pt idx="644">
                  <c:v>0.16564629533478009</c:v>
                </c:pt>
                <c:pt idx="645">
                  <c:v>0.16366927026290543</c:v>
                </c:pt>
                <c:pt idx="646">
                  <c:v>0.16283290702202105</c:v>
                </c:pt>
                <c:pt idx="647">
                  <c:v>0.16120522518276759</c:v>
                </c:pt>
                <c:pt idx="648">
                  <c:v>0.16125200503015175</c:v>
                </c:pt>
                <c:pt idx="649">
                  <c:v>0.16255194706769724</c:v>
                </c:pt>
                <c:pt idx="650">
                  <c:v>0.15989864283745672</c:v>
                </c:pt>
                <c:pt idx="651">
                  <c:v>0.16180693414506789</c:v>
                </c:pt>
                <c:pt idx="652">
                  <c:v>0.1487908300478159</c:v>
                </c:pt>
                <c:pt idx="653">
                  <c:v>0.15035223658531666</c:v>
                </c:pt>
                <c:pt idx="654">
                  <c:v>0.14561816105787642</c:v>
                </c:pt>
                <c:pt idx="655">
                  <c:v>0.15044105920487968</c:v>
                </c:pt>
                <c:pt idx="656">
                  <c:v>0.15065251041353392</c:v>
                </c:pt>
                <c:pt idx="657">
                  <c:v>0.14877334616640955</c:v>
                </c:pt>
                <c:pt idx="658">
                  <c:v>0.14634215574128784</c:v>
                </c:pt>
                <c:pt idx="659">
                  <c:v>0.15162232803997999</c:v>
                </c:pt>
                <c:pt idx="660">
                  <c:v>0.16531737330201904</c:v>
                </c:pt>
                <c:pt idx="661">
                  <c:v>0.15828290010854695</c:v>
                </c:pt>
                <c:pt idx="662">
                  <c:v>0.16150593236016092</c:v>
                </c:pt>
                <c:pt idx="663">
                  <c:v>0.15921883307871629</c:v>
                </c:pt>
                <c:pt idx="664">
                  <c:v>0.14837211352636945</c:v>
                </c:pt>
                <c:pt idx="665">
                  <c:v>0.14997180439812172</c:v>
                </c:pt>
                <c:pt idx="666">
                  <c:v>0.14615579178409455</c:v>
                </c:pt>
                <c:pt idx="667">
                  <c:v>0.15038613108731747</c:v>
                </c:pt>
                <c:pt idx="668">
                  <c:v>0.13942285237236832</c:v>
                </c:pt>
                <c:pt idx="669">
                  <c:v>0.13276606739175661</c:v>
                </c:pt>
                <c:pt idx="670">
                  <c:v>0.12949954854346932</c:v>
                </c:pt>
                <c:pt idx="671">
                  <c:v>0.12633867689813233</c:v>
                </c:pt>
                <c:pt idx="672">
                  <c:v>0.13324824345182107</c:v>
                </c:pt>
                <c:pt idx="673">
                  <c:v>0.19486572477332381</c:v>
                </c:pt>
                <c:pt idx="674">
                  <c:v>0.11024569287200058</c:v>
                </c:pt>
                <c:pt idx="675">
                  <c:v>0.13051706154419618</c:v>
                </c:pt>
                <c:pt idx="676">
                  <c:v>0.13738600862210826</c:v>
                </c:pt>
                <c:pt idx="677">
                  <c:v>0.12719295083134974</c:v>
                </c:pt>
                <c:pt idx="678">
                  <c:v>0.1286957</c:v>
                </c:pt>
                <c:pt idx="679">
                  <c:v>0.12456310630363503</c:v>
                </c:pt>
                <c:pt idx="680">
                  <c:v>9.7626706744187733E-2</c:v>
                </c:pt>
                <c:pt idx="681">
                  <c:v>0.11058570410941768</c:v>
                </c:pt>
                <c:pt idx="682">
                  <c:v>0.11146638090826812</c:v>
                </c:pt>
                <c:pt idx="683">
                  <c:v>0.11803566364498956</c:v>
                </c:pt>
                <c:pt idx="684">
                  <c:v>0.13647265080647139</c:v>
                </c:pt>
                <c:pt idx="685">
                  <c:v>0.15577714504709156</c:v>
                </c:pt>
                <c:pt idx="686">
                  <c:v>0.15640880502007307</c:v>
                </c:pt>
                <c:pt idx="687">
                  <c:v>0.16496184672364447</c:v>
                </c:pt>
                <c:pt idx="688">
                  <c:v>0.16409867657036131</c:v>
                </c:pt>
                <c:pt idx="689">
                  <c:v>0.16392327136185741</c:v>
                </c:pt>
                <c:pt idx="690">
                  <c:v>0.16388154555613901</c:v>
                </c:pt>
                <c:pt idx="691">
                  <c:v>0.16189414792215895</c:v>
                </c:pt>
                <c:pt idx="692">
                  <c:v>0.15991764521006091</c:v>
                </c:pt>
                <c:pt idx="693">
                  <c:v>0.15845158240030702</c:v>
                </c:pt>
                <c:pt idx="694">
                  <c:v>0.16036757589732445</c:v>
                </c:pt>
                <c:pt idx="695">
                  <c:v>0.15968594941593842</c:v>
                </c:pt>
                <c:pt idx="696">
                  <c:v>0.15646224519050683</c:v>
                </c:pt>
                <c:pt idx="697">
                  <c:v>0.15740225652286777</c:v>
                </c:pt>
                <c:pt idx="698">
                  <c:v>0.15431544731709157</c:v>
                </c:pt>
                <c:pt idx="699">
                  <c:v>0.15500459394427338</c:v>
                </c:pt>
                <c:pt idx="700">
                  <c:v>0.15717353238072634</c:v>
                </c:pt>
                <c:pt idx="701">
                  <c:v>0.16580108783808856</c:v>
                </c:pt>
                <c:pt idx="702">
                  <c:v>0.1629984295272805</c:v>
                </c:pt>
                <c:pt idx="703">
                  <c:v>0.16480261254842335</c:v>
                </c:pt>
                <c:pt idx="704">
                  <c:v>0.17184632281640991</c:v>
                </c:pt>
                <c:pt idx="705">
                  <c:v>0.17349332790792593</c:v>
                </c:pt>
                <c:pt idx="706">
                  <c:v>0.17871108651431997</c:v>
                </c:pt>
                <c:pt idx="707">
                  <c:v>0.18832932823805706</c:v>
                </c:pt>
                <c:pt idx="708">
                  <c:v>0.18221540043403686</c:v>
                </c:pt>
                <c:pt idx="709">
                  <c:v>0.18227462159057034</c:v>
                </c:pt>
                <c:pt idx="710">
                  <c:v>0.17015352688631846</c:v>
                </c:pt>
                <c:pt idx="711">
                  <c:v>0.16973660318598108</c:v>
                </c:pt>
                <c:pt idx="712">
                  <c:v>0.15576269873000279</c:v>
                </c:pt>
                <c:pt idx="713">
                  <c:v>0.14670756129206924</c:v>
                </c:pt>
                <c:pt idx="714">
                  <c:v>0.14612550523817747</c:v>
                </c:pt>
                <c:pt idx="715">
                  <c:v>0.14595935429062484</c:v>
                </c:pt>
                <c:pt idx="716">
                  <c:v>0.14451591313793163</c:v>
                </c:pt>
                <c:pt idx="717">
                  <c:v>0.14730295497065193</c:v>
                </c:pt>
                <c:pt idx="718">
                  <c:v>0.15266495535514932</c:v>
                </c:pt>
                <c:pt idx="719">
                  <c:v>0.1512739354543389</c:v>
                </c:pt>
                <c:pt idx="720">
                  <c:v>0.14835449158536915</c:v>
                </c:pt>
                <c:pt idx="721">
                  <c:v>0.15050447577512824</c:v>
                </c:pt>
                <c:pt idx="722">
                  <c:v>0.14883859092458163</c:v>
                </c:pt>
                <c:pt idx="723">
                  <c:v>0.1462106914505869</c:v>
                </c:pt>
                <c:pt idx="724">
                  <c:v>0.14463062344755609</c:v>
                </c:pt>
                <c:pt idx="725">
                  <c:v>0.15001348213046478</c:v>
                </c:pt>
                <c:pt idx="726">
                  <c:v>0.15692589285208225</c:v>
                </c:pt>
                <c:pt idx="727">
                  <c:v>0.15510436285739473</c:v>
                </c:pt>
                <c:pt idx="728">
                  <c:v>0.15344009091290478</c:v>
                </c:pt>
                <c:pt idx="729">
                  <c:v>0.15368808397868775</c:v>
                </c:pt>
                <c:pt idx="730">
                  <c:v>0.1503413178774185</c:v>
                </c:pt>
                <c:pt idx="731">
                  <c:v>0.15361031778827425</c:v>
                </c:pt>
                <c:pt idx="732">
                  <c:v>0.14952134893516417</c:v>
                </c:pt>
                <c:pt idx="733">
                  <c:v>0.15674623335471669</c:v>
                </c:pt>
                <c:pt idx="734">
                  <c:v>0.15880152050709792</c:v>
                </c:pt>
                <c:pt idx="735">
                  <c:v>0.16906967612619403</c:v>
                </c:pt>
                <c:pt idx="736">
                  <c:v>0.16556639645375026</c:v>
                </c:pt>
                <c:pt idx="737">
                  <c:v>0.1658293862222778</c:v>
                </c:pt>
                <c:pt idx="738">
                  <c:v>0.16419702936143629</c:v>
                </c:pt>
                <c:pt idx="739">
                  <c:v>0.17066885115214347</c:v>
                </c:pt>
                <c:pt idx="740">
                  <c:v>0.18379725580704079</c:v>
                </c:pt>
                <c:pt idx="741">
                  <c:v>0.18492122954348261</c:v>
                </c:pt>
                <c:pt idx="742">
                  <c:v>0.17688700140041394</c:v>
                </c:pt>
                <c:pt idx="743">
                  <c:v>0.17239966175343127</c:v>
                </c:pt>
                <c:pt idx="744">
                  <c:v>0.16745659193932735</c:v>
                </c:pt>
                <c:pt idx="745">
                  <c:v>0.16441759312398699</c:v>
                </c:pt>
                <c:pt idx="746">
                  <c:v>0.15779572562053226</c:v>
                </c:pt>
                <c:pt idx="747">
                  <c:v>0.1544058664789445</c:v>
                </c:pt>
                <c:pt idx="748">
                  <c:v>0.14576017742442102</c:v>
                </c:pt>
                <c:pt idx="749">
                  <c:v>0.14704502372484432</c:v>
                </c:pt>
                <c:pt idx="750">
                  <c:v>0.14247596428885362</c:v>
                </c:pt>
                <c:pt idx="751">
                  <c:v>0.14405367797524057</c:v>
                </c:pt>
                <c:pt idx="752">
                  <c:v>0.14455924795762931</c:v>
                </c:pt>
                <c:pt idx="753">
                  <c:v>0.14582299200412621</c:v>
                </c:pt>
                <c:pt idx="754">
                  <c:v>0.14546371652040244</c:v>
                </c:pt>
                <c:pt idx="755">
                  <c:v>0.14600780417498932</c:v>
                </c:pt>
                <c:pt idx="756">
                  <c:v>0.14047903266077683</c:v>
                </c:pt>
                <c:pt idx="757">
                  <c:v>0.14234726541795145</c:v>
                </c:pt>
                <c:pt idx="758">
                  <c:v>0.13818897822304571</c:v>
                </c:pt>
                <c:pt idx="759">
                  <c:v>0.1461689811120796</c:v>
                </c:pt>
                <c:pt idx="760">
                  <c:v>0.14352508413910173</c:v>
                </c:pt>
                <c:pt idx="761">
                  <c:v>0.13813073660084099</c:v>
                </c:pt>
                <c:pt idx="762">
                  <c:v>0.13510775293022081</c:v>
                </c:pt>
                <c:pt idx="763">
                  <c:v>0.13573734376583738</c:v>
                </c:pt>
                <c:pt idx="764">
                  <c:v>0.14230055546185835</c:v>
                </c:pt>
                <c:pt idx="765">
                  <c:v>0.14049937143974886</c:v>
                </c:pt>
                <c:pt idx="766">
                  <c:v>0.14476101533616326</c:v>
                </c:pt>
                <c:pt idx="767">
                  <c:v>0.13829910852668567</c:v>
                </c:pt>
                <c:pt idx="768">
                  <c:v>0.14428313506720453</c:v>
                </c:pt>
                <c:pt idx="769">
                  <c:v>0.14695778023563424</c:v>
                </c:pt>
                <c:pt idx="770">
                  <c:v>0.14356058223093912</c:v>
                </c:pt>
                <c:pt idx="771">
                  <c:v>0.14081164472127516</c:v>
                </c:pt>
                <c:pt idx="772">
                  <c:v>0.13929905635656112</c:v>
                </c:pt>
                <c:pt idx="773">
                  <c:v>0.13935006067703781</c:v>
                </c:pt>
                <c:pt idx="774">
                  <c:v>0.134724738655393</c:v>
                </c:pt>
                <c:pt idx="775">
                  <c:v>0.13192369196049811</c:v>
                </c:pt>
                <c:pt idx="776">
                  <c:v>0.12695462840382796</c:v>
                </c:pt>
                <c:pt idx="777">
                  <c:v>0.127667274436852</c:v>
                </c:pt>
                <c:pt idx="778">
                  <c:v>0.12924939237984995</c:v>
                </c:pt>
                <c:pt idx="779">
                  <c:v>0.13074724686868017</c:v>
                </c:pt>
                <c:pt idx="780">
                  <c:v>0.12995557017852025</c:v>
                </c:pt>
                <c:pt idx="781">
                  <c:v>0.13266472513286015</c:v>
                </c:pt>
                <c:pt idx="782">
                  <c:v>0.12441832003210113</c:v>
                </c:pt>
                <c:pt idx="783">
                  <c:v>0.12864282581398151</c:v>
                </c:pt>
                <c:pt idx="784">
                  <c:v>0.12205176018884589</c:v>
                </c:pt>
                <c:pt idx="785">
                  <c:v>0.12749093970721886</c:v>
                </c:pt>
                <c:pt idx="786">
                  <c:v>0.1222466880430768</c:v>
                </c:pt>
                <c:pt idx="787">
                  <c:v>0.12382823890421335</c:v>
                </c:pt>
                <c:pt idx="788">
                  <c:v>0.13281514001051639</c:v>
                </c:pt>
                <c:pt idx="789">
                  <c:v>0.12840854919085637</c:v>
                </c:pt>
                <c:pt idx="790">
                  <c:v>0.12074257919143298</c:v>
                </c:pt>
                <c:pt idx="791">
                  <c:v>0.12605515255841551</c:v>
                </c:pt>
                <c:pt idx="792">
                  <c:v>0.12312306753157992</c:v>
                </c:pt>
                <c:pt idx="793">
                  <c:v>0.12347227104183649</c:v>
                </c:pt>
                <c:pt idx="794">
                  <c:v>0.1142538341481865</c:v>
                </c:pt>
                <c:pt idx="795">
                  <c:v>0.11796306695048907</c:v>
                </c:pt>
                <c:pt idx="796">
                  <c:v>0.12638040624002728</c:v>
                </c:pt>
                <c:pt idx="797">
                  <c:v>0.13094851781158823</c:v>
                </c:pt>
                <c:pt idx="798">
                  <c:v>0.13156812114620531</c:v>
                </c:pt>
                <c:pt idx="799">
                  <c:v>0.1399801735309405</c:v>
                </c:pt>
                <c:pt idx="800">
                  <c:v>0.13977634167515018</c:v>
                </c:pt>
                <c:pt idx="801">
                  <c:v>0.1300978454509015</c:v>
                </c:pt>
                <c:pt idx="802">
                  <c:v>0.15876527439440444</c:v>
                </c:pt>
                <c:pt idx="803">
                  <c:v>0.15472637238520648</c:v>
                </c:pt>
                <c:pt idx="804">
                  <c:v>0.1170416677533907</c:v>
                </c:pt>
                <c:pt idx="805">
                  <c:v>0.11162807898757719</c:v>
                </c:pt>
                <c:pt idx="806">
                  <c:v>0.11982699999999999</c:v>
                </c:pt>
                <c:pt idx="807">
                  <c:v>0.10753212405569837</c:v>
                </c:pt>
                <c:pt idx="808">
                  <c:v>0.12736218593413526</c:v>
                </c:pt>
                <c:pt idx="809">
                  <c:v>0.13581502807051229</c:v>
                </c:pt>
                <c:pt idx="810">
                  <c:v>0.13606003222436178</c:v>
                </c:pt>
                <c:pt idx="811">
                  <c:v>0.13820621048216372</c:v>
                </c:pt>
                <c:pt idx="812">
                  <c:v>0.13929793899621187</c:v>
                </c:pt>
                <c:pt idx="813">
                  <c:v>0.13952751231901622</c:v>
                </c:pt>
                <c:pt idx="814">
                  <c:v>0.13709375644518063</c:v>
                </c:pt>
                <c:pt idx="815">
                  <c:v>0.13431597849656002</c:v>
                </c:pt>
                <c:pt idx="816">
                  <c:v>0.13201080731148962</c:v>
                </c:pt>
                <c:pt idx="817">
                  <c:v>0.1321508255270929</c:v>
                </c:pt>
                <c:pt idx="818">
                  <c:v>0.12662531011059694</c:v>
                </c:pt>
                <c:pt idx="819">
                  <c:v>0.12631324942754207</c:v>
                </c:pt>
                <c:pt idx="820">
                  <c:v>0.13124091032978963</c:v>
                </c:pt>
                <c:pt idx="821">
                  <c:v>0.13323620117307727</c:v>
                </c:pt>
                <c:pt idx="822">
                  <c:v>0.13358233714437995</c:v>
                </c:pt>
                <c:pt idx="823">
                  <c:v>0.13861853029794219</c:v>
                </c:pt>
                <c:pt idx="824">
                  <c:v>0.14041576051189958</c:v>
                </c:pt>
                <c:pt idx="825">
                  <c:v>0.13400996874554433</c:v>
                </c:pt>
                <c:pt idx="826">
                  <c:v>0.13463910530316059</c:v>
                </c:pt>
                <c:pt idx="827">
                  <c:v>0.13290031417414144</c:v>
                </c:pt>
                <c:pt idx="828">
                  <c:v>0.13144318703716418</c:v>
                </c:pt>
                <c:pt idx="829">
                  <c:v>0.13927909011889775</c:v>
                </c:pt>
                <c:pt idx="830">
                  <c:v>0.13998608987202998</c:v>
                </c:pt>
                <c:pt idx="831">
                  <c:v>0.14183155657851315</c:v>
                </c:pt>
                <c:pt idx="832">
                  <c:v>0.13983513571011311</c:v>
                </c:pt>
                <c:pt idx="833">
                  <c:v>0.13809894695922301</c:v>
                </c:pt>
                <c:pt idx="834">
                  <c:v>0.13350347044712246</c:v>
                </c:pt>
                <c:pt idx="835">
                  <c:v>0.13440436279111162</c:v>
                </c:pt>
                <c:pt idx="836">
                  <c:v>0.13259826676777881</c:v>
                </c:pt>
                <c:pt idx="837">
                  <c:v>0.13251205288964918</c:v>
                </c:pt>
                <c:pt idx="838">
                  <c:v>0.12643379118656667</c:v>
                </c:pt>
                <c:pt idx="839">
                  <c:v>0.12547834578735415</c:v>
                </c:pt>
                <c:pt idx="840">
                  <c:v>0.12755526495477565</c:v>
                </c:pt>
                <c:pt idx="841">
                  <c:v>0.13412241535272723</c:v>
                </c:pt>
                <c:pt idx="842">
                  <c:v>0.13280960192801131</c:v>
                </c:pt>
                <c:pt idx="843">
                  <c:v>0.12702489960805755</c:v>
                </c:pt>
                <c:pt idx="844">
                  <c:v>0.12515267215606557</c:v>
                </c:pt>
                <c:pt idx="845">
                  <c:v>0.1258330749501988</c:v>
                </c:pt>
                <c:pt idx="846">
                  <c:v>0.12508359808682876</c:v>
                </c:pt>
                <c:pt idx="847">
                  <c:v>0.12878116023815755</c:v>
                </c:pt>
                <c:pt idx="848">
                  <c:v>0.12427087494372509</c:v>
                </c:pt>
                <c:pt idx="849">
                  <c:v>0.13040163870506502</c:v>
                </c:pt>
                <c:pt idx="850">
                  <c:v>0.12980999463831627</c:v>
                </c:pt>
                <c:pt idx="851">
                  <c:v>0.12788168617647117</c:v>
                </c:pt>
                <c:pt idx="852">
                  <c:v>0.1256562413865466</c:v>
                </c:pt>
                <c:pt idx="853">
                  <c:v>0.12398036837270268</c:v>
                </c:pt>
                <c:pt idx="854">
                  <c:v>0.12443959689211902</c:v>
                </c:pt>
                <c:pt idx="855">
                  <c:v>0.12376619226757178</c:v>
                </c:pt>
                <c:pt idx="856">
                  <c:v>0.12059682251069362</c:v>
                </c:pt>
                <c:pt idx="857">
                  <c:v>0.11807439775014263</c:v>
                </c:pt>
                <c:pt idx="858">
                  <c:v>0.11217231028350656</c:v>
                </c:pt>
                <c:pt idx="859">
                  <c:v>0.11501018600101517</c:v>
                </c:pt>
                <c:pt idx="860">
                  <c:v>0.11754544615159085</c:v>
                </c:pt>
                <c:pt idx="861">
                  <c:v>0.12136366657687381</c:v>
                </c:pt>
                <c:pt idx="862">
                  <c:v>0.12172496258854471</c:v>
                </c:pt>
                <c:pt idx="863">
                  <c:v>0.12262347082202191</c:v>
                </c:pt>
                <c:pt idx="864">
                  <c:v>0.1267421777886647</c:v>
                </c:pt>
                <c:pt idx="865">
                  <c:v>0.13786916689461892</c:v>
                </c:pt>
                <c:pt idx="866">
                  <c:v>0.1297667854874755</c:v>
                </c:pt>
                <c:pt idx="867">
                  <c:v>0.1298006441639499</c:v>
                </c:pt>
                <c:pt idx="868">
                  <c:v>0.12904557669205607</c:v>
                </c:pt>
                <c:pt idx="869">
                  <c:v>0.14717594475312537</c:v>
                </c:pt>
                <c:pt idx="870">
                  <c:v>0.14651890411266746</c:v>
                </c:pt>
                <c:pt idx="871">
                  <c:v>0.13605686510297729</c:v>
                </c:pt>
                <c:pt idx="872">
                  <c:v>0.13340146458375163</c:v>
                </c:pt>
                <c:pt idx="873">
                  <c:v>0.13372671220600177</c:v>
                </c:pt>
                <c:pt idx="874">
                  <c:v>0.12893986933067961</c:v>
                </c:pt>
                <c:pt idx="875">
                  <c:v>0.13404756752805583</c:v>
                </c:pt>
                <c:pt idx="876">
                  <c:v>0.12718776156037739</c:v>
                </c:pt>
                <c:pt idx="877">
                  <c:v>0.12514063878860557</c:v>
                </c:pt>
                <c:pt idx="878">
                  <c:v>0.12547942563000727</c:v>
                </c:pt>
                <c:pt idx="879">
                  <c:v>0.12708103982326105</c:v>
                </c:pt>
                <c:pt idx="880">
                  <c:v>0.12534279068401033</c:v>
                </c:pt>
                <c:pt idx="881">
                  <c:v>0.12251326930222671</c:v>
                </c:pt>
                <c:pt idx="882">
                  <c:v>0.11713233911345851</c:v>
                </c:pt>
                <c:pt idx="883">
                  <c:v>0.11749892702428355</c:v>
                </c:pt>
                <c:pt idx="884">
                  <c:v>0.11572733649864914</c:v>
                </c:pt>
                <c:pt idx="885">
                  <c:v>0.1217768844122383</c:v>
                </c:pt>
                <c:pt idx="886">
                  <c:v>0.11940119709900907</c:v>
                </c:pt>
                <c:pt idx="887">
                  <c:v>0.12127852922256682</c:v>
                </c:pt>
                <c:pt idx="888">
                  <c:v>0.12467106227675818</c:v>
                </c:pt>
                <c:pt idx="889">
                  <c:v>0.12488303373429627</c:v>
                </c:pt>
                <c:pt idx="890">
                  <c:v>0.1338308622227766</c:v>
                </c:pt>
                <c:pt idx="891">
                  <c:v>0.1309015806233105</c:v>
                </c:pt>
                <c:pt idx="892">
                  <c:v>0.12596989995637131</c:v>
                </c:pt>
                <c:pt idx="893">
                  <c:v>0.12603181254656554</c:v>
                </c:pt>
                <c:pt idx="894">
                  <c:v>0.13284257485127604</c:v>
                </c:pt>
                <c:pt idx="895">
                  <c:v>0.14165419059869705</c:v>
                </c:pt>
                <c:pt idx="896">
                  <c:v>0.15354893275320161</c:v>
                </c:pt>
                <c:pt idx="897">
                  <c:v>0.15357142810197469</c:v>
                </c:pt>
                <c:pt idx="898">
                  <c:v>0.1528969443954889</c:v>
                </c:pt>
                <c:pt idx="899">
                  <c:v>0.14663355245477472</c:v>
                </c:pt>
                <c:pt idx="900">
                  <c:v>0.16428029073045347</c:v>
                </c:pt>
                <c:pt idx="901">
                  <c:v>0.15599066628114994</c:v>
                </c:pt>
                <c:pt idx="902">
                  <c:v>0.15701816080241693</c:v>
                </c:pt>
                <c:pt idx="903">
                  <c:v>0.1589962057143911</c:v>
                </c:pt>
                <c:pt idx="904">
                  <c:v>0.16183580988754809</c:v>
                </c:pt>
                <c:pt idx="905">
                  <c:v>0.16858272469510241</c:v>
                </c:pt>
                <c:pt idx="906">
                  <c:v>0.16983765894637415</c:v>
                </c:pt>
                <c:pt idx="907">
                  <c:v>0.16712837741211931</c:v>
                </c:pt>
                <c:pt idx="908">
                  <c:v>0.16680850013068901</c:v>
                </c:pt>
                <c:pt idx="909">
                  <c:v>0.15844181139808572</c:v>
                </c:pt>
                <c:pt idx="910">
                  <c:v>0.16371281367293006</c:v>
                </c:pt>
                <c:pt idx="911">
                  <c:v>0.1694511254124523</c:v>
                </c:pt>
                <c:pt idx="912">
                  <c:v>0.17129204017720515</c:v>
                </c:pt>
                <c:pt idx="913">
                  <c:v>0.16214478258941475</c:v>
                </c:pt>
                <c:pt idx="914">
                  <c:v>0.17248080055841883</c:v>
                </c:pt>
                <c:pt idx="915">
                  <c:v>0.20472856762085789</c:v>
                </c:pt>
                <c:pt idx="916">
                  <c:v>0.18590084807783441</c:v>
                </c:pt>
                <c:pt idx="917">
                  <c:v>0.18119530921046656</c:v>
                </c:pt>
                <c:pt idx="918">
                  <c:v>0.18116836198386249</c:v>
                </c:pt>
                <c:pt idx="919">
                  <c:v>0.17904264147328353</c:v>
                </c:pt>
                <c:pt idx="920">
                  <c:v>0.17032267182026001</c:v>
                </c:pt>
                <c:pt idx="921">
                  <c:v>0.1636111807006107</c:v>
                </c:pt>
                <c:pt idx="922">
                  <c:v>0.14533140109191728</c:v>
                </c:pt>
                <c:pt idx="923">
                  <c:v>0.14402086380660342</c:v>
                </c:pt>
                <c:pt idx="924">
                  <c:v>0.12948876661468009</c:v>
                </c:pt>
                <c:pt idx="925">
                  <c:v>0.15100989232327103</c:v>
                </c:pt>
                <c:pt idx="926">
                  <c:v>0.13958023452895135</c:v>
                </c:pt>
                <c:pt idx="927">
                  <c:v>0.13466696624911065</c:v>
                </c:pt>
                <c:pt idx="928">
                  <c:v>0.20979457016724265</c:v>
                </c:pt>
                <c:pt idx="929">
                  <c:v>0.106679189193357</c:v>
                </c:pt>
                <c:pt idx="930">
                  <c:v>0.10829295704147553</c:v>
                </c:pt>
                <c:pt idx="931">
                  <c:v>0.1004237865</c:v>
                </c:pt>
                <c:pt idx="932">
                  <c:v>0.10702312110073756</c:v>
                </c:pt>
                <c:pt idx="933">
                  <c:v>9.250559936123251E-2</c:v>
                </c:pt>
                <c:pt idx="934">
                  <c:v>0.14237974311530596</c:v>
                </c:pt>
                <c:pt idx="935">
                  <c:v>0.13697184718785624</c:v>
                </c:pt>
                <c:pt idx="936">
                  <c:v>0.14363840218454843</c:v>
                </c:pt>
                <c:pt idx="937">
                  <c:v>0.14685704744773379</c:v>
                </c:pt>
                <c:pt idx="938">
                  <c:v>0.14313977731843816</c:v>
                </c:pt>
                <c:pt idx="939">
                  <c:v>0.14949505341545741</c:v>
                </c:pt>
                <c:pt idx="940">
                  <c:v>0.15053005073533535</c:v>
                </c:pt>
                <c:pt idx="941">
                  <c:v>0.14292073136846403</c:v>
                </c:pt>
                <c:pt idx="942">
                  <c:v>0.14833347722699061</c:v>
                </c:pt>
                <c:pt idx="943">
                  <c:v>0.15217640389410667</c:v>
                </c:pt>
                <c:pt idx="944">
                  <c:v>0.14965403120364049</c:v>
                </c:pt>
                <c:pt idx="945">
                  <c:v>0.14421878171573879</c:v>
                </c:pt>
                <c:pt idx="946">
                  <c:v>0.13911035030080834</c:v>
                </c:pt>
                <c:pt idx="947">
                  <c:v>0.15752061189943589</c:v>
                </c:pt>
                <c:pt idx="948">
                  <c:v>0.1683968166531368</c:v>
                </c:pt>
                <c:pt idx="949">
                  <c:v>0.15980157432370651</c:v>
                </c:pt>
                <c:pt idx="950">
                  <c:v>0.15814568406907129</c:v>
                </c:pt>
                <c:pt idx="951">
                  <c:v>0.15312315557810274</c:v>
                </c:pt>
                <c:pt idx="952">
                  <c:v>0.16658545056598237</c:v>
                </c:pt>
                <c:pt idx="953">
                  <c:v>0.15127593912484358</c:v>
                </c:pt>
                <c:pt idx="954">
                  <c:v>0.15205584823526216</c:v>
                </c:pt>
                <c:pt idx="955">
                  <c:v>0.1643679551797125</c:v>
                </c:pt>
                <c:pt idx="956">
                  <c:v>0.17164022284045632</c:v>
                </c:pt>
                <c:pt idx="957">
                  <c:v>0.17337413811768293</c:v>
                </c:pt>
                <c:pt idx="958">
                  <c:v>0.17931412932162288</c:v>
                </c:pt>
                <c:pt idx="959">
                  <c:v>0.1754498253952472</c:v>
                </c:pt>
                <c:pt idx="960">
                  <c:v>0.17482842815647998</c:v>
                </c:pt>
                <c:pt idx="961">
                  <c:v>0.16935326334980685</c:v>
                </c:pt>
                <c:pt idx="962">
                  <c:v>0.15178409049741634</c:v>
                </c:pt>
                <c:pt idx="963">
                  <c:v>0.14869912099700733</c:v>
                </c:pt>
                <c:pt idx="964">
                  <c:v>0.13444004010763255</c:v>
                </c:pt>
                <c:pt idx="965">
                  <c:v>0.14197879540165309</c:v>
                </c:pt>
                <c:pt idx="966">
                  <c:v>0.14450734095553627</c:v>
                </c:pt>
                <c:pt idx="967">
                  <c:v>0.13804312027032317</c:v>
                </c:pt>
                <c:pt idx="968">
                  <c:v>0.14215924773962924</c:v>
                </c:pt>
                <c:pt idx="969">
                  <c:v>0.14669881033299517</c:v>
                </c:pt>
                <c:pt idx="970">
                  <c:v>0.14878484783066345</c:v>
                </c:pt>
                <c:pt idx="971">
                  <c:v>0.15470552670746099</c:v>
                </c:pt>
                <c:pt idx="972">
                  <c:v>0.157896617213371</c:v>
                </c:pt>
                <c:pt idx="973">
                  <c:v>0.15843581410392901</c:v>
                </c:pt>
                <c:pt idx="974">
                  <c:v>0.13861220835562379</c:v>
                </c:pt>
                <c:pt idx="975">
                  <c:v>0.14955325695245023</c:v>
                </c:pt>
                <c:pt idx="976">
                  <c:v>0.15056525312860036</c:v>
                </c:pt>
                <c:pt idx="977">
                  <c:v>0.16054987709391952</c:v>
                </c:pt>
                <c:pt idx="978">
                  <c:v>0.16402980840624973</c:v>
                </c:pt>
                <c:pt idx="979">
                  <c:v>0.16494494956555061</c:v>
                </c:pt>
                <c:pt idx="980">
                  <c:v>0.16338414778928334</c:v>
                </c:pt>
                <c:pt idx="981">
                  <c:v>0.15703466327691354</c:v>
                </c:pt>
                <c:pt idx="982">
                  <c:v>0.15485407898092521</c:v>
                </c:pt>
                <c:pt idx="983">
                  <c:v>0.14140031272947345</c:v>
                </c:pt>
                <c:pt idx="984">
                  <c:v>0.14088316137012116</c:v>
                </c:pt>
                <c:pt idx="985">
                  <c:v>0.13818270909786634</c:v>
                </c:pt>
                <c:pt idx="986">
                  <c:v>0.13458236980342239</c:v>
                </c:pt>
                <c:pt idx="987">
                  <c:v>0.13453859081994746</c:v>
                </c:pt>
                <c:pt idx="988">
                  <c:v>0.14014107521300423</c:v>
                </c:pt>
                <c:pt idx="989">
                  <c:v>0.14439311187868076</c:v>
                </c:pt>
                <c:pt idx="990">
                  <c:v>0.14471785681242008</c:v>
                </c:pt>
                <c:pt idx="991">
                  <c:v>0.13867137244820635</c:v>
                </c:pt>
                <c:pt idx="992">
                  <c:v>0.13554779086529556</c:v>
                </c:pt>
                <c:pt idx="993">
                  <c:v>0.14555010139300267</c:v>
                </c:pt>
                <c:pt idx="994">
                  <c:v>0.15075335087214689</c:v>
                </c:pt>
                <c:pt idx="995">
                  <c:v>0.15354671223477079</c:v>
                </c:pt>
                <c:pt idx="996">
                  <c:v>0.15539088782891058</c:v>
                </c:pt>
                <c:pt idx="997">
                  <c:v>0.15960865402760896</c:v>
                </c:pt>
                <c:pt idx="998">
                  <c:v>0.15724558584415538</c:v>
                </c:pt>
                <c:pt idx="999">
                  <c:v>0.15779063263104715</c:v>
                </c:pt>
                <c:pt idx="1000">
                  <c:v>0.15781222798057248</c:v>
                </c:pt>
                <c:pt idx="1001">
                  <c:v>0.15849228757199765</c:v>
                </c:pt>
                <c:pt idx="1002">
                  <c:v>0.15950541329457743</c:v>
                </c:pt>
                <c:pt idx="1003">
                  <c:v>0.15797467918636637</c:v>
                </c:pt>
                <c:pt idx="1004">
                  <c:v>0.15679952834787933</c:v>
                </c:pt>
                <c:pt idx="1005">
                  <c:v>0.15033346667981687</c:v>
                </c:pt>
                <c:pt idx="1006">
                  <c:v>0.14855391931885487</c:v>
                </c:pt>
                <c:pt idx="1007">
                  <c:v>0.14550289112153078</c:v>
                </c:pt>
                <c:pt idx="1008">
                  <c:v>0.14778077712903862</c:v>
                </c:pt>
                <c:pt idx="1009">
                  <c:v>0.15403454842527051</c:v>
                </c:pt>
                <c:pt idx="1010">
                  <c:v>0.15999244761662001</c:v>
                </c:pt>
                <c:pt idx="1011">
                  <c:v>0.16037649244717797</c:v>
                </c:pt>
                <c:pt idx="1012">
                  <c:v>0.16038824604523799</c:v>
                </c:pt>
                <c:pt idx="1013">
                  <c:v>0.16293164075256938</c:v>
                </c:pt>
                <c:pt idx="1014">
                  <c:v>0.17123325047075499</c:v>
                </c:pt>
                <c:pt idx="1015">
                  <c:v>0.1656514808711097</c:v>
                </c:pt>
                <c:pt idx="1016">
                  <c:v>0.16976199416103854</c:v>
                </c:pt>
                <c:pt idx="1017">
                  <c:v>0.16664751515744569</c:v>
                </c:pt>
                <c:pt idx="1018">
                  <c:v>0.17036853383750292</c:v>
                </c:pt>
                <c:pt idx="1019">
                  <c:v>0.17058158940975482</c:v>
                </c:pt>
                <c:pt idx="1020">
                  <c:v>0.16350711110149491</c:v>
                </c:pt>
                <c:pt idx="1021">
                  <c:v>0.16326427022352916</c:v>
                </c:pt>
                <c:pt idx="1022">
                  <c:v>0.15872517436459135</c:v>
                </c:pt>
                <c:pt idx="1023">
                  <c:v>0.15916422644819195</c:v>
                </c:pt>
                <c:pt idx="1024">
                  <c:v>0.16109932074292654</c:v>
                </c:pt>
                <c:pt idx="1025">
                  <c:v>0.16112318871124223</c:v>
                </c:pt>
                <c:pt idx="1026">
                  <c:v>0.15750632278232804</c:v>
                </c:pt>
                <c:pt idx="1027">
                  <c:v>0.1641330072654828</c:v>
                </c:pt>
                <c:pt idx="1028">
                  <c:v>0.16338815419483857</c:v>
                </c:pt>
                <c:pt idx="1029">
                  <c:v>0.16468016226581578</c:v>
                </c:pt>
                <c:pt idx="1030">
                  <c:v>0.16568749113423603</c:v>
                </c:pt>
                <c:pt idx="1031">
                  <c:v>0.16832414837304621</c:v>
                </c:pt>
                <c:pt idx="1032">
                  <c:v>0.16416759643457668</c:v>
                </c:pt>
                <c:pt idx="1033">
                  <c:v>0.17277116972280124</c:v>
                </c:pt>
                <c:pt idx="1034">
                  <c:v>0.16727102536366009</c:v>
                </c:pt>
                <c:pt idx="1035">
                  <c:v>0.16597019416231376</c:v>
                </c:pt>
                <c:pt idx="1036">
                  <c:v>0.16379990208138548</c:v>
                </c:pt>
                <c:pt idx="1037">
                  <c:v>0.16299082248956343</c:v>
                </c:pt>
                <c:pt idx="1038">
                  <c:v>0.1645618428097585</c:v>
                </c:pt>
                <c:pt idx="1039">
                  <c:v>0.16937418340952845</c:v>
                </c:pt>
                <c:pt idx="1040">
                  <c:v>0.16876248156692467</c:v>
                </c:pt>
                <c:pt idx="1041">
                  <c:v>0.17084049059300863</c:v>
                </c:pt>
                <c:pt idx="1042">
                  <c:v>0.17549239038930392</c:v>
                </c:pt>
                <c:pt idx="1043">
                  <c:v>0.16739914196839387</c:v>
                </c:pt>
                <c:pt idx="1044">
                  <c:v>0.16747214657343393</c:v>
                </c:pt>
                <c:pt idx="1045">
                  <c:v>0.16532576149300393</c:v>
                </c:pt>
                <c:pt idx="1046">
                  <c:v>0.17385835368578786</c:v>
                </c:pt>
                <c:pt idx="1047">
                  <c:v>0.16777988149918355</c:v>
                </c:pt>
                <c:pt idx="1048">
                  <c:v>0.17133036329232965</c:v>
                </c:pt>
                <c:pt idx="1049">
                  <c:v>0.1691627729905445</c:v>
                </c:pt>
                <c:pt idx="1050">
                  <c:v>0.17910973123393389</c:v>
                </c:pt>
                <c:pt idx="1051">
                  <c:v>0.17744858889491866</c:v>
                </c:pt>
                <c:pt idx="1052">
                  <c:v>0.17516190818908864</c:v>
                </c:pt>
                <c:pt idx="1053">
                  <c:v>0.17901178921431435</c:v>
                </c:pt>
                <c:pt idx="1054">
                  <c:v>0.19445393990482851</c:v>
                </c:pt>
                <c:pt idx="1055">
                  <c:v>0.20957993946241327</c:v>
                </c:pt>
                <c:pt idx="1056">
                  <c:v>0.18882951412238441</c:v>
                </c:pt>
                <c:pt idx="1057">
                  <c:v>0.17791436537492494</c:v>
                </c:pt>
                <c:pt idx="1058">
                  <c:v>0.16439826813998984</c:v>
                </c:pt>
                <c:pt idx="1059">
                  <c:v>0.18266855975010318</c:v>
                </c:pt>
                <c:pt idx="1060">
                  <c:v>0.19225102002383967</c:v>
                </c:pt>
                <c:pt idx="1061">
                  <c:v>0.19049857291842151</c:v>
                </c:pt>
                <c:pt idx="1062">
                  <c:v>0.19818098221350777</c:v>
                </c:pt>
                <c:pt idx="1063">
                  <c:v>0.20146856554148024</c:v>
                </c:pt>
                <c:pt idx="1064">
                  <c:v>0.20247999521752058</c:v>
                </c:pt>
                <c:pt idx="1065">
                  <c:v>0.19469487913582345</c:v>
                </c:pt>
                <c:pt idx="1066">
                  <c:v>0.19180473844850446</c:v>
                </c:pt>
                <c:pt idx="1067">
                  <c:v>0.18951069942816887</c:v>
                </c:pt>
                <c:pt idx="1068">
                  <c:v>0.17986595073577616</c:v>
                </c:pt>
                <c:pt idx="1069">
                  <c:v>0.18803204443709964</c:v>
                </c:pt>
                <c:pt idx="1070">
                  <c:v>0.18755481903926749</c:v>
                </c:pt>
                <c:pt idx="1071">
                  <c:v>0.1800634046239761</c:v>
                </c:pt>
                <c:pt idx="1072">
                  <c:v>0.19328616711247507</c:v>
                </c:pt>
                <c:pt idx="1073">
                  <c:v>0.2021784641459432</c:v>
                </c:pt>
                <c:pt idx="1074">
                  <c:v>0.2111554620866703</c:v>
                </c:pt>
                <c:pt idx="1075">
                  <c:v>0.21859966697169692</c:v>
                </c:pt>
                <c:pt idx="1076">
                  <c:v>0.21681927267629572</c:v>
                </c:pt>
                <c:pt idx="1077">
                  <c:v>0.22073985296342183</c:v>
                </c:pt>
                <c:pt idx="1078">
                  <c:v>0.21538743757565762</c:v>
                </c:pt>
                <c:pt idx="1079">
                  <c:v>0.2010983288698095</c:v>
                </c:pt>
                <c:pt idx="1080">
                  <c:v>0.20009776021743747</c:v>
                </c:pt>
                <c:pt idx="1081">
                  <c:v>0.20024953204589624</c:v>
                </c:pt>
                <c:pt idx="1082">
                  <c:v>0.20106641907370323</c:v>
                </c:pt>
                <c:pt idx="1083">
                  <c:v>0.1933490717318726</c:v>
                </c:pt>
                <c:pt idx="1084">
                  <c:v>0.20202358675492429</c:v>
                </c:pt>
                <c:pt idx="1085">
                  <c:v>0.19374361677522883</c:v>
                </c:pt>
                <c:pt idx="1086">
                  <c:v>0.19197810280885011</c:v>
                </c:pt>
                <c:pt idx="1087">
                  <c:v>0.18166182167049869</c:v>
                </c:pt>
                <c:pt idx="1088">
                  <c:v>0.17806641773582046</c:v>
                </c:pt>
                <c:pt idx="1089">
                  <c:v>0.18917132886105975</c:v>
                </c:pt>
                <c:pt idx="1090">
                  <c:v>0.19032435702376255</c:v>
                </c:pt>
                <c:pt idx="1091">
                  <c:v>0.21294500137779285</c:v>
                </c:pt>
                <c:pt idx="1092">
                  <c:v>0.21801338032826298</c:v>
                </c:pt>
                <c:pt idx="1093">
                  <c:v>0.20906465152660977</c:v>
                </c:pt>
                <c:pt idx="1094">
                  <c:v>0.19413554099964095</c:v>
                </c:pt>
                <c:pt idx="1095">
                  <c:v>0.19444957410667155</c:v>
                </c:pt>
                <c:pt idx="1096">
                  <c:v>0.2064828213555687</c:v>
                </c:pt>
                <c:pt idx="1097">
                  <c:v>0.1920746873453443</c:v>
                </c:pt>
                <c:pt idx="1098">
                  <c:v>0.20298453016498802</c:v>
                </c:pt>
                <c:pt idx="1099">
                  <c:v>0.21286842651888624</c:v>
                </c:pt>
                <c:pt idx="1100">
                  <c:v>0.21461393565339099</c:v>
                </c:pt>
                <c:pt idx="1101">
                  <c:v>0.21153377140957538</c:v>
                </c:pt>
                <c:pt idx="1102">
                  <c:v>0.19683280035096554</c:v>
                </c:pt>
                <c:pt idx="1103">
                  <c:v>0.18944232156251728</c:v>
                </c:pt>
                <c:pt idx="1104">
                  <c:v>0.18171922911277963</c:v>
                </c:pt>
                <c:pt idx="1105">
                  <c:v>0.175699903989013</c:v>
                </c:pt>
                <c:pt idx="1106">
                  <c:v>0.17559265442099722</c:v>
                </c:pt>
                <c:pt idx="1107">
                  <c:v>0.172738654140565</c:v>
                </c:pt>
                <c:pt idx="1108">
                  <c:v>0.18044098396706271</c:v>
                </c:pt>
                <c:pt idx="1109">
                  <c:v>0.18190520446893216</c:v>
                </c:pt>
                <c:pt idx="1110">
                  <c:v>0.18040681910396167</c:v>
                </c:pt>
                <c:pt idx="1111">
                  <c:v>0.18630691772940586</c:v>
                </c:pt>
                <c:pt idx="1112">
                  <c:v>0.18567192620933168</c:v>
                </c:pt>
                <c:pt idx="1113">
                  <c:v>0.1792116605454144</c:v>
                </c:pt>
                <c:pt idx="1114">
                  <c:v>0.17123724884873109</c:v>
                </c:pt>
                <c:pt idx="1115">
                  <c:v>0.1711404983089185</c:v>
                </c:pt>
                <c:pt idx="1116">
                  <c:v>0.17187822464765948</c:v>
                </c:pt>
                <c:pt idx="1117">
                  <c:v>0.17182786731978353</c:v>
                </c:pt>
                <c:pt idx="1118">
                  <c:v>0.17917714479368338</c:v>
                </c:pt>
                <c:pt idx="1119">
                  <c:v>0.18646694362559174</c:v>
                </c:pt>
                <c:pt idx="1120">
                  <c:v>0.1964244722172086</c:v>
                </c:pt>
                <c:pt idx="1121">
                  <c:v>0.1957597027931498</c:v>
                </c:pt>
                <c:pt idx="1122">
                  <c:v>0.20202580815881596</c:v>
                </c:pt>
                <c:pt idx="1123">
                  <c:v>0.22370258163470677</c:v>
                </c:pt>
                <c:pt idx="1124">
                  <c:v>0.219728114114566</c:v>
                </c:pt>
                <c:pt idx="1125">
                  <c:v>0.21923859650775895</c:v>
                </c:pt>
                <c:pt idx="1126">
                  <c:v>0.21757845249652244</c:v>
                </c:pt>
                <c:pt idx="1127">
                  <c:v>0.21681119009053604</c:v>
                </c:pt>
                <c:pt idx="1128">
                  <c:v>0.21432646581888323</c:v>
                </c:pt>
                <c:pt idx="1129">
                  <c:v>0.22323426486188538</c:v>
                </c:pt>
                <c:pt idx="1130">
                  <c:v>0.24686520533292261</c:v>
                </c:pt>
                <c:pt idx="1131">
                  <c:v>0.2967229310012538</c:v>
                </c:pt>
                <c:pt idx="1132">
                  <c:v>0.3010520107301235</c:v>
                </c:pt>
                <c:pt idx="1133">
                  <c:v>0.28541852996653122</c:v>
                </c:pt>
                <c:pt idx="1134">
                  <c:v>0.27373026684008667</c:v>
                </c:pt>
                <c:pt idx="1135">
                  <c:v>0.26378949086443626</c:v>
                </c:pt>
                <c:pt idx="1136">
                  <c:v>0.27909948400331819</c:v>
                </c:pt>
                <c:pt idx="1137">
                  <c:v>0.29696569817467844</c:v>
                </c:pt>
                <c:pt idx="1138">
                  <c:v>0.30730990689574539</c:v>
                </c:pt>
                <c:pt idx="1139">
                  <c:v>0.30589191320544229</c:v>
                </c:pt>
                <c:pt idx="1140">
                  <c:v>0.30663468032253893</c:v>
                </c:pt>
                <c:pt idx="1141">
                  <c:v>0.30148276620632009</c:v>
                </c:pt>
                <c:pt idx="1142">
                  <c:v>0.2961386243259343</c:v>
                </c:pt>
                <c:pt idx="1143">
                  <c:v>0.25369196691346685</c:v>
                </c:pt>
                <c:pt idx="1144">
                  <c:v>0.27322310489104057</c:v>
                </c:pt>
                <c:pt idx="1145">
                  <c:v>0.27541695700346142</c:v>
                </c:pt>
                <c:pt idx="1146">
                  <c:v>0.27454471631650368</c:v>
                </c:pt>
                <c:pt idx="1147">
                  <c:v>0.28691759726808969</c:v>
                </c:pt>
                <c:pt idx="1148">
                  <c:v>0.27583758235563671</c:v>
                </c:pt>
                <c:pt idx="1149">
                  <c:v>0.27529289265971441</c:v>
                </c:pt>
                <c:pt idx="1150">
                  <c:v>0.26037393211152277</c:v>
                </c:pt>
                <c:pt idx="1151">
                  <c:v>0.28548520775478398</c:v>
                </c:pt>
                <c:pt idx="1152">
                  <c:v>0.28297776503862943</c:v>
                </c:pt>
                <c:pt idx="1153">
                  <c:v>0.30354150152110487</c:v>
                </c:pt>
                <c:pt idx="1154">
                  <c:v>0.29900120609741648</c:v>
                </c:pt>
                <c:pt idx="1155">
                  <c:v>0.28910382158162173</c:v>
                </c:pt>
                <c:pt idx="1156">
                  <c:v>0.2906476403824646</c:v>
                </c:pt>
                <c:pt idx="1157">
                  <c:v>0.32283937642179139</c:v>
                </c:pt>
                <c:pt idx="1158">
                  <c:v>0.30257095753265245</c:v>
                </c:pt>
                <c:pt idx="1159">
                  <c:v>0.29875126998071388</c:v>
                </c:pt>
                <c:pt idx="1160">
                  <c:v>0.29933135067515892</c:v>
                </c:pt>
                <c:pt idx="1161">
                  <c:v>0.31266541536656317</c:v>
                </c:pt>
                <c:pt idx="1162">
                  <c:v>0.30159854099397199</c:v>
                </c:pt>
                <c:pt idx="1163">
                  <c:v>0.29661034301038813</c:v>
                </c:pt>
                <c:pt idx="1164">
                  <c:v>0.27694195045412223</c:v>
                </c:pt>
                <c:pt idx="1165">
                  <c:v>0.26976695104139009</c:v>
                </c:pt>
                <c:pt idx="1166">
                  <c:v>0.25444203662246856</c:v>
                </c:pt>
                <c:pt idx="1167">
                  <c:v>0.26009098150477805</c:v>
                </c:pt>
                <c:pt idx="1168">
                  <c:v>0.26430581754354504</c:v>
                </c:pt>
                <c:pt idx="1169">
                  <c:v>0.26454135147549712</c:v>
                </c:pt>
                <c:pt idx="1170">
                  <c:v>0.26570565651933842</c:v>
                </c:pt>
                <c:pt idx="1171">
                  <c:v>0.26828850082369043</c:v>
                </c:pt>
                <c:pt idx="1172">
                  <c:v>0.23185281839647207</c:v>
                </c:pt>
                <c:pt idx="1173">
                  <c:v>0.23819678484885301</c:v>
                </c:pt>
                <c:pt idx="1174">
                  <c:v>0.22285376370456284</c:v>
                </c:pt>
                <c:pt idx="1175">
                  <c:v>0.20791715629972274</c:v>
                </c:pt>
                <c:pt idx="1176">
                  <c:v>0.21468177815424494</c:v>
                </c:pt>
                <c:pt idx="1177">
                  <c:v>0.21117928084629742</c:v>
                </c:pt>
                <c:pt idx="1178">
                  <c:v>0.19171432913086886</c:v>
                </c:pt>
                <c:pt idx="1179">
                  <c:v>0.20281693292364542</c:v>
                </c:pt>
                <c:pt idx="1180">
                  <c:v>0.20665876170196382</c:v>
                </c:pt>
                <c:pt idx="1181">
                  <c:v>0.21634433051339286</c:v>
                </c:pt>
                <c:pt idx="1182">
                  <c:v>0.21200014649959895</c:v>
                </c:pt>
                <c:pt idx="1183">
                  <c:v>0.20558647922961751</c:v>
                </c:pt>
                <c:pt idx="1184">
                  <c:v>0.20339814521931779</c:v>
                </c:pt>
                <c:pt idx="1185">
                  <c:v>0.18699476514402896</c:v>
                </c:pt>
                <c:pt idx="1186">
                  <c:v>0.18118454248792212</c:v>
                </c:pt>
                <c:pt idx="1187">
                  <c:v>0.18841724562896403</c:v>
                </c:pt>
                <c:pt idx="1188">
                  <c:v>0.2126878975503359</c:v>
                </c:pt>
                <c:pt idx="1189">
                  <c:v>0.21333451681913737</c:v>
                </c:pt>
                <c:pt idx="1190">
                  <c:v>0.21602899178666879</c:v>
                </c:pt>
                <c:pt idx="1191">
                  <c:v>0.23081673860317256</c:v>
                </c:pt>
                <c:pt idx="1192">
                  <c:v>0.2259040747660179</c:v>
                </c:pt>
                <c:pt idx="1193">
                  <c:v>0.21172126015970899</c:v>
                </c:pt>
                <c:pt idx="1194">
                  <c:v>0.20657857522703338</c:v>
                </c:pt>
                <c:pt idx="1195">
                  <c:v>0.19091489099042636</c:v>
                </c:pt>
                <c:pt idx="1196">
                  <c:v>0.18842458233179415</c:v>
                </c:pt>
                <c:pt idx="1197">
                  <c:v>0.18464178774904061</c:v>
                </c:pt>
                <c:pt idx="1198">
                  <c:v>0.18732495895358561</c:v>
                </c:pt>
                <c:pt idx="1199">
                  <c:v>0.1874145916288969</c:v>
                </c:pt>
                <c:pt idx="1200">
                  <c:v>0.18522568576379089</c:v>
                </c:pt>
                <c:pt idx="1201">
                  <c:v>0.18612718247373247</c:v>
                </c:pt>
                <c:pt idx="1202">
                  <c:v>0.17519060328714686</c:v>
                </c:pt>
                <c:pt idx="1203">
                  <c:v>0.17486708201270559</c:v>
                </c:pt>
                <c:pt idx="1204">
                  <c:v>0.17021218349592743</c:v>
                </c:pt>
                <c:pt idx="1205">
                  <c:v>0.18730661795789019</c:v>
                </c:pt>
                <c:pt idx="1206">
                  <c:v>0.17895138995696164</c:v>
                </c:pt>
                <c:pt idx="1207">
                  <c:v>0.19246673886614737</c:v>
                </c:pt>
                <c:pt idx="1208">
                  <c:v>0.19477210556191038</c:v>
                </c:pt>
                <c:pt idx="1209">
                  <c:v>0.20639156456431593</c:v>
                </c:pt>
                <c:pt idx="1210">
                  <c:v>0.20622944905928642</c:v>
                </c:pt>
                <c:pt idx="1211">
                  <c:v>0.21243590692937966</c:v>
                </c:pt>
                <c:pt idx="1212">
                  <c:v>0.21874653377787634</c:v>
                </c:pt>
                <c:pt idx="1213">
                  <c:v>0.21565657455653431</c:v>
                </c:pt>
                <c:pt idx="1214">
                  <c:v>0.19576843655639176</c:v>
                </c:pt>
                <c:pt idx="1215">
                  <c:v>0.19759899999999997</c:v>
                </c:pt>
                <c:pt idx="1216">
                  <c:v>0.1970711572366369</c:v>
                </c:pt>
                <c:pt idx="1217">
                  <c:v>0.19316145842119151</c:v>
                </c:pt>
                <c:pt idx="1218">
                  <c:v>0.19109644790770836</c:v>
                </c:pt>
                <c:pt idx="1219">
                  <c:v>0.18244349636032048</c:v>
                </c:pt>
                <c:pt idx="1220">
                  <c:v>0.18477241529386132</c:v>
                </c:pt>
                <c:pt idx="1221">
                  <c:v>0.17641887442094892</c:v>
                </c:pt>
                <c:pt idx="1222">
                  <c:v>0.17291868526748297</c:v>
                </c:pt>
                <c:pt idx="1223">
                  <c:v>0.17839458000374533</c:v>
                </c:pt>
                <c:pt idx="1224">
                  <c:v>0.18414370438654312</c:v>
                </c:pt>
                <c:pt idx="1225">
                  <c:v>0.19809817555321707</c:v>
                </c:pt>
                <c:pt idx="1226">
                  <c:v>0.21882571213071769</c:v>
                </c:pt>
                <c:pt idx="1227">
                  <c:v>0.23158397056772981</c:v>
                </c:pt>
                <c:pt idx="1228">
                  <c:v>0.24533130028845587</c:v>
                </c:pt>
                <c:pt idx="1229">
                  <c:v>0.24760411159442897</c:v>
                </c:pt>
                <c:pt idx="1230">
                  <c:v>0.23169755358526495</c:v>
                </c:pt>
                <c:pt idx="1231">
                  <c:v>0.24002535228760469</c:v>
                </c:pt>
                <c:pt idx="1232">
                  <c:v>0.24627476705274914</c:v>
                </c:pt>
                <c:pt idx="1233">
                  <c:v>0.24909176618238721</c:v>
                </c:pt>
                <c:pt idx="1234">
                  <c:v>0.25027645049815639</c:v>
                </c:pt>
                <c:pt idx="1235">
                  <c:v>0.25642753042542293</c:v>
                </c:pt>
                <c:pt idx="1236">
                  <c:v>0.26211792357533015</c:v>
                </c:pt>
                <c:pt idx="1237">
                  <c:v>0.25478097611112527</c:v>
                </c:pt>
                <c:pt idx="1238">
                  <c:v>0.24605669325901722</c:v>
                </c:pt>
                <c:pt idx="1239">
                  <c:v>0.25084274703303361</c:v>
                </c:pt>
                <c:pt idx="1240">
                  <c:v>0.24866958639249845</c:v>
                </c:pt>
                <c:pt idx="1241">
                  <c:v>0.23998219968140425</c:v>
                </c:pt>
                <c:pt idx="1242">
                  <c:v>0.24424555258177208</c:v>
                </c:pt>
                <c:pt idx="1243">
                  <c:v>0.24843740120624389</c:v>
                </c:pt>
                <c:pt idx="1244">
                  <c:v>0.25905868865841442</c:v>
                </c:pt>
                <c:pt idx="1245">
                  <c:v>0.25816070066117658</c:v>
                </c:pt>
                <c:pt idx="1246">
                  <c:v>0.25694929895128027</c:v>
                </c:pt>
                <c:pt idx="1247">
                  <c:v>0.25579032482326697</c:v>
                </c:pt>
                <c:pt idx="1248">
                  <c:v>0.28840443921063474</c:v>
                </c:pt>
                <c:pt idx="1249">
                  <c:v>0.30280692536731058</c:v>
                </c:pt>
                <c:pt idx="1250">
                  <c:v>0.30566165136565782</c:v>
                </c:pt>
                <c:pt idx="1251">
                  <c:v>0.32157390094680821</c:v>
                </c:pt>
                <c:pt idx="1252">
                  <c:v>0.31759047354758613</c:v>
                </c:pt>
                <c:pt idx="1253">
                  <c:v>0.30743974769607768</c:v>
                </c:pt>
                <c:pt idx="1254">
                  <c:v>0.29888420765215262</c:v>
                </c:pt>
                <c:pt idx="1255">
                  <c:v>0.28031017873927427</c:v>
                </c:pt>
                <c:pt idx="1256">
                  <c:v>0.27254844967232794</c:v>
                </c:pt>
                <c:pt idx="1257">
                  <c:v>0.26977797577102486</c:v>
                </c:pt>
                <c:pt idx="1258">
                  <c:v>0.27121189177405641</c:v>
                </c:pt>
                <c:pt idx="1259">
                  <c:v>0.291801308250558</c:v>
                </c:pt>
                <c:pt idx="1260">
                  <c:v>0.28983179805688647</c:v>
                </c:pt>
                <c:pt idx="1261">
                  <c:v>0.2904291808884622</c:v>
                </c:pt>
                <c:pt idx="1262">
                  <c:v>0.28506369834955181</c:v>
                </c:pt>
                <c:pt idx="1263">
                  <c:v>0.2802825917801654</c:v>
                </c:pt>
                <c:pt idx="1264">
                  <c:v>0.26823957481770894</c:v>
                </c:pt>
                <c:pt idx="1265">
                  <c:v>0.25451232279413566</c:v>
                </c:pt>
                <c:pt idx="1266">
                  <c:v>0.23938261665145716</c:v>
                </c:pt>
                <c:pt idx="1267">
                  <c:v>0.23240238351808393</c:v>
                </c:pt>
                <c:pt idx="1268">
                  <c:v>0.2402250529965563</c:v>
                </c:pt>
                <c:pt idx="1269">
                  <c:v>0.23927224870530936</c:v>
                </c:pt>
                <c:pt idx="1270">
                  <c:v>0.22691569423103353</c:v>
                </c:pt>
                <c:pt idx="1271">
                  <c:v>0.22552289281758536</c:v>
                </c:pt>
                <c:pt idx="1272">
                  <c:v>0.225923280285725</c:v>
                </c:pt>
                <c:pt idx="1273">
                  <c:v>0.23510598666826471</c:v>
                </c:pt>
                <c:pt idx="1274">
                  <c:v>0.2263391567985191</c:v>
                </c:pt>
                <c:pt idx="1275">
                  <c:v>0.22026672538355133</c:v>
                </c:pt>
                <c:pt idx="1276">
                  <c:v>0.21729231148829664</c:v>
                </c:pt>
                <c:pt idx="1277">
                  <c:v>0.21917327280603702</c:v>
                </c:pt>
                <c:pt idx="1278">
                  <c:v>0.21525025148956067</c:v>
                </c:pt>
                <c:pt idx="1279">
                  <c:v>0.21064612049743567</c:v>
                </c:pt>
                <c:pt idx="1280">
                  <c:v>0.22700324309119169</c:v>
                </c:pt>
                <c:pt idx="1281">
                  <c:v>0.24920179587381494</c:v>
                </c:pt>
                <c:pt idx="1282">
                  <c:v>0.24717977292504933</c:v>
                </c:pt>
                <c:pt idx="1283">
                  <c:v>0.24310651987174975</c:v>
                </c:pt>
                <c:pt idx="1284">
                  <c:v>0.25035048899080048</c:v>
                </c:pt>
                <c:pt idx="1285">
                  <c:v>0.25181176739879702</c:v>
                </c:pt>
                <c:pt idx="1286">
                  <c:v>0.26655736824350745</c:v>
                </c:pt>
                <c:pt idx="1287">
                  <c:v>0.26167141585819076</c:v>
                </c:pt>
                <c:pt idx="1288">
                  <c:v>0.26438970404971329</c:v>
                </c:pt>
                <c:pt idx="1289">
                  <c:v>0.26182272320097438</c:v>
                </c:pt>
                <c:pt idx="1290">
                  <c:v>0.26971047772989704</c:v>
                </c:pt>
                <c:pt idx="1291">
                  <c:v>0.26305912427386274</c:v>
                </c:pt>
                <c:pt idx="1292">
                  <c:v>0.25904823388953369</c:v>
                </c:pt>
                <c:pt idx="1293">
                  <c:v>0.23726973471508767</c:v>
                </c:pt>
                <c:pt idx="1294">
                  <c:v>0.23170456244448409</c:v>
                </c:pt>
                <c:pt idx="1295">
                  <c:v>0.23894877870183417</c:v>
                </c:pt>
                <c:pt idx="1296">
                  <c:v>0.22573974383396106</c:v>
                </c:pt>
                <c:pt idx="1297">
                  <c:v>0.22451109386781148</c:v>
                </c:pt>
                <c:pt idx="1298">
                  <c:v>0.22297254273852979</c:v>
                </c:pt>
                <c:pt idx="1299">
                  <c:v>0.21972393470385421</c:v>
                </c:pt>
                <c:pt idx="1300">
                  <c:v>0.21961112850518469</c:v>
                </c:pt>
                <c:pt idx="1301">
                  <c:v>0.23351029367841739</c:v>
                </c:pt>
                <c:pt idx="1302">
                  <c:v>0.22654898100068388</c:v>
                </c:pt>
                <c:pt idx="1303">
                  <c:v>0.23614562546964193</c:v>
                </c:pt>
                <c:pt idx="1304">
                  <c:v>0.22421295580006423</c:v>
                </c:pt>
                <c:pt idx="1305">
                  <c:v>0.21901843467159907</c:v>
                </c:pt>
                <c:pt idx="1306">
                  <c:v>0.21613788265737405</c:v>
                </c:pt>
                <c:pt idx="1307">
                  <c:v>0.20155123038355705</c:v>
                </c:pt>
                <c:pt idx="1308">
                  <c:v>0.20666528100699563</c:v>
                </c:pt>
                <c:pt idx="1309">
                  <c:v>0.1959919571278948</c:v>
                </c:pt>
                <c:pt idx="1310">
                  <c:v>0.18268825223083676</c:v>
                </c:pt>
                <c:pt idx="1311">
                  <c:v>0.18075779540283654</c:v>
                </c:pt>
                <c:pt idx="1312">
                  <c:v>0.21799076629827741</c:v>
                </c:pt>
                <c:pt idx="1313">
                  <c:v>0.22516545982599126</c:v>
                </c:pt>
                <c:pt idx="1314">
                  <c:v>0.22697920919459449</c:v>
                </c:pt>
                <c:pt idx="1315">
                  <c:v>0.22206706050131078</c:v>
                </c:pt>
                <c:pt idx="1316">
                  <c:v>0.2261653755268673</c:v>
                </c:pt>
                <c:pt idx="1317">
                  <c:v>0.22676382318575797</c:v>
                </c:pt>
                <c:pt idx="1318">
                  <c:v>0.22617786290144656</c:v>
                </c:pt>
                <c:pt idx="1319">
                  <c:v>0.22666813747518713</c:v>
                </c:pt>
                <c:pt idx="1320">
                  <c:v>0.22535774177216544</c:v>
                </c:pt>
                <c:pt idx="1321">
                  <c:v>0.21802626672596695</c:v>
                </c:pt>
                <c:pt idx="1322">
                  <c:v>0.21601944166318984</c:v>
                </c:pt>
                <c:pt idx="1323">
                  <c:v>0.21474968770189787</c:v>
                </c:pt>
                <c:pt idx="1324">
                  <c:v>0.21223595786044275</c:v>
                </c:pt>
                <c:pt idx="1325">
                  <c:v>0.21494753682653595</c:v>
                </c:pt>
                <c:pt idx="1326">
                  <c:v>0.2206079638406889</c:v>
                </c:pt>
                <c:pt idx="1327">
                  <c:v>0.22348036429969639</c:v>
                </c:pt>
                <c:pt idx="1328">
                  <c:v>0.2256667217035454</c:v>
                </c:pt>
                <c:pt idx="1329">
                  <c:v>0.22601254873564675</c:v>
                </c:pt>
                <c:pt idx="1330">
                  <c:v>0.22542199895283827</c:v>
                </c:pt>
                <c:pt idx="1331">
                  <c:v>0.21756111367737382</c:v>
                </c:pt>
                <c:pt idx="1332">
                  <c:v>0.22305305664479255</c:v>
                </c:pt>
                <c:pt idx="1333">
                  <c:v>0.22689465284617291</c:v>
                </c:pt>
                <c:pt idx="1334">
                  <c:v>0.24432083220263931</c:v>
                </c:pt>
                <c:pt idx="1335">
                  <c:v>0.24836709342000041</c:v>
                </c:pt>
                <c:pt idx="1336">
                  <c:v>0.25866390078486479</c:v>
                </c:pt>
                <c:pt idx="1337">
                  <c:v>0.2517571436171272</c:v>
                </c:pt>
                <c:pt idx="1338">
                  <c:v>0.25586327633240546</c:v>
                </c:pt>
                <c:pt idx="1339">
                  <c:v>0.24531063398312031</c:v>
                </c:pt>
                <c:pt idx="1340">
                  <c:v>0.24607349235749168</c:v>
                </c:pt>
                <c:pt idx="1341">
                  <c:v>0.24605526391190169</c:v>
                </c:pt>
                <c:pt idx="1342">
                  <c:v>0.26397721575165356</c:v>
                </c:pt>
                <c:pt idx="1343">
                  <c:v>0.27392673935192652</c:v>
                </c:pt>
                <c:pt idx="1344">
                  <c:v>0.26297326575877561</c:v>
                </c:pt>
                <c:pt idx="1345">
                  <c:v>0.25822903729788627</c:v>
                </c:pt>
                <c:pt idx="1346">
                  <c:v>0.25107434523160288</c:v>
                </c:pt>
                <c:pt idx="1347">
                  <c:v>0.24784576266148897</c:v>
                </c:pt>
                <c:pt idx="1348">
                  <c:v>0.24456629594022894</c:v>
                </c:pt>
                <c:pt idx="1349">
                  <c:v>0.2499665569438671</c:v>
                </c:pt>
                <c:pt idx="1350">
                  <c:v>0.25211601404188505</c:v>
                </c:pt>
                <c:pt idx="1351">
                  <c:v>0.25539450421553284</c:v>
                </c:pt>
                <c:pt idx="1352">
                  <c:v>0.25132820975075815</c:v>
                </c:pt>
                <c:pt idx="1353">
                  <c:v>0.24570438279909815</c:v>
                </c:pt>
                <c:pt idx="1354">
                  <c:v>0.24247425921333146</c:v>
                </c:pt>
                <c:pt idx="1355">
                  <c:v>0.23286232795772036</c:v>
                </c:pt>
                <c:pt idx="1356">
                  <c:v>0.22936109795416221</c:v>
                </c:pt>
                <c:pt idx="1357">
                  <c:v>0.2258886922908809</c:v>
                </c:pt>
                <c:pt idx="1358">
                  <c:v>0.22040048102505805</c:v>
                </c:pt>
                <c:pt idx="1359">
                  <c:v>0.21801866027371808</c:v>
                </c:pt>
                <c:pt idx="1360">
                  <c:v>0.20765400837254727</c:v>
                </c:pt>
                <c:pt idx="1361">
                  <c:v>0.20486241556565632</c:v>
                </c:pt>
                <c:pt idx="1362">
                  <c:v>0.2046209325970296</c:v>
                </c:pt>
                <c:pt idx="1363">
                  <c:v>0.19674089013394699</c:v>
                </c:pt>
                <c:pt idx="1364">
                  <c:v>0.19590109814451406</c:v>
                </c:pt>
                <c:pt idx="1365">
                  <c:v>0.20139891877718161</c:v>
                </c:pt>
                <c:pt idx="1366">
                  <c:v>0.19755072849080715</c:v>
                </c:pt>
                <c:pt idx="1367">
                  <c:v>0.19117611952588243</c:v>
                </c:pt>
                <c:pt idx="1368">
                  <c:v>0.19452232976309256</c:v>
                </c:pt>
                <c:pt idx="1369">
                  <c:v>0.19284247990856593</c:v>
                </c:pt>
                <c:pt idx="1370">
                  <c:v>0.2045481517728672</c:v>
                </c:pt>
                <c:pt idx="1371">
                  <c:v>0.20142120955308113</c:v>
                </c:pt>
                <c:pt idx="1372">
                  <c:v>0.1983675404375902</c:v>
                </c:pt>
                <c:pt idx="1373">
                  <c:v>0.19512346067349373</c:v>
                </c:pt>
                <c:pt idx="1374">
                  <c:v>0.18791679260887462</c:v>
                </c:pt>
                <c:pt idx="1375">
                  <c:v>0.18463419399983746</c:v>
                </c:pt>
                <c:pt idx="1376">
                  <c:v>0.18902854208135558</c:v>
                </c:pt>
                <c:pt idx="1377">
                  <c:v>0.19179292355404148</c:v>
                </c:pt>
                <c:pt idx="1378">
                  <c:v>0.18487637338585089</c:v>
                </c:pt>
                <c:pt idx="1379">
                  <c:v>0.18637137733621142</c:v>
                </c:pt>
                <c:pt idx="1380">
                  <c:v>0.18088008356104537</c:v>
                </c:pt>
                <c:pt idx="1381">
                  <c:v>0.18111132395452315</c:v>
                </c:pt>
                <c:pt idx="1382">
                  <c:v>0.17570915980622662</c:v>
                </c:pt>
                <c:pt idx="1383">
                  <c:v>0.16484786243461763</c:v>
                </c:pt>
                <c:pt idx="1384">
                  <c:v>0.17042521145393233</c:v>
                </c:pt>
                <c:pt idx="1385">
                  <c:v>0.16745469433017227</c:v>
                </c:pt>
                <c:pt idx="1386">
                  <c:v>0.17331333495118068</c:v>
                </c:pt>
                <c:pt idx="1387">
                  <c:v>0.17425168282310488</c:v>
                </c:pt>
                <c:pt idx="1388">
                  <c:v>0.17647184653275347</c:v>
                </c:pt>
                <c:pt idx="1389">
                  <c:v>0.17391538414390864</c:v>
                </c:pt>
                <c:pt idx="1390">
                  <c:v>0.17640282969183541</c:v>
                </c:pt>
                <c:pt idx="1391">
                  <c:v>0.17556156972731621</c:v>
                </c:pt>
                <c:pt idx="1392">
                  <c:v>0.18433678483167465</c:v>
                </c:pt>
                <c:pt idx="1393">
                  <c:v>0.1767761233333679</c:v>
                </c:pt>
                <c:pt idx="1394">
                  <c:v>0.17860879538700764</c:v>
                </c:pt>
                <c:pt idx="1395">
                  <c:v>0.17064790562254151</c:v>
                </c:pt>
                <c:pt idx="1396">
                  <c:v>0.17250669392422316</c:v>
                </c:pt>
                <c:pt idx="1397">
                  <c:v>0.17798582804586438</c:v>
                </c:pt>
                <c:pt idx="1398">
                  <c:v>0.20095726346891241</c:v>
                </c:pt>
                <c:pt idx="1399">
                  <c:v>0.20193775990583437</c:v>
                </c:pt>
                <c:pt idx="1400">
                  <c:v>0.20273436857644092</c:v>
                </c:pt>
                <c:pt idx="1401">
                  <c:v>0.19883947345573552</c:v>
                </c:pt>
                <c:pt idx="1402">
                  <c:v>0.20148307010074398</c:v>
                </c:pt>
                <c:pt idx="1403">
                  <c:v>0.19499851793294656</c:v>
                </c:pt>
                <c:pt idx="1404">
                  <c:v>0.19010125386662607</c:v>
                </c:pt>
                <c:pt idx="1405">
                  <c:v>0.18783866169519489</c:v>
                </c:pt>
                <c:pt idx="1406">
                  <c:v>0.17925533047501432</c:v>
                </c:pt>
                <c:pt idx="1407">
                  <c:v>0.17057058699190575</c:v>
                </c:pt>
                <c:pt idx="1408">
                  <c:v>0.17411178131874164</c:v>
                </c:pt>
                <c:pt idx="1409">
                  <c:v>0.17988118588554933</c:v>
                </c:pt>
                <c:pt idx="1410">
                  <c:v>0.1813391494790044</c:v>
                </c:pt>
                <c:pt idx="1411">
                  <c:v>0.16993832508155393</c:v>
                </c:pt>
                <c:pt idx="1412">
                  <c:v>0.17378160605852</c:v>
                </c:pt>
                <c:pt idx="1413">
                  <c:v>0.17360613400791894</c:v>
                </c:pt>
                <c:pt idx="1414">
                  <c:v>0.1826649882967476</c:v>
                </c:pt>
                <c:pt idx="1415">
                  <c:v>0.18224103354109503</c:v>
                </c:pt>
                <c:pt idx="1416">
                  <c:v>0.16961854117191305</c:v>
                </c:pt>
                <c:pt idx="1417">
                  <c:v>0.1669968539061355</c:v>
                </c:pt>
                <c:pt idx="1418">
                  <c:v>0.16344009032617191</c:v>
                </c:pt>
                <c:pt idx="1419">
                  <c:v>0.16454472522135663</c:v>
                </c:pt>
                <c:pt idx="1420">
                  <c:v>0.16065689070145209</c:v>
                </c:pt>
                <c:pt idx="1421">
                  <c:v>0.16871170974473937</c:v>
                </c:pt>
                <c:pt idx="1422">
                  <c:v>0.17030989040094724</c:v>
                </c:pt>
                <c:pt idx="1423">
                  <c:v>0.18389826433607953</c:v>
                </c:pt>
                <c:pt idx="1424">
                  <c:v>0.16924162464518161</c:v>
                </c:pt>
                <c:pt idx="1425">
                  <c:v>0.16438983203075735</c:v>
                </c:pt>
                <c:pt idx="1426">
                  <c:v>0.16337383017202967</c:v>
                </c:pt>
                <c:pt idx="1427">
                  <c:v>0.16503367878008895</c:v>
                </c:pt>
                <c:pt idx="1428">
                  <c:v>0.15636470936812147</c:v>
                </c:pt>
                <c:pt idx="1429">
                  <c:v>0.16280320024205694</c:v>
                </c:pt>
                <c:pt idx="1430">
                  <c:v>0.16614109181286696</c:v>
                </c:pt>
                <c:pt idx="1431">
                  <c:v>0.18634629761506802</c:v>
                </c:pt>
                <c:pt idx="1432">
                  <c:v>0.17676280758807114</c:v>
                </c:pt>
                <c:pt idx="1433">
                  <c:v>0.17709085030749219</c:v>
                </c:pt>
                <c:pt idx="1434">
                  <c:v>0.17921665077969479</c:v>
                </c:pt>
                <c:pt idx="1435">
                  <c:v>0.18579230543957137</c:v>
                </c:pt>
                <c:pt idx="1436">
                  <c:v>0.19343318746431801</c:v>
                </c:pt>
                <c:pt idx="1437">
                  <c:v>0.143720885155942</c:v>
                </c:pt>
                <c:pt idx="1438">
                  <c:v>0.15343977697703376</c:v>
                </c:pt>
                <c:pt idx="1439">
                  <c:v>0.17931069070751424</c:v>
                </c:pt>
                <c:pt idx="1440">
                  <c:v>0.17130746852099998</c:v>
                </c:pt>
                <c:pt idx="1441">
                  <c:v>0.168793</c:v>
                </c:pt>
                <c:pt idx="1442">
                  <c:v>0.16128244415633008</c:v>
                </c:pt>
                <c:pt idx="1443">
                  <c:v>0.15790067537770749</c:v>
                </c:pt>
                <c:pt idx="1444">
                  <c:v>0.15694824423422749</c:v>
                </c:pt>
                <c:pt idx="1445">
                  <c:v>0.15479342073005856</c:v>
                </c:pt>
                <c:pt idx="1446">
                  <c:v>0.1543020267039272</c:v>
                </c:pt>
                <c:pt idx="1447">
                  <c:v>0.15218963407611227</c:v>
                </c:pt>
                <c:pt idx="1448">
                  <c:v>0.15227680108745564</c:v>
                </c:pt>
                <c:pt idx="1449">
                  <c:v>0.14269836237462241</c:v>
                </c:pt>
                <c:pt idx="1450">
                  <c:v>0.14239159811746688</c:v>
                </c:pt>
                <c:pt idx="1451">
                  <c:v>0.14780298886489276</c:v>
                </c:pt>
                <c:pt idx="1452">
                  <c:v>0.15643085742459603</c:v>
                </c:pt>
                <c:pt idx="1453">
                  <c:v>0.15758926954731875</c:v>
                </c:pt>
                <c:pt idx="1454">
                  <c:v>0.1564454134539322</c:v>
                </c:pt>
                <c:pt idx="1455">
                  <c:v>0.15076760790335442</c:v>
                </c:pt>
                <c:pt idx="1456">
                  <c:v>0.15644641377230284</c:v>
                </c:pt>
                <c:pt idx="1457">
                  <c:v>0.16006276966049632</c:v>
                </c:pt>
                <c:pt idx="1458">
                  <c:v>0.15839776074245909</c:v>
                </c:pt>
                <c:pt idx="1459">
                  <c:v>0.15081046003828419</c:v>
                </c:pt>
                <c:pt idx="1460">
                  <c:v>0.15089150339842461</c:v>
                </c:pt>
                <c:pt idx="1461">
                  <c:v>0.15146209956634579</c:v>
                </c:pt>
                <c:pt idx="1462">
                  <c:v>0.15340365387498356</c:v>
                </c:pt>
                <c:pt idx="1463">
                  <c:v>0.15669067318810737</c:v>
                </c:pt>
                <c:pt idx="1464">
                  <c:v>0.15532226423178991</c:v>
                </c:pt>
                <c:pt idx="1465">
                  <c:v>0.15264909025797632</c:v>
                </c:pt>
                <c:pt idx="1466">
                  <c:v>0.15290571591120788</c:v>
                </c:pt>
                <c:pt idx="1467">
                  <c:v>0.15292280100264846</c:v>
                </c:pt>
                <c:pt idx="1468">
                  <c:v>0.14519926978829756</c:v>
                </c:pt>
                <c:pt idx="1469">
                  <c:v>0.14252317245820145</c:v>
                </c:pt>
                <c:pt idx="1470">
                  <c:v>0.1388286477920665</c:v>
                </c:pt>
                <c:pt idx="1471">
                  <c:v>0.13917431785041998</c:v>
                </c:pt>
                <c:pt idx="1472">
                  <c:v>0.14158797250580343</c:v>
                </c:pt>
                <c:pt idx="1473">
                  <c:v>0.13935278272719651</c:v>
                </c:pt>
                <c:pt idx="1474">
                  <c:v>0.14210030015322236</c:v>
                </c:pt>
                <c:pt idx="1475">
                  <c:v>0.14519867446775295</c:v>
                </c:pt>
                <c:pt idx="1476">
                  <c:v>0.14855044566578837</c:v>
                </c:pt>
                <c:pt idx="1477">
                  <c:v>0.14045595177954537</c:v>
                </c:pt>
                <c:pt idx="1478">
                  <c:v>0.1408625262590974</c:v>
                </c:pt>
                <c:pt idx="1479">
                  <c:v>0.14023795293270611</c:v>
                </c:pt>
                <c:pt idx="1480">
                  <c:v>0.13871284025251518</c:v>
                </c:pt>
                <c:pt idx="1481">
                  <c:v>0.14976392435490429</c:v>
                </c:pt>
                <c:pt idx="1482">
                  <c:v>0.14928621388886762</c:v>
                </c:pt>
                <c:pt idx="1483">
                  <c:v>0.1510088316178059</c:v>
                </c:pt>
                <c:pt idx="1484">
                  <c:v>0.1581603999833251</c:v>
                </c:pt>
                <c:pt idx="1485">
                  <c:v>0.15663167552347498</c:v>
                </c:pt>
                <c:pt idx="1486">
                  <c:v>0.16448626394188484</c:v>
                </c:pt>
                <c:pt idx="1487">
                  <c:v>0.1617149250401731</c:v>
                </c:pt>
                <c:pt idx="1488">
                  <c:v>0.16371272609091167</c:v>
                </c:pt>
                <c:pt idx="1489">
                  <c:v>0.16337180376726562</c:v>
                </c:pt>
                <c:pt idx="1490">
                  <c:v>0.15619929311208353</c:v>
                </c:pt>
                <c:pt idx="1491">
                  <c:v>0.15772826478221513</c:v>
                </c:pt>
                <c:pt idx="1492">
                  <c:v>0.16221438290932771</c:v>
                </c:pt>
                <c:pt idx="1493">
                  <c:v>0.16352146474235457</c:v>
                </c:pt>
                <c:pt idx="1494">
                  <c:v>0.16566348812871307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80F-4CF3-9FB4-4A8DE59418B2}"/>
            </c:ext>
          </c:extLst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NAB Implied ETO Vol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Sheet4!$A$2:$A$2849</c:f>
              <c:numCache>
                <c:formatCode>d/mm/yy;@</c:formatCode>
                <c:ptCount val="2848"/>
                <c:pt idx="0">
                  <c:v>40596</c:v>
                </c:pt>
                <c:pt idx="1">
                  <c:v>40597</c:v>
                </c:pt>
                <c:pt idx="2">
                  <c:v>40598</c:v>
                </c:pt>
                <c:pt idx="3">
                  <c:v>40599</c:v>
                </c:pt>
                <c:pt idx="4">
                  <c:v>40602</c:v>
                </c:pt>
                <c:pt idx="5">
                  <c:v>40603</c:v>
                </c:pt>
                <c:pt idx="6">
                  <c:v>40604</c:v>
                </c:pt>
                <c:pt idx="7">
                  <c:v>40605</c:v>
                </c:pt>
                <c:pt idx="8">
                  <c:v>40606</c:v>
                </c:pt>
                <c:pt idx="9">
                  <c:v>40609</c:v>
                </c:pt>
                <c:pt idx="10">
                  <c:v>40610</c:v>
                </c:pt>
                <c:pt idx="11">
                  <c:v>40611</c:v>
                </c:pt>
                <c:pt idx="12">
                  <c:v>40612</c:v>
                </c:pt>
                <c:pt idx="13">
                  <c:v>40613</c:v>
                </c:pt>
                <c:pt idx="14">
                  <c:v>40616</c:v>
                </c:pt>
                <c:pt idx="15">
                  <c:v>40617</c:v>
                </c:pt>
                <c:pt idx="16">
                  <c:v>40618</c:v>
                </c:pt>
                <c:pt idx="17">
                  <c:v>40619</c:v>
                </c:pt>
                <c:pt idx="18">
                  <c:v>40620</c:v>
                </c:pt>
                <c:pt idx="19">
                  <c:v>40623</c:v>
                </c:pt>
                <c:pt idx="20">
                  <c:v>40624</c:v>
                </c:pt>
                <c:pt idx="21">
                  <c:v>40625</c:v>
                </c:pt>
                <c:pt idx="22">
                  <c:v>40626</c:v>
                </c:pt>
                <c:pt idx="23">
                  <c:v>40627</c:v>
                </c:pt>
                <c:pt idx="24">
                  <c:v>40630</c:v>
                </c:pt>
                <c:pt idx="25">
                  <c:v>40631</c:v>
                </c:pt>
                <c:pt idx="26">
                  <c:v>40632</c:v>
                </c:pt>
                <c:pt idx="27">
                  <c:v>40633</c:v>
                </c:pt>
                <c:pt idx="28">
                  <c:v>40634</c:v>
                </c:pt>
                <c:pt idx="29">
                  <c:v>40637</c:v>
                </c:pt>
                <c:pt idx="30">
                  <c:v>40638</c:v>
                </c:pt>
                <c:pt idx="31">
                  <c:v>40639</c:v>
                </c:pt>
                <c:pt idx="32">
                  <c:v>40640</c:v>
                </c:pt>
                <c:pt idx="33">
                  <c:v>40641</c:v>
                </c:pt>
                <c:pt idx="34">
                  <c:v>40644</c:v>
                </c:pt>
                <c:pt idx="35">
                  <c:v>40645</c:v>
                </c:pt>
                <c:pt idx="36">
                  <c:v>40646</c:v>
                </c:pt>
                <c:pt idx="37">
                  <c:v>40647</c:v>
                </c:pt>
                <c:pt idx="38">
                  <c:v>40648</c:v>
                </c:pt>
                <c:pt idx="39">
                  <c:v>40651</c:v>
                </c:pt>
                <c:pt idx="40">
                  <c:v>40652</c:v>
                </c:pt>
                <c:pt idx="41">
                  <c:v>40653</c:v>
                </c:pt>
                <c:pt idx="42">
                  <c:v>40654</c:v>
                </c:pt>
                <c:pt idx="43">
                  <c:v>40661</c:v>
                </c:pt>
                <c:pt idx="44">
                  <c:v>40662</c:v>
                </c:pt>
                <c:pt idx="45">
                  <c:v>40665</c:v>
                </c:pt>
                <c:pt idx="46">
                  <c:v>40666</c:v>
                </c:pt>
                <c:pt idx="47">
                  <c:v>40667</c:v>
                </c:pt>
                <c:pt idx="48">
                  <c:v>40668</c:v>
                </c:pt>
                <c:pt idx="49">
                  <c:v>40669</c:v>
                </c:pt>
                <c:pt idx="50">
                  <c:v>40672</c:v>
                </c:pt>
                <c:pt idx="51">
                  <c:v>40673</c:v>
                </c:pt>
                <c:pt idx="52">
                  <c:v>40674</c:v>
                </c:pt>
                <c:pt idx="53">
                  <c:v>40675</c:v>
                </c:pt>
                <c:pt idx="54">
                  <c:v>40676</c:v>
                </c:pt>
                <c:pt idx="55">
                  <c:v>40679</c:v>
                </c:pt>
                <c:pt idx="56">
                  <c:v>40680</c:v>
                </c:pt>
                <c:pt idx="57">
                  <c:v>40681</c:v>
                </c:pt>
                <c:pt idx="58">
                  <c:v>40682</c:v>
                </c:pt>
                <c:pt idx="59">
                  <c:v>40683</c:v>
                </c:pt>
                <c:pt idx="60">
                  <c:v>40686</c:v>
                </c:pt>
                <c:pt idx="61">
                  <c:v>40687</c:v>
                </c:pt>
                <c:pt idx="62">
                  <c:v>40688</c:v>
                </c:pt>
                <c:pt idx="63">
                  <c:v>40689</c:v>
                </c:pt>
                <c:pt idx="64">
                  <c:v>40690</c:v>
                </c:pt>
                <c:pt idx="65">
                  <c:v>40693</c:v>
                </c:pt>
                <c:pt idx="66">
                  <c:v>40694</c:v>
                </c:pt>
                <c:pt idx="67">
                  <c:v>40695</c:v>
                </c:pt>
                <c:pt idx="68">
                  <c:v>40696</c:v>
                </c:pt>
                <c:pt idx="69">
                  <c:v>40697</c:v>
                </c:pt>
                <c:pt idx="70">
                  <c:v>40700</c:v>
                </c:pt>
                <c:pt idx="71">
                  <c:v>40701</c:v>
                </c:pt>
                <c:pt idx="72">
                  <c:v>40702</c:v>
                </c:pt>
                <c:pt idx="73">
                  <c:v>40703</c:v>
                </c:pt>
                <c:pt idx="74">
                  <c:v>40704</c:v>
                </c:pt>
                <c:pt idx="75">
                  <c:v>40708</c:v>
                </c:pt>
                <c:pt idx="76">
                  <c:v>40709</c:v>
                </c:pt>
                <c:pt idx="77">
                  <c:v>40710</c:v>
                </c:pt>
                <c:pt idx="78">
                  <c:v>40711</c:v>
                </c:pt>
                <c:pt idx="79">
                  <c:v>40714</c:v>
                </c:pt>
                <c:pt idx="80">
                  <c:v>40715</c:v>
                </c:pt>
                <c:pt idx="81">
                  <c:v>40716</c:v>
                </c:pt>
                <c:pt idx="82">
                  <c:v>40717</c:v>
                </c:pt>
                <c:pt idx="83">
                  <c:v>40718</c:v>
                </c:pt>
                <c:pt idx="84">
                  <c:v>40721</c:v>
                </c:pt>
                <c:pt idx="85">
                  <c:v>40722</c:v>
                </c:pt>
                <c:pt idx="86">
                  <c:v>40723</c:v>
                </c:pt>
                <c:pt idx="87">
                  <c:v>40724</c:v>
                </c:pt>
                <c:pt idx="88">
                  <c:v>40725</c:v>
                </c:pt>
                <c:pt idx="89">
                  <c:v>40728</c:v>
                </c:pt>
                <c:pt idx="90">
                  <c:v>40729</c:v>
                </c:pt>
                <c:pt idx="91">
                  <c:v>40730</c:v>
                </c:pt>
                <c:pt idx="92">
                  <c:v>40731</c:v>
                </c:pt>
                <c:pt idx="93">
                  <c:v>40732</c:v>
                </c:pt>
                <c:pt idx="94">
                  <c:v>40735</c:v>
                </c:pt>
                <c:pt idx="95">
                  <c:v>40736</c:v>
                </c:pt>
                <c:pt idx="96">
                  <c:v>40737</c:v>
                </c:pt>
                <c:pt idx="97">
                  <c:v>40738</c:v>
                </c:pt>
                <c:pt idx="98">
                  <c:v>40739</c:v>
                </c:pt>
                <c:pt idx="99">
                  <c:v>40742</c:v>
                </c:pt>
                <c:pt idx="100">
                  <c:v>40743</c:v>
                </c:pt>
                <c:pt idx="101">
                  <c:v>40744</c:v>
                </c:pt>
                <c:pt idx="102">
                  <c:v>40745</c:v>
                </c:pt>
                <c:pt idx="103">
                  <c:v>40746</c:v>
                </c:pt>
                <c:pt idx="104">
                  <c:v>40749</c:v>
                </c:pt>
                <c:pt idx="105">
                  <c:v>40750</c:v>
                </c:pt>
                <c:pt idx="106">
                  <c:v>40751</c:v>
                </c:pt>
                <c:pt idx="107">
                  <c:v>40752</c:v>
                </c:pt>
                <c:pt idx="108">
                  <c:v>40753</c:v>
                </c:pt>
                <c:pt idx="109">
                  <c:v>40757</c:v>
                </c:pt>
                <c:pt idx="110">
                  <c:v>40758</c:v>
                </c:pt>
                <c:pt idx="111">
                  <c:v>40759</c:v>
                </c:pt>
                <c:pt idx="112">
                  <c:v>40760</c:v>
                </c:pt>
                <c:pt idx="113">
                  <c:v>40763</c:v>
                </c:pt>
                <c:pt idx="114">
                  <c:v>40764</c:v>
                </c:pt>
                <c:pt idx="115">
                  <c:v>40765</c:v>
                </c:pt>
                <c:pt idx="116">
                  <c:v>40766</c:v>
                </c:pt>
                <c:pt idx="117">
                  <c:v>40767</c:v>
                </c:pt>
                <c:pt idx="118">
                  <c:v>40770</c:v>
                </c:pt>
                <c:pt idx="119">
                  <c:v>40771</c:v>
                </c:pt>
                <c:pt idx="120">
                  <c:v>40772</c:v>
                </c:pt>
                <c:pt idx="121">
                  <c:v>40773</c:v>
                </c:pt>
                <c:pt idx="122">
                  <c:v>40774</c:v>
                </c:pt>
                <c:pt idx="123">
                  <c:v>40777</c:v>
                </c:pt>
                <c:pt idx="124">
                  <c:v>40778</c:v>
                </c:pt>
                <c:pt idx="125">
                  <c:v>40779</c:v>
                </c:pt>
                <c:pt idx="126">
                  <c:v>40780</c:v>
                </c:pt>
                <c:pt idx="127">
                  <c:v>40781</c:v>
                </c:pt>
                <c:pt idx="128">
                  <c:v>40784</c:v>
                </c:pt>
                <c:pt idx="129">
                  <c:v>40785</c:v>
                </c:pt>
                <c:pt idx="130">
                  <c:v>40786</c:v>
                </c:pt>
                <c:pt idx="131">
                  <c:v>40787</c:v>
                </c:pt>
                <c:pt idx="132">
                  <c:v>40788</c:v>
                </c:pt>
                <c:pt idx="133">
                  <c:v>40791</c:v>
                </c:pt>
                <c:pt idx="134">
                  <c:v>40792</c:v>
                </c:pt>
                <c:pt idx="135">
                  <c:v>40793</c:v>
                </c:pt>
                <c:pt idx="136">
                  <c:v>40794</c:v>
                </c:pt>
                <c:pt idx="137">
                  <c:v>40795</c:v>
                </c:pt>
                <c:pt idx="138">
                  <c:v>40798</c:v>
                </c:pt>
                <c:pt idx="139">
                  <c:v>40799</c:v>
                </c:pt>
                <c:pt idx="140">
                  <c:v>40800</c:v>
                </c:pt>
                <c:pt idx="141">
                  <c:v>40801</c:v>
                </c:pt>
                <c:pt idx="142">
                  <c:v>40802</c:v>
                </c:pt>
                <c:pt idx="143">
                  <c:v>40805</c:v>
                </c:pt>
                <c:pt idx="144">
                  <c:v>40806</c:v>
                </c:pt>
                <c:pt idx="145">
                  <c:v>40807</c:v>
                </c:pt>
                <c:pt idx="146">
                  <c:v>40808</c:v>
                </c:pt>
                <c:pt idx="147">
                  <c:v>40809</c:v>
                </c:pt>
                <c:pt idx="148">
                  <c:v>40812</c:v>
                </c:pt>
                <c:pt idx="149">
                  <c:v>40813</c:v>
                </c:pt>
                <c:pt idx="150">
                  <c:v>40814</c:v>
                </c:pt>
                <c:pt idx="151">
                  <c:v>40815</c:v>
                </c:pt>
                <c:pt idx="152">
                  <c:v>40816</c:v>
                </c:pt>
                <c:pt idx="153">
                  <c:v>40820</c:v>
                </c:pt>
                <c:pt idx="154">
                  <c:v>40821</c:v>
                </c:pt>
                <c:pt idx="155">
                  <c:v>40822</c:v>
                </c:pt>
                <c:pt idx="156">
                  <c:v>40823</c:v>
                </c:pt>
                <c:pt idx="157">
                  <c:v>40826</c:v>
                </c:pt>
                <c:pt idx="158">
                  <c:v>40827</c:v>
                </c:pt>
                <c:pt idx="159">
                  <c:v>40828</c:v>
                </c:pt>
                <c:pt idx="160">
                  <c:v>40829</c:v>
                </c:pt>
                <c:pt idx="161">
                  <c:v>40830</c:v>
                </c:pt>
                <c:pt idx="162">
                  <c:v>40833</c:v>
                </c:pt>
                <c:pt idx="163">
                  <c:v>40834</c:v>
                </c:pt>
                <c:pt idx="164">
                  <c:v>40835</c:v>
                </c:pt>
                <c:pt idx="165">
                  <c:v>40836</c:v>
                </c:pt>
                <c:pt idx="166">
                  <c:v>40837</c:v>
                </c:pt>
                <c:pt idx="167">
                  <c:v>40840</c:v>
                </c:pt>
                <c:pt idx="168">
                  <c:v>40841</c:v>
                </c:pt>
                <c:pt idx="169">
                  <c:v>40842</c:v>
                </c:pt>
                <c:pt idx="170">
                  <c:v>40843</c:v>
                </c:pt>
                <c:pt idx="171">
                  <c:v>40844</c:v>
                </c:pt>
                <c:pt idx="172">
                  <c:v>40847</c:v>
                </c:pt>
                <c:pt idx="173">
                  <c:v>40848</c:v>
                </c:pt>
                <c:pt idx="174">
                  <c:v>40849</c:v>
                </c:pt>
                <c:pt idx="175">
                  <c:v>40850</c:v>
                </c:pt>
                <c:pt idx="176">
                  <c:v>40851</c:v>
                </c:pt>
                <c:pt idx="177">
                  <c:v>40854</c:v>
                </c:pt>
                <c:pt idx="178">
                  <c:v>40855</c:v>
                </c:pt>
                <c:pt idx="179">
                  <c:v>40856</c:v>
                </c:pt>
                <c:pt idx="180">
                  <c:v>40857</c:v>
                </c:pt>
                <c:pt idx="181">
                  <c:v>40858</c:v>
                </c:pt>
                <c:pt idx="182">
                  <c:v>40861</c:v>
                </c:pt>
                <c:pt idx="183">
                  <c:v>40862</c:v>
                </c:pt>
                <c:pt idx="184">
                  <c:v>40863</c:v>
                </c:pt>
                <c:pt idx="185">
                  <c:v>40864</c:v>
                </c:pt>
                <c:pt idx="186">
                  <c:v>40865</c:v>
                </c:pt>
                <c:pt idx="187">
                  <c:v>40868</c:v>
                </c:pt>
                <c:pt idx="188">
                  <c:v>40869</c:v>
                </c:pt>
                <c:pt idx="189">
                  <c:v>40870</c:v>
                </c:pt>
                <c:pt idx="190">
                  <c:v>40871</c:v>
                </c:pt>
                <c:pt idx="191">
                  <c:v>40872</c:v>
                </c:pt>
                <c:pt idx="192">
                  <c:v>40875</c:v>
                </c:pt>
                <c:pt idx="193">
                  <c:v>40876</c:v>
                </c:pt>
                <c:pt idx="194">
                  <c:v>40877</c:v>
                </c:pt>
                <c:pt idx="195">
                  <c:v>40878</c:v>
                </c:pt>
                <c:pt idx="196">
                  <c:v>40879</c:v>
                </c:pt>
                <c:pt idx="197">
                  <c:v>40882</c:v>
                </c:pt>
                <c:pt idx="198">
                  <c:v>40883</c:v>
                </c:pt>
                <c:pt idx="199">
                  <c:v>40884</c:v>
                </c:pt>
                <c:pt idx="200">
                  <c:v>40885</c:v>
                </c:pt>
                <c:pt idx="201">
                  <c:v>40886</c:v>
                </c:pt>
                <c:pt idx="202">
                  <c:v>40889</c:v>
                </c:pt>
                <c:pt idx="203">
                  <c:v>40890</c:v>
                </c:pt>
                <c:pt idx="204">
                  <c:v>40891</c:v>
                </c:pt>
                <c:pt idx="205">
                  <c:v>40892</c:v>
                </c:pt>
                <c:pt idx="206">
                  <c:v>40893</c:v>
                </c:pt>
                <c:pt idx="207">
                  <c:v>40896</c:v>
                </c:pt>
                <c:pt idx="208">
                  <c:v>40897</c:v>
                </c:pt>
                <c:pt idx="209">
                  <c:v>40898</c:v>
                </c:pt>
                <c:pt idx="210">
                  <c:v>40899</c:v>
                </c:pt>
                <c:pt idx="211">
                  <c:v>40905</c:v>
                </c:pt>
                <c:pt idx="212">
                  <c:v>40906</c:v>
                </c:pt>
                <c:pt idx="213">
                  <c:v>40907</c:v>
                </c:pt>
                <c:pt idx="214">
                  <c:v>40911</c:v>
                </c:pt>
                <c:pt idx="215">
                  <c:v>40912</c:v>
                </c:pt>
                <c:pt idx="216">
                  <c:v>40913</c:v>
                </c:pt>
                <c:pt idx="217">
                  <c:v>40914</c:v>
                </c:pt>
                <c:pt idx="218">
                  <c:v>40917</c:v>
                </c:pt>
                <c:pt idx="219">
                  <c:v>40918</c:v>
                </c:pt>
                <c:pt idx="220">
                  <c:v>40919</c:v>
                </c:pt>
                <c:pt idx="221">
                  <c:v>40920</c:v>
                </c:pt>
                <c:pt idx="222">
                  <c:v>40921</c:v>
                </c:pt>
                <c:pt idx="223">
                  <c:v>40924</c:v>
                </c:pt>
                <c:pt idx="224">
                  <c:v>40925</c:v>
                </c:pt>
                <c:pt idx="225">
                  <c:v>40926</c:v>
                </c:pt>
                <c:pt idx="226">
                  <c:v>40927</c:v>
                </c:pt>
                <c:pt idx="227">
                  <c:v>40928</c:v>
                </c:pt>
                <c:pt idx="228">
                  <c:v>40931</c:v>
                </c:pt>
                <c:pt idx="229">
                  <c:v>40932</c:v>
                </c:pt>
                <c:pt idx="230">
                  <c:v>40933</c:v>
                </c:pt>
                <c:pt idx="231">
                  <c:v>40935</c:v>
                </c:pt>
                <c:pt idx="232">
                  <c:v>40938</c:v>
                </c:pt>
                <c:pt idx="233">
                  <c:v>40939</c:v>
                </c:pt>
                <c:pt idx="234">
                  <c:v>40940</c:v>
                </c:pt>
                <c:pt idx="235">
                  <c:v>40941</c:v>
                </c:pt>
                <c:pt idx="236">
                  <c:v>40942</c:v>
                </c:pt>
                <c:pt idx="237">
                  <c:v>40945</c:v>
                </c:pt>
                <c:pt idx="238">
                  <c:v>40946</c:v>
                </c:pt>
                <c:pt idx="239">
                  <c:v>40947</c:v>
                </c:pt>
                <c:pt idx="240">
                  <c:v>40948</c:v>
                </c:pt>
                <c:pt idx="241">
                  <c:v>40949</c:v>
                </c:pt>
                <c:pt idx="242">
                  <c:v>40952</c:v>
                </c:pt>
                <c:pt idx="243">
                  <c:v>40953</c:v>
                </c:pt>
                <c:pt idx="244">
                  <c:v>40954</c:v>
                </c:pt>
                <c:pt idx="245">
                  <c:v>40955</c:v>
                </c:pt>
                <c:pt idx="246">
                  <c:v>40956</c:v>
                </c:pt>
                <c:pt idx="247">
                  <c:v>40959</c:v>
                </c:pt>
                <c:pt idx="248">
                  <c:v>40960</c:v>
                </c:pt>
                <c:pt idx="249">
                  <c:v>40961</c:v>
                </c:pt>
                <c:pt idx="250">
                  <c:v>40962</c:v>
                </c:pt>
                <c:pt idx="251">
                  <c:v>40963</c:v>
                </c:pt>
                <c:pt idx="252">
                  <c:v>40966</c:v>
                </c:pt>
                <c:pt idx="253">
                  <c:v>40967</c:v>
                </c:pt>
                <c:pt idx="254">
                  <c:v>40968</c:v>
                </c:pt>
                <c:pt idx="255">
                  <c:v>40969</c:v>
                </c:pt>
                <c:pt idx="256">
                  <c:v>40970</c:v>
                </c:pt>
                <c:pt idx="257">
                  <c:v>40973</c:v>
                </c:pt>
                <c:pt idx="258">
                  <c:v>40974</c:v>
                </c:pt>
                <c:pt idx="259">
                  <c:v>40975</c:v>
                </c:pt>
                <c:pt idx="260">
                  <c:v>40976</c:v>
                </c:pt>
                <c:pt idx="261">
                  <c:v>40977</c:v>
                </c:pt>
                <c:pt idx="262">
                  <c:v>40980</c:v>
                </c:pt>
                <c:pt idx="263">
                  <c:v>40981</c:v>
                </c:pt>
                <c:pt idx="264">
                  <c:v>40982</c:v>
                </c:pt>
                <c:pt idx="265">
                  <c:v>40983</c:v>
                </c:pt>
                <c:pt idx="266">
                  <c:v>40984</c:v>
                </c:pt>
                <c:pt idx="267">
                  <c:v>40987</c:v>
                </c:pt>
                <c:pt idx="268">
                  <c:v>40988</c:v>
                </c:pt>
                <c:pt idx="269">
                  <c:v>40989</c:v>
                </c:pt>
                <c:pt idx="270">
                  <c:v>40990</c:v>
                </c:pt>
                <c:pt idx="271">
                  <c:v>40991</c:v>
                </c:pt>
                <c:pt idx="272">
                  <c:v>40994</c:v>
                </c:pt>
                <c:pt idx="273">
                  <c:v>40995</c:v>
                </c:pt>
                <c:pt idx="274">
                  <c:v>40996</c:v>
                </c:pt>
                <c:pt idx="275">
                  <c:v>40997</c:v>
                </c:pt>
                <c:pt idx="276">
                  <c:v>40998</c:v>
                </c:pt>
                <c:pt idx="277">
                  <c:v>41001</c:v>
                </c:pt>
                <c:pt idx="278">
                  <c:v>41002</c:v>
                </c:pt>
                <c:pt idx="279">
                  <c:v>41003</c:v>
                </c:pt>
                <c:pt idx="280">
                  <c:v>41004</c:v>
                </c:pt>
                <c:pt idx="281">
                  <c:v>41009</c:v>
                </c:pt>
                <c:pt idx="282">
                  <c:v>41010</c:v>
                </c:pt>
                <c:pt idx="283">
                  <c:v>41011</c:v>
                </c:pt>
                <c:pt idx="284">
                  <c:v>41012</c:v>
                </c:pt>
                <c:pt idx="285">
                  <c:v>41015</c:v>
                </c:pt>
                <c:pt idx="286">
                  <c:v>41016</c:v>
                </c:pt>
                <c:pt idx="287">
                  <c:v>41017</c:v>
                </c:pt>
                <c:pt idx="288">
                  <c:v>41018</c:v>
                </c:pt>
                <c:pt idx="289">
                  <c:v>41019</c:v>
                </c:pt>
                <c:pt idx="290">
                  <c:v>41022</c:v>
                </c:pt>
                <c:pt idx="291">
                  <c:v>41023</c:v>
                </c:pt>
                <c:pt idx="292">
                  <c:v>41025</c:v>
                </c:pt>
                <c:pt idx="293">
                  <c:v>41026</c:v>
                </c:pt>
                <c:pt idx="294">
                  <c:v>41029</c:v>
                </c:pt>
                <c:pt idx="295">
                  <c:v>41030</c:v>
                </c:pt>
                <c:pt idx="296">
                  <c:v>41031</c:v>
                </c:pt>
                <c:pt idx="297">
                  <c:v>41032</c:v>
                </c:pt>
                <c:pt idx="298">
                  <c:v>41033</c:v>
                </c:pt>
                <c:pt idx="299">
                  <c:v>41036</c:v>
                </c:pt>
                <c:pt idx="300">
                  <c:v>41037</c:v>
                </c:pt>
                <c:pt idx="301">
                  <c:v>41038</c:v>
                </c:pt>
                <c:pt idx="302">
                  <c:v>41039</c:v>
                </c:pt>
                <c:pt idx="303">
                  <c:v>41040</c:v>
                </c:pt>
                <c:pt idx="304">
                  <c:v>41043</c:v>
                </c:pt>
                <c:pt idx="305">
                  <c:v>41044</c:v>
                </c:pt>
                <c:pt idx="306">
                  <c:v>41045</c:v>
                </c:pt>
                <c:pt idx="307">
                  <c:v>41046</c:v>
                </c:pt>
                <c:pt idx="308">
                  <c:v>41047</c:v>
                </c:pt>
                <c:pt idx="309">
                  <c:v>41050</c:v>
                </c:pt>
                <c:pt idx="310">
                  <c:v>41051</c:v>
                </c:pt>
                <c:pt idx="311">
                  <c:v>41052</c:v>
                </c:pt>
                <c:pt idx="312">
                  <c:v>41053</c:v>
                </c:pt>
                <c:pt idx="313">
                  <c:v>41054</c:v>
                </c:pt>
                <c:pt idx="314">
                  <c:v>41057</c:v>
                </c:pt>
                <c:pt idx="315">
                  <c:v>41058</c:v>
                </c:pt>
                <c:pt idx="316">
                  <c:v>41059</c:v>
                </c:pt>
                <c:pt idx="317">
                  <c:v>41060</c:v>
                </c:pt>
                <c:pt idx="318">
                  <c:v>41061</c:v>
                </c:pt>
                <c:pt idx="319">
                  <c:v>41064</c:v>
                </c:pt>
                <c:pt idx="320">
                  <c:v>41065</c:v>
                </c:pt>
                <c:pt idx="321">
                  <c:v>41066</c:v>
                </c:pt>
                <c:pt idx="322">
                  <c:v>41067</c:v>
                </c:pt>
                <c:pt idx="323">
                  <c:v>41068</c:v>
                </c:pt>
                <c:pt idx="324">
                  <c:v>41072</c:v>
                </c:pt>
                <c:pt idx="325">
                  <c:v>41073</c:v>
                </c:pt>
                <c:pt idx="326">
                  <c:v>41074</c:v>
                </c:pt>
                <c:pt idx="327">
                  <c:v>41075</c:v>
                </c:pt>
                <c:pt idx="328">
                  <c:v>41078</c:v>
                </c:pt>
                <c:pt idx="329">
                  <c:v>41079</c:v>
                </c:pt>
                <c:pt idx="330">
                  <c:v>41080</c:v>
                </c:pt>
                <c:pt idx="331">
                  <c:v>41081</c:v>
                </c:pt>
                <c:pt idx="332">
                  <c:v>41082</c:v>
                </c:pt>
                <c:pt idx="333">
                  <c:v>41085</c:v>
                </c:pt>
                <c:pt idx="334">
                  <c:v>41086</c:v>
                </c:pt>
                <c:pt idx="335">
                  <c:v>41087</c:v>
                </c:pt>
                <c:pt idx="336">
                  <c:v>41088</c:v>
                </c:pt>
                <c:pt idx="337">
                  <c:v>41089</c:v>
                </c:pt>
                <c:pt idx="338">
                  <c:v>41092</c:v>
                </c:pt>
                <c:pt idx="339">
                  <c:v>41093</c:v>
                </c:pt>
                <c:pt idx="340">
                  <c:v>41094</c:v>
                </c:pt>
                <c:pt idx="341">
                  <c:v>41095</c:v>
                </c:pt>
                <c:pt idx="342">
                  <c:v>41096</c:v>
                </c:pt>
                <c:pt idx="343">
                  <c:v>41099</c:v>
                </c:pt>
                <c:pt idx="344">
                  <c:v>41100</c:v>
                </c:pt>
                <c:pt idx="345">
                  <c:v>41101</c:v>
                </c:pt>
                <c:pt idx="346">
                  <c:v>41102</c:v>
                </c:pt>
                <c:pt idx="347">
                  <c:v>41103</c:v>
                </c:pt>
                <c:pt idx="348">
                  <c:v>41106</c:v>
                </c:pt>
                <c:pt idx="349">
                  <c:v>41107</c:v>
                </c:pt>
                <c:pt idx="350">
                  <c:v>41108</c:v>
                </c:pt>
                <c:pt idx="351">
                  <c:v>41109</c:v>
                </c:pt>
                <c:pt idx="352">
                  <c:v>41110</c:v>
                </c:pt>
                <c:pt idx="353">
                  <c:v>41113</c:v>
                </c:pt>
                <c:pt idx="354">
                  <c:v>41114</c:v>
                </c:pt>
                <c:pt idx="355">
                  <c:v>41115</c:v>
                </c:pt>
                <c:pt idx="356">
                  <c:v>41116</c:v>
                </c:pt>
                <c:pt idx="357">
                  <c:v>41117</c:v>
                </c:pt>
                <c:pt idx="358">
                  <c:v>41120</c:v>
                </c:pt>
                <c:pt idx="359">
                  <c:v>41121</c:v>
                </c:pt>
                <c:pt idx="360">
                  <c:v>41122</c:v>
                </c:pt>
                <c:pt idx="361">
                  <c:v>41123</c:v>
                </c:pt>
                <c:pt idx="362">
                  <c:v>41124</c:v>
                </c:pt>
                <c:pt idx="363">
                  <c:v>41127</c:v>
                </c:pt>
                <c:pt idx="364">
                  <c:v>41128</c:v>
                </c:pt>
                <c:pt idx="365">
                  <c:v>41129</c:v>
                </c:pt>
                <c:pt idx="366">
                  <c:v>41130</c:v>
                </c:pt>
                <c:pt idx="367">
                  <c:v>41131</c:v>
                </c:pt>
                <c:pt idx="368">
                  <c:v>41134</c:v>
                </c:pt>
                <c:pt idx="369">
                  <c:v>41135</c:v>
                </c:pt>
                <c:pt idx="370">
                  <c:v>41136</c:v>
                </c:pt>
                <c:pt idx="371">
                  <c:v>41137</c:v>
                </c:pt>
                <c:pt idx="372">
                  <c:v>41138</c:v>
                </c:pt>
                <c:pt idx="373">
                  <c:v>41141</c:v>
                </c:pt>
                <c:pt idx="374">
                  <c:v>41142</c:v>
                </c:pt>
                <c:pt idx="375">
                  <c:v>41143</c:v>
                </c:pt>
                <c:pt idx="376">
                  <c:v>41144</c:v>
                </c:pt>
                <c:pt idx="377">
                  <c:v>41145</c:v>
                </c:pt>
                <c:pt idx="378">
                  <c:v>41148</c:v>
                </c:pt>
                <c:pt idx="379">
                  <c:v>41149</c:v>
                </c:pt>
                <c:pt idx="380">
                  <c:v>41150</c:v>
                </c:pt>
                <c:pt idx="381">
                  <c:v>41151</c:v>
                </c:pt>
                <c:pt idx="382">
                  <c:v>41152</c:v>
                </c:pt>
                <c:pt idx="383">
                  <c:v>41155</c:v>
                </c:pt>
                <c:pt idx="384">
                  <c:v>41156</c:v>
                </c:pt>
                <c:pt idx="385">
                  <c:v>41157</c:v>
                </c:pt>
                <c:pt idx="386">
                  <c:v>41158</c:v>
                </c:pt>
                <c:pt idx="387">
                  <c:v>41159</c:v>
                </c:pt>
                <c:pt idx="388">
                  <c:v>41162</c:v>
                </c:pt>
                <c:pt idx="389">
                  <c:v>41163</c:v>
                </c:pt>
                <c:pt idx="390">
                  <c:v>41164</c:v>
                </c:pt>
                <c:pt idx="391">
                  <c:v>41165</c:v>
                </c:pt>
                <c:pt idx="392">
                  <c:v>41166</c:v>
                </c:pt>
                <c:pt idx="393">
                  <c:v>41169</c:v>
                </c:pt>
                <c:pt idx="394">
                  <c:v>41170</c:v>
                </c:pt>
                <c:pt idx="395">
                  <c:v>41171</c:v>
                </c:pt>
                <c:pt idx="396">
                  <c:v>41172</c:v>
                </c:pt>
                <c:pt idx="397">
                  <c:v>41173</c:v>
                </c:pt>
                <c:pt idx="398">
                  <c:v>41176</c:v>
                </c:pt>
                <c:pt idx="399">
                  <c:v>41177</c:v>
                </c:pt>
                <c:pt idx="400">
                  <c:v>41178</c:v>
                </c:pt>
                <c:pt idx="401">
                  <c:v>41179</c:v>
                </c:pt>
                <c:pt idx="402">
                  <c:v>41180</c:v>
                </c:pt>
                <c:pt idx="403">
                  <c:v>41183</c:v>
                </c:pt>
                <c:pt idx="404">
                  <c:v>41184</c:v>
                </c:pt>
                <c:pt idx="405">
                  <c:v>41185</c:v>
                </c:pt>
                <c:pt idx="406">
                  <c:v>41186</c:v>
                </c:pt>
                <c:pt idx="407">
                  <c:v>41187</c:v>
                </c:pt>
                <c:pt idx="408">
                  <c:v>41190</c:v>
                </c:pt>
                <c:pt idx="409">
                  <c:v>41191</c:v>
                </c:pt>
                <c:pt idx="410">
                  <c:v>41192</c:v>
                </c:pt>
                <c:pt idx="411">
                  <c:v>41193</c:v>
                </c:pt>
                <c:pt idx="412">
                  <c:v>41194</c:v>
                </c:pt>
                <c:pt idx="413">
                  <c:v>41197</c:v>
                </c:pt>
                <c:pt idx="414">
                  <c:v>41198</c:v>
                </c:pt>
                <c:pt idx="415">
                  <c:v>41199</c:v>
                </c:pt>
                <c:pt idx="416">
                  <c:v>41200</c:v>
                </c:pt>
                <c:pt idx="417">
                  <c:v>41201</c:v>
                </c:pt>
                <c:pt idx="418">
                  <c:v>41204</c:v>
                </c:pt>
                <c:pt idx="419">
                  <c:v>41205</c:v>
                </c:pt>
                <c:pt idx="420">
                  <c:v>41206</c:v>
                </c:pt>
                <c:pt idx="421">
                  <c:v>41207</c:v>
                </c:pt>
                <c:pt idx="422">
                  <c:v>41208</c:v>
                </c:pt>
                <c:pt idx="423">
                  <c:v>41211</c:v>
                </c:pt>
                <c:pt idx="424">
                  <c:v>41212</c:v>
                </c:pt>
                <c:pt idx="425">
                  <c:v>41213</c:v>
                </c:pt>
                <c:pt idx="426">
                  <c:v>41214</c:v>
                </c:pt>
                <c:pt idx="427">
                  <c:v>41215</c:v>
                </c:pt>
                <c:pt idx="428">
                  <c:v>41218</c:v>
                </c:pt>
                <c:pt idx="429">
                  <c:v>41219</c:v>
                </c:pt>
                <c:pt idx="430">
                  <c:v>41220</c:v>
                </c:pt>
                <c:pt idx="431">
                  <c:v>41221</c:v>
                </c:pt>
                <c:pt idx="432">
                  <c:v>41222</c:v>
                </c:pt>
                <c:pt idx="433">
                  <c:v>41225</c:v>
                </c:pt>
                <c:pt idx="434">
                  <c:v>41226</c:v>
                </c:pt>
                <c:pt idx="435">
                  <c:v>41227</c:v>
                </c:pt>
                <c:pt idx="436">
                  <c:v>41228</c:v>
                </c:pt>
                <c:pt idx="437">
                  <c:v>41229</c:v>
                </c:pt>
                <c:pt idx="438">
                  <c:v>41232</c:v>
                </c:pt>
                <c:pt idx="439">
                  <c:v>41233</c:v>
                </c:pt>
                <c:pt idx="440">
                  <c:v>41234</c:v>
                </c:pt>
                <c:pt idx="441">
                  <c:v>41235</c:v>
                </c:pt>
                <c:pt idx="442">
                  <c:v>41236</c:v>
                </c:pt>
                <c:pt idx="443">
                  <c:v>41239</c:v>
                </c:pt>
                <c:pt idx="444">
                  <c:v>41240</c:v>
                </c:pt>
                <c:pt idx="445">
                  <c:v>41241</c:v>
                </c:pt>
                <c:pt idx="446">
                  <c:v>41242</c:v>
                </c:pt>
                <c:pt idx="447">
                  <c:v>41243</c:v>
                </c:pt>
                <c:pt idx="448">
                  <c:v>41246</c:v>
                </c:pt>
                <c:pt idx="449">
                  <c:v>41247</c:v>
                </c:pt>
                <c:pt idx="450">
                  <c:v>41248</c:v>
                </c:pt>
                <c:pt idx="451">
                  <c:v>41249</c:v>
                </c:pt>
                <c:pt idx="452">
                  <c:v>41250</c:v>
                </c:pt>
                <c:pt idx="453">
                  <c:v>41253</c:v>
                </c:pt>
                <c:pt idx="454">
                  <c:v>41254</c:v>
                </c:pt>
                <c:pt idx="455">
                  <c:v>41255</c:v>
                </c:pt>
                <c:pt idx="456">
                  <c:v>41256</c:v>
                </c:pt>
                <c:pt idx="457">
                  <c:v>41257</c:v>
                </c:pt>
                <c:pt idx="458">
                  <c:v>41260</c:v>
                </c:pt>
                <c:pt idx="459">
                  <c:v>41261</c:v>
                </c:pt>
                <c:pt idx="460">
                  <c:v>41262</c:v>
                </c:pt>
                <c:pt idx="461">
                  <c:v>41263</c:v>
                </c:pt>
                <c:pt idx="462">
                  <c:v>41264</c:v>
                </c:pt>
                <c:pt idx="463">
                  <c:v>41267</c:v>
                </c:pt>
                <c:pt idx="464">
                  <c:v>41270</c:v>
                </c:pt>
                <c:pt idx="465">
                  <c:v>41271</c:v>
                </c:pt>
                <c:pt idx="466">
                  <c:v>41274</c:v>
                </c:pt>
                <c:pt idx="467">
                  <c:v>41276</c:v>
                </c:pt>
                <c:pt idx="468">
                  <c:v>41277</c:v>
                </c:pt>
                <c:pt idx="469">
                  <c:v>41278</c:v>
                </c:pt>
                <c:pt idx="470">
                  <c:v>41281</c:v>
                </c:pt>
                <c:pt idx="471">
                  <c:v>41282</c:v>
                </c:pt>
                <c:pt idx="472">
                  <c:v>41283</c:v>
                </c:pt>
                <c:pt idx="473">
                  <c:v>41284</c:v>
                </c:pt>
                <c:pt idx="474">
                  <c:v>41285</c:v>
                </c:pt>
                <c:pt idx="475">
                  <c:v>41288</c:v>
                </c:pt>
                <c:pt idx="476">
                  <c:v>41289</c:v>
                </c:pt>
                <c:pt idx="477">
                  <c:v>41290</c:v>
                </c:pt>
                <c:pt idx="478">
                  <c:v>41291</c:v>
                </c:pt>
                <c:pt idx="479">
                  <c:v>41292</c:v>
                </c:pt>
                <c:pt idx="480">
                  <c:v>41295</c:v>
                </c:pt>
                <c:pt idx="481">
                  <c:v>41296</c:v>
                </c:pt>
                <c:pt idx="482">
                  <c:v>41297</c:v>
                </c:pt>
                <c:pt idx="483">
                  <c:v>41298</c:v>
                </c:pt>
                <c:pt idx="484">
                  <c:v>41299</c:v>
                </c:pt>
                <c:pt idx="485">
                  <c:v>41303</c:v>
                </c:pt>
                <c:pt idx="486">
                  <c:v>41304</c:v>
                </c:pt>
                <c:pt idx="487">
                  <c:v>41305</c:v>
                </c:pt>
                <c:pt idx="488">
                  <c:v>41306</c:v>
                </c:pt>
                <c:pt idx="489">
                  <c:v>41309</c:v>
                </c:pt>
                <c:pt idx="490">
                  <c:v>41310</c:v>
                </c:pt>
                <c:pt idx="491">
                  <c:v>41311</c:v>
                </c:pt>
                <c:pt idx="492">
                  <c:v>41312</c:v>
                </c:pt>
                <c:pt idx="493">
                  <c:v>41313</c:v>
                </c:pt>
                <c:pt idx="494">
                  <c:v>41316</c:v>
                </c:pt>
                <c:pt idx="495">
                  <c:v>41317</c:v>
                </c:pt>
                <c:pt idx="496">
                  <c:v>41318</c:v>
                </c:pt>
                <c:pt idx="497">
                  <c:v>41319</c:v>
                </c:pt>
                <c:pt idx="498">
                  <c:v>41320</c:v>
                </c:pt>
                <c:pt idx="499">
                  <c:v>41323</c:v>
                </c:pt>
                <c:pt idx="500">
                  <c:v>41324</c:v>
                </c:pt>
                <c:pt idx="501">
                  <c:v>41325</c:v>
                </c:pt>
                <c:pt idx="502">
                  <c:v>41326</c:v>
                </c:pt>
                <c:pt idx="503">
                  <c:v>41327</c:v>
                </c:pt>
                <c:pt idx="504">
                  <c:v>41330</c:v>
                </c:pt>
                <c:pt idx="505">
                  <c:v>41331</c:v>
                </c:pt>
                <c:pt idx="506">
                  <c:v>41332</c:v>
                </c:pt>
                <c:pt idx="507">
                  <c:v>41333</c:v>
                </c:pt>
                <c:pt idx="508">
                  <c:v>41334</c:v>
                </c:pt>
                <c:pt idx="509">
                  <c:v>41337</c:v>
                </c:pt>
                <c:pt idx="510">
                  <c:v>41338</c:v>
                </c:pt>
                <c:pt idx="511">
                  <c:v>41339</c:v>
                </c:pt>
                <c:pt idx="512">
                  <c:v>41340</c:v>
                </c:pt>
                <c:pt idx="513">
                  <c:v>41341</c:v>
                </c:pt>
                <c:pt idx="514">
                  <c:v>41344</c:v>
                </c:pt>
                <c:pt idx="515">
                  <c:v>41345</c:v>
                </c:pt>
                <c:pt idx="516">
                  <c:v>41346</c:v>
                </c:pt>
                <c:pt idx="517">
                  <c:v>41347</c:v>
                </c:pt>
                <c:pt idx="518">
                  <c:v>41348</c:v>
                </c:pt>
                <c:pt idx="519">
                  <c:v>41351</c:v>
                </c:pt>
                <c:pt idx="520">
                  <c:v>41352</c:v>
                </c:pt>
                <c:pt idx="521">
                  <c:v>41353</c:v>
                </c:pt>
                <c:pt idx="522">
                  <c:v>41354</c:v>
                </c:pt>
                <c:pt idx="523">
                  <c:v>41355</c:v>
                </c:pt>
                <c:pt idx="524">
                  <c:v>41358</c:v>
                </c:pt>
                <c:pt idx="525">
                  <c:v>41359</c:v>
                </c:pt>
                <c:pt idx="526">
                  <c:v>41360</c:v>
                </c:pt>
                <c:pt idx="527">
                  <c:v>41361</c:v>
                </c:pt>
                <c:pt idx="528">
                  <c:v>41366</c:v>
                </c:pt>
                <c:pt idx="529">
                  <c:v>41367</c:v>
                </c:pt>
                <c:pt idx="530">
                  <c:v>41368</c:v>
                </c:pt>
                <c:pt idx="531">
                  <c:v>41369</c:v>
                </c:pt>
                <c:pt idx="532">
                  <c:v>41372</c:v>
                </c:pt>
                <c:pt idx="533">
                  <c:v>41373</c:v>
                </c:pt>
                <c:pt idx="534">
                  <c:v>41374</c:v>
                </c:pt>
                <c:pt idx="535">
                  <c:v>41375</c:v>
                </c:pt>
                <c:pt idx="536">
                  <c:v>41376</c:v>
                </c:pt>
                <c:pt idx="537">
                  <c:v>41379</c:v>
                </c:pt>
                <c:pt idx="538">
                  <c:v>41380</c:v>
                </c:pt>
                <c:pt idx="539">
                  <c:v>41381</c:v>
                </c:pt>
                <c:pt idx="540">
                  <c:v>41382</c:v>
                </c:pt>
                <c:pt idx="541">
                  <c:v>41383</c:v>
                </c:pt>
                <c:pt idx="542">
                  <c:v>41386</c:v>
                </c:pt>
                <c:pt idx="543">
                  <c:v>41387</c:v>
                </c:pt>
                <c:pt idx="544">
                  <c:v>41388</c:v>
                </c:pt>
                <c:pt idx="545">
                  <c:v>41390</c:v>
                </c:pt>
                <c:pt idx="546">
                  <c:v>41393</c:v>
                </c:pt>
                <c:pt idx="547">
                  <c:v>41394</c:v>
                </c:pt>
                <c:pt idx="548">
                  <c:v>41395</c:v>
                </c:pt>
                <c:pt idx="549">
                  <c:v>41396</c:v>
                </c:pt>
                <c:pt idx="550">
                  <c:v>41397</c:v>
                </c:pt>
                <c:pt idx="551">
                  <c:v>41400</c:v>
                </c:pt>
                <c:pt idx="552">
                  <c:v>41401</c:v>
                </c:pt>
                <c:pt idx="553">
                  <c:v>41402</c:v>
                </c:pt>
                <c:pt idx="554">
                  <c:v>41403</c:v>
                </c:pt>
                <c:pt idx="555">
                  <c:v>41404</c:v>
                </c:pt>
                <c:pt idx="556">
                  <c:v>41407</c:v>
                </c:pt>
                <c:pt idx="557">
                  <c:v>41408</c:v>
                </c:pt>
                <c:pt idx="558">
                  <c:v>41409</c:v>
                </c:pt>
                <c:pt idx="559">
                  <c:v>41410</c:v>
                </c:pt>
                <c:pt idx="560">
                  <c:v>41411</c:v>
                </c:pt>
                <c:pt idx="561">
                  <c:v>41414</c:v>
                </c:pt>
                <c:pt idx="562">
                  <c:v>41415</c:v>
                </c:pt>
                <c:pt idx="563">
                  <c:v>41416</c:v>
                </c:pt>
                <c:pt idx="564">
                  <c:v>41417</c:v>
                </c:pt>
                <c:pt idx="565">
                  <c:v>41418</c:v>
                </c:pt>
                <c:pt idx="566">
                  <c:v>41421</c:v>
                </c:pt>
                <c:pt idx="567">
                  <c:v>41422</c:v>
                </c:pt>
                <c:pt idx="568">
                  <c:v>41423</c:v>
                </c:pt>
                <c:pt idx="569">
                  <c:v>41424</c:v>
                </c:pt>
                <c:pt idx="570">
                  <c:v>41425</c:v>
                </c:pt>
                <c:pt idx="571">
                  <c:v>41428</c:v>
                </c:pt>
                <c:pt idx="572">
                  <c:v>41429</c:v>
                </c:pt>
                <c:pt idx="573">
                  <c:v>41430</c:v>
                </c:pt>
                <c:pt idx="574">
                  <c:v>41431</c:v>
                </c:pt>
                <c:pt idx="575">
                  <c:v>41432</c:v>
                </c:pt>
                <c:pt idx="576">
                  <c:v>41436</c:v>
                </c:pt>
                <c:pt idx="577">
                  <c:v>41437</c:v>
                </c:pt>
                <c:pt idx="578">
                  <c:v>41438</c:v>
                </c:pt>
                <c:pt idx="579">
                  <c:v>41439</c:v>
                </c:pt>
                <c:pt idx="580">
                  <c:v>41442</c:v>
                </c:pt>
                <c:pt idx="581">
                  <c:v>41443</c:v>
                </c:pt>
                <c:pt idx="582">
                  <c:v>41444</c:v>
                </c:pt>
                <c:pt idx="583">
                  <c:v>41445</c:v>
                </c:pt>
                <c:pt idx="584">
                  <c:v>41446</c:v>
                </c:pt>
                <c:pt idx="585">
                  <c:v>41449</c:v>
                </c:pt>
                <c:pt idx="586">
                  <c:v>41450</c:v>
                </c:pt>
                <c:pt idx="587">
                  <c:v>41451</c:v>
                </c:pt>
                <c:pt idx="588">
                  <c:v>41452</c:v>
                </c:pt>
                <c:pt idx="589">
                  <c:v>41453</c:v>
                </c:pt>
                <c:pt idx="590">
                  <c:v>41456</c:v>
                </c:pt>
                <c:pt idx="591">
                  <c:v>41457</c:v>
                </c:pt>
                <c:pt idx="592">
                  <c:v>41458</c:v>
                </c:pt>
                <c:pt idx="593">
                  <c:v>41459</c:v>
                </c:pt>
                <c:pt idx="594">
                  <c:v>41460</c:v>
                </c:pt>
                <c:pt idx="595">
                  <c:v>41463</c:v>
                </c:pt>
                <c:pt idx="596">
                  <c:v>41464</c:v>
                </c:pt>
                <c:pt idx="597">
                  <c:v>41465</c:v>
                </c:pt>
                <c:pt idx="598">
                  <c:v>41466</c:v>
                </c:pt>
                <c:pt idx="599">
                  <c:v>41467</c:v>
                </c:pt>
                <c:pt idx="600">
                  <c:v>41470</c:v>
                </c:pt>
                <c:pt idx="601">
                  <c:v>41471</c:v>
                </c:pt>
                <c:pt idx="602">
                  <c:v>41472</c:v>
                </c:pt>
                <c:pt idx="603">
                  <c:v>41473</c:v>
                </c:pt>
                <c:pt idx="604">
                  <c:v>41474</c:v>
                </c:pt>
                <c:pt idx="605">
                  <c:v>41477</c:v>
                </c:pt>
                <c:pt idx="606">
                  <c:v>41478</c:v>
                </c:pt>
                <c:pt idx="607">
                  <c:v>41479</c:v>
                </c:pt>
                <c:pt idx="608">
                  <c:v>41480</c:v>
                </c:pt>
                <c:pt idx="609">
                  <c:v>41481</c:v>
                </c:pt>
                <c:pt idx="610">
                  <c:v>41484</c:v>
                </c:pt>
                <c:pt idx="611">
                  <c:v>41485</c:v>
                </c:pt>
                <c:pt idx="612">
                  <c:v>41486</c:v>
                </c:pt>
                <c:pt idx="613">
                  <c:v>41487</c:v>
                </c:pt>
                <c:pt idx="614">
                  <c:v>41488</c:v>
                </c:pt>
                <c:pt idx="615">
                  <c:v>41491</c:v>
                </c:pt>
                <c:pt idx="616">
                  <c:v>41492</c:v>
                </c:pt>
                <c:pt idx="617">
                  <c:v>41493</c:v>
                </c:pt>
                <c:pt idx="618">
                  <c:v>41494</c:v>
                </c:pt>
                <c:pt idx="619">
                  <c:v>41495</c:v>
                </c:pt>
                <c:pt idx="620">
                  <c:v>41498</c:v>
                </c:pt>
                <c:pt idx="621">
                  <c:v>41499</c:v>
                </c:pt>
                <c:pt idx="622">
                  <c:v>41500</c:v>
                </c:pt>
                <c:pt idx="623">
                  <c:v>41501</c:v>
                </c:pt>
                <c:pt idx="624">
                  <c:v>41502</c:v>
                </c:pt>
                <c:pt idx="625">
                  <c:v>41505</c:v>
                </c:pt>
                <c:pt idx="626">
                  <c:v>41506</c:v>
                </c:pt>
                <c:pt idx="627">
                  <c:v>41507</c:v>
                </c:pt>
                <c:pt idx="628">
                  <c:v>41508</c:v>
                </c:pt>
                <c:pt idx="629">
                  <c:v>41509</c:v>
                </c:pt>
                <c:pt idx="630">
                  <c:v>41512</c:v>
                </c:pt>
                <c:pt idx="631">
                  <c:v>41513</c:v>
                </c:pt>
                <c:pt idx="632">
                  <c:v>41514</c:v>
                </c:pt>
                <c:pt idx="633">
                  <c:v>41515</c:v>
                </c:pt>
                <c:pt idx="634">
                  <c:v>41516</c:v>
                </c:pt>
                <c:pt idx="635">
                  <c:v>41519</c:v>
                </c:pt>
                <c:pt idx="636">
                  <c:v>41520</c:v>
                </c:pt>
                <c:pt idx="637">
                  <c:v>41521</c:v>
                </c:pt>
                <c:pt idx="638">
                  <c:v>41522</c:v>
                </c:pt>
                <c:pt idx="639">
                  <c:v>41523</c:v>
                </c:pt>
                <c:pt idx="640">
                  <c:v>41526</c:v>
                </c:pt>
                <c:pt idx="641">
                  <c:v>41527</c:v>
                </c:pt>
                <c:pt idx="642">
                  <c:v>41528</c:v>
                </c:pt>
                <c:pt idx="643">
                  <c:v>41529</c:v>
                </c:pt>
                <c:pt idx="644">
                  <c:v>41530</c:v>
                </c:pt>
                <c:pt idx="645">
                  <c:v>41533</c:v>
                </c:pt>
                <c:pt idx="646">
                  <c:v>41534</c:v>
                </c:pt>
                <c:pt idx="647">
                  <c:v>41535</c:v>
                </c:pt>
                <c:pt idx="648">
                  <c:v>41536</c:v>
                </c:pt>
                <c:pt idx="649">
                  <c:v>41537</c:v>
                </c:pt>
                <c:pt idx="650">
                  <c:v>41540</c:v>
                </c:pt>
                <c:pt idx="651">
                  <c:v>41541</c:v>
                </c:pt>
                <c:pt idx="652">
                  <c:v>41542</c:v>
                </c:pt>
                <c:pt idx="653">
                  <c:v>41543</c:v>
                </c:pt>
                <c:pt idx="654">
                  <c:v>41544</c:v>
                </c:pt>
                <c:pt idx="655">
                  <c:v>41547</c:v>
                </c:pt>
                <c:pt idx="656">
                  <c:v>41548</c:v>
                </c:pt>
                <c:pt idx="657">
                  <c:v>41549</c:v>
                </c:pt>
                <c:pt idx="658">
                  <c:v>41550</c:v>
                </c:pt>
                <c:pt idx="659">
                  <c:v>41551</c:v>
                </c:pt>
                <c:pt idx="660">
                  <c:v>41554</c:v>
                </c:pt>
                <c:pt idx="661">
                  <c:v>41555</c:v>
                </c:pt>
                <c:pt idx="662">
                  <c:v>41556</c:v>
                </c:pt>
                <c:pt idx="663">
                  <c:v>41557</c:v>
                </c:pt>
                <c:pt idx="664">
                  <c:v>41558</c:v>
                </c:pt>
                <c:pt idx="665">
                  <c:v>41561</c:v>
                </c:pt>
                <c:pt idx="666">
                  <c:v>41562</c:v>
                </c:pt>
                <c:pt idx="667">
                  <c:v>41563</c:v>
                </c:pt>
                <c:pt idx="668">
                  <c:v>41564</c:v>
                </c:pt>
                <c:pt idx="669">
                  <c:v>41565</c:v>
                </c:pt>
                <c:pt idx="670">
                  <c:v>41568</c:v>
                </c:pt>
                <c:pt idx="671">
                  <c:v>41569</c:v>
                </c:pt>
                <c:pt idx="672">
                  <c:v>41570</c:v>
                </c:pt>
                <c:pt idx="673">
                  <c:v>41571</c:v>
                </c:pt>
                <c:pt idx="674">
                  <c:v>41572</c:v>
                </c:pt>
                <c:pt idx="675">
                  <c:v>41575</c:v>
                </c:pt>
                <c:pt idx="676">
                  <c:v>41576</c:v>
                </c:pt>
                <c:pt idx="677">
                  <c:v>41577</c:v>
                </c:pt>
                <c:pt idx="678">
                  <c:v>41578</c:v>
                </c:pt>
                <c:pt idx="679">
                  <c:v>41579</c:v>
                </c:pt>
                <c:pt idx="680">
                  <c:v>41582</c:v>
                </c:pt>
                <c:pt idx="681">
                  <c:v>41583</c:v>
                </c:pt>
                <c:pt idx="682">
                  <c:v>41584</c:v>
                </c:pt>
                <c:pt idx="683">
                  <c:v>41585</c:v>
                </c:pt>
                <c:pt idx="684">
                  <c:v>41586</c:v>
                </c:pt>
                <c:pt idx="685">
                  <c:v>41589</c:v>
                </c:pt>
                <c:pt idx="686">
                  <c:v>41590</c:v>
                </c:pt>
                <c:pt idx="687">
                  <c:v>41591</c:v>
                </c:pt>
                <c:pt idx="688">
                  <c:v>41592</c:v>
                </c:pt>
                <c:pt idx="689">
                  <c:v>41593</c:v>
                </c:pt>
                <c:pt idx="690">
                  <c:v>41596</c:v>
                </c:pt>
                <c:pt idx="691">
                  <c:v>41597</c:v>
                </c:pt>
                <c:pt idx="692">
                  <c:v>41598</c:v>
                </c:pt>
                <c:pt idx="693">
                  <c:v>41599</c:v>
                </c:pt>
                <c:pt idx="694">
                  <c:v>41600</c:v>
                </c:pt>
                <c:pt idx="695">
                  <c:v>41603</c:v>
                </c:pt>
                <c:pt idx="696">
                  <c:v>41604</c:v>
                </c:pt>
                <c:pt idx="697">
                  <c:v>41605</c:v>
                </c:pt>
                <c:pt idx="698">
                  <c:v>41606</c:v>
                </c:pt>
                <c:pt idx="699">
                  <c:v>41607</c:v>
                </c:pt>
                <c:pt idx="700">
                  <c:v>41610</c:v>
                </c:pt>
                <c:pt idx="701">
                  <c:v>41611</c:v>
                </c:pt>
                <c:pt idx="702">
                  <c:v>41612</c:v>
                </c:pt>
                <c:pt idx="703">
                  <c:v>41613</c:v>
                </c:pt>
                <c:pt idx="704">
                  <c:v>41614</c:v>
                </c:pt>
                <c:pt idx="705">
                  <c:v>41617</c:v>
                </c:pt>
                <c:pt idx="706">
                  <c:v>41619</c:v>
                </c:pt>
                <c:pt idx="707">
                  <c:v>41620</c:v>
                </c:pt>
                <c:pt idx="708">
                  <c:v>41621</c:v>
                </c:pt>
                <c:pt idx="709">
                  <c:v>41624</c:v>
                </c:pt>
                <c:pt idx="710">
                  <c:v>41625</c:v>
                </c:pt>
                <c:pt idx="711">
                  <c:v>41626</c:v>
                </c:pt>
                <c:pt idx="712">
                  <c:v>41627</c:v>
                </c:pt>
                <c:pt idx="713">
                  <c:v>41628</c:v>
                </c:pt>
                <c:pt idx="714">
                  <c:v>41631</c:v>
                </c:pt>
                <c:pt idx="715">
                  <c:v>41632</c:v>
                </c:pt>
                <c:pt idx="716">
                  <c:v>41635</c:v>
                </c:pt>
                <c:pt idx="717">
                  <c:v>41638</c:v>
                </c:pt>
                <c:pt idx="718">
                  <c:v>41641</c:v>
                </c:pt>
                <c:pt idx="719">
                  <c:v>41642</c:v>
                </c:pt>
                <c:pt idx="720">
                  <c:v>41645</c:v>
                </c:pt>
                <c:pt idx="721">
                  <c:v>41646</c:v>
                </c:pt>
                <c:pt idx="722">
                  <c:v>41647</c:v>
                </c:pt>
                <c:pt idx="723">
                  <c:v>41648</c:v>
                </c:pt>
                <c:pt idx="724">
                  <c:v>41649</c:v>
                </c:pt>
                <c:pt idx="725">
                  <c:v>41652</c:v>
                </c:pt>
                <c:pt idx="726">
                  <c:v>41653</c:v>
                </c:pt>
                <c:pt idx="727">
                  <c:v>41654</c:v>
                </c:pt>
                <c:pt idx="728">
                  <c:v>41655</c:v>
                </c:pt>
                <c:pt idx="729">
                  <c:v>41656</c:v>
                </c:pt>
                <c:pt idx="730">
                  <c:v>41659</c:v>
                </c:pt>
                <c:pt idx="731">
                  <c:v>41660</c:v>
                </c:pt>
                <c:pt idx="732">
                  <c:v>41661</c:v>
                </c:pt>
                <c:pt idx="733">
                  <c:v>41662</c:v>
                </c:pt>
                <c:pt idx="734">
                  <c:v>41663</c:v>
                </c:pt>
                <c:pt idx="735">
                  <c:v>41667</c:v>
                </c:pt>
                <c:pt idx="736">
                  <c:v>41668</c:v>
                </c:pt>
                <c:pt idx="737">
                  <c:v>41669</c:v>
                </c:pt>
                <c:pt idx="738">
                  <c:v>41670</c:v>
                </c:pt>
                <c:pt idx="739">
                  <c:v>41673</c:v>
                </c:pt>
                <c:pt idx="740">
                  <c:v>41674</c:v>
                </c:pt>
                <c:pt idx="741">
                  <c:v>41675</c:v>
                </c:pt>
                <c:pt idx="742">
                  <c:v>41676</c:v>
                </c:pt>
                <c:pt idx="743">
                  <c:v>41677</c:v>
                </c:pt>
                <c:pt idx="744">
                  <c:v>41680</c:v>
                </c:pt>
                <c:pt idx="745">
                  <c:v>41681</c:v>
                </c:pt>
                <c:pt idx="746">
                  <c:v>41682</c:v>
                </c:pt>
                <c:pt idx="747">
                  <c:v>41683</c:v>
                </c:pt>
                <c:pt idx="748">
                  <c:v>41684</c:v>
                </c:pt>
                <c:pt idx="749">
                  <c:v>41687</c:v>
                </c:pt>
                <c:pt idx="750">
                  <c:v>41688</c:v>
                </c:pt>
                <c:pt idx="751">
                  <c:v>41689</c:v>
                </c:pt>
                <c:pt idx="752">
                  <c:v>41690</c:v>
                </c:pt>
                <c:pt idx="753">
                  <c:v>41691</c:v>
                </c:pt>
                <c:pt idx="754">
                  <c:v>41694</c:v>
                </c:pt>
                <c:pt idx="755">
                  <c:v>41695</c:v>
                </c:pt>
                <c:pt idx="756">
                  <c:v>41696</c:v>
                </c:pt>
                <c:pt idx="757">
                  <c:v>41697</c:v>
                </c:pt>
                <c:pt idx="758">
                  <c:v>41698</c:v>
                </c:pt>
                <c:pt idx="759">
                  <c:v>41701</c:v>
                </c:pt>
                <c:pt idx="760">
                  <c:v>41702</c:v>
                </c:pt>
                <c:pt idx="761">
                  <c:v>41703</c:v>
                </c:pt>
                <c:pt idx="762">
                  <c:v>41704</c:v>
                </c:pt>
                <c:pt idx="763">
                  <c:v>41705</c:v>
                </c:pt>
                <c:pt idx="764">
                  <c:v>41708</c:v>
                </c:pt>
                <c:pt idx="765">
                  <c:v>41709</c:v>
                </c:pt>
                <c:pt idx="766">
                  <c:v>41710</c:v>
                </c:pt>
                <c:pt idx="767">
                  <c:v>41711</c:v>
                </c:pt>
                <c:pt idx="768">
                  <c:v>41712</c:v>
                </c:pt>
                <c:pt idx="769">
                  <c:v>41715</c:v>
                </c:pt>
                <c:pt idx="770">
                  <c:v>41716</c:v>
                </c:pt>
                <c:pt idx="771">
                  <c:v>41717</c:v>
                </c:pt>
                <c:pt idx="772">
                  <c:v>41718</c:v>
                </c:pt>
                <c:pt idx="773">
                  <c:v>41719</c:v>
                </c:pt>
                <c:pt idx="774">
                  <c:v>41722</c:v>
                </c:pt>
                <c:pt idx="775">
                  <c:v>41723</c:v>
                </c:pt>
                <c:pt idx="776">
                  <c:v>41724</c:v>
                </c:pt>
                <c:pt idx="777">
                  <c:v>41725</c:v>
                </c:pt>
                <c:pt idx="778">
                  <c:v>41726</c:v>
                </c:pt>
                <c:pt idx="779">
                  <c:v>41729</c:v>
                </c:pt>
                <c:pt idx="780">
                  <c:v>41730</c:v>
                </c:pt>
                <c:pt idx="781">
                  <c:v>41731</c:v>
                </c:pt>
                <c:pt idx="782">
                  <c:v>41732</c:v>
                </c:pt>
                <c:pt idx="783">
                  <c:v>41733</c:v>
                </c:pt>
                <c:pt idx="784">
                  <c:v>41736</c:v>
                </c:pt>
                <c:pt idx="785">
                  <c:v>41737</c:v>
                </c:pt>
                <c:pt idx="786">
                  <c:v>41738</c:v>
                </c:pt>
                <c:pt idx="787">
                  <c:v>41739</c:v>
                </c:pt>
                <c:pt idx="788">
                  <c:v>41740</c:v>
                </c:pt>
                <c:pt idx="789">
                  <c:v>41743</c:v>
                </c:pt>
                <c:pt idx="790">
                  <c:v>41744</c:v>
                </c:pt>
                <c:pt idx="791">
                  <c:v>41745</c:v>
                </c:pt>
                <c:pt idx="792">
                  <c:v>41746</c:v>
                </c:pt>
                <c:pt idx="793">
                  <c:v>41751</c:v>
                </c:pt>
                <c:pt idx="794">
                  <c:v>41752</c:v>
                </c:pt>
                <c:pt idx="795">
                  <c:v>41753</c:v>
                </c:pt>
                <c:pt idx="796">
                  <c:v>41757</c:v>
                </c:pt>
                <c:pt idx="797">
                  <c:v>41758</c:v>
                </c:pt>
                <c:pt idx="798">
                  <c:v>41759</c:v>
                </c:pt>
                <c:pt idx="799">
                  <c:v>41760</c:v>
                </c:pt>
                <c:pt idx="800">
                  <c:v>41761</c:v>
                </c:pt>
                <c:pt idx="801">
                  <c:v>41764</c:v>
                </c:pt>
                <c:pt idx="802">
                  <c:v>41765</c:v>
                </c:pt>
                <c:pt idx="803">
                  <c:v>41766</c:v>
                </c:pt>
                <c:pt idx="804">
                  <c:v>41767</c:v>
                </c:pt>
                <c:pt idx="805">
                  <c:v>41768</c:v>
                </c:pt>
                <c:pt idx="806">
                  <c:v>41771</c:v>
                </c:pt>
                <c:pt idx="807">
                  <c:v>41772</c:v>
                </c:pt>
                <c:pt idx="808">
                  <c:v>41773</c:v>
                </c:pt>
                <c:pt idx="809">
                  <c:v>41774</c:v>
                </c:pt>
                <c:pt idx="810">
                  <c:v>41775</c:v>
                </c:pt>
                <c:pt idx="811">
                  <c:v>41778</c:v>
                </c:pt>
                <c:pt idx="812">
                  <c:v>41779</c:v>
                </c:pt>
                <c:pt idx="813">
                  <c:v>41780</c:v>
                </c:pt>
                <c:pt idx="814">
                  <c:v>41781</c:v>
                </c:pt>
                <c:pt idx="815">
                  <c:v>41782</c:v>
                </c:pt>
                <c:pt idx="816">
                  <c:v>41785</c:v>
                </c:pt>
                <c:pt idx="817">
                  <c:v>41786</c:v>
                </c:pt>
                <c:pt idx="818">
                  <c:v>41787</c:v>
                </c:pt>
                <c:pt idx="819">
                  <c:v>41788</c:v>
                </c:pt>
                <c:pt idx="820">
                  <c:v>41789</c:v>
                </c:pt>
                <c:pt idx="821">
                  <c:v>41792</c:v>
                </c:pt>
                <c:pt idx="822">
                  <c:v>41793</c:v>
                </c:pt>
                <c:pt idx="823">
                  <c:v>41794</c:v>
                </c:pt>
                <c:pt idx="824">
                  <c:v>41795</c:v>
                </c:pt>
                <c:pt idx="825">
                  <c:v>41796</c:v>
                </c:pt>
                <c:pt idx="826">
                  <c:v>41800</c:v>
                </c:pt>
                <c:pt idx="827">
                  <c:v>41801</c:v>
                </c:pt>
                <c:pt idx="828">
                  <c:v>41802</c:v>
                </c:pt>
                <c:pt idx="829">
                  <c:v>41803</c:v>
                </c:pt>
                <c:pt idx="830">
                  <c:v>41806</c:v>
                </c:pt>
                <c:pt idx="831">
                  <c:v>41807</c:v>
                </c:pt>
                <c:pt idx="832">
                  <c:v>41808</c:v>
                </c:pt>
                <c:pt idx="833">
                  <c:v>41809</c:v>
                </c:pt>
                <c:pt idx="834">
                  <c:v>41810</c:v>
                </c:pt>
                <c:pt idx="835">
                  <c:v>41813</c:v>
                </c:pt>
                <c:pt idx="836">
                  <c:v>41814</c:v>
                </c:pt>
                <c:pt idx="837">
                  <c:v>41815</c:v>
                </c:pt>
                <c:pt idx="838">
                  <c:v>41816</c:v>
                </c:pt>
                <c:pt idx="839">
                  <c:v>41817</c:v>
                </c:pt>
                <c:pt idx="840">
                  <c:v>41820</c:v>
                </c:pt>
                <c:pt idx="841">
                  <c:v>41821</c:v>
                </c:pt>
                <c:pt idx="842">
                  <c:v>41822</c:v>
                </c:pt>
                <c:pt idx="843">
                  <c:v>41823</c:v>
                </c:pt>
                <c:pt idx="844">
                  <c:v>41824</c:v>
                </c:pt>
                <c:pt idx="845">
                  <c:v>41827</c:v>
                </c:pt>
                <c:pt idx="846">
                  <c:v>41828</c:v>
                </c:pt>
                <c:pt idx="847">
                  <c:v>41829</c:v>
                </c:pt>
                <c:pt idx="848">
                  <c:v>41830</c:v>
                </c:pt>
                <c:pt idx="849">
                  <c:v>41831</c:v>
                </c:pt>
                <c:pt idx="850">
                  <c:v>41834</c:v>
                </c:pt>
                <c:pt idx="851">
                  <c:v>41835</c:v>
                </c:pt>
                <c:pt idx="852">
                  <c:v>41836</c:v>
                </c:pt>
                <c:pt idx="853">
                  <c:v>41837</c:v>
                </c:pt>
                <c:pt idx="854">
                  <c:v>41838</c:v>
                </c:pt>
                <c:pt idx="855">
                  <c:v>41841</c:v>
                </c:pt>
                <c:pt idx="856">
                  <c:v>41842</c:v>
                </c:pt>
                <c:pt idx="857">
                  <c:v>41843</c:v>
                </c:pt>
                <c:pt idx="858">
                  <c:v>41844</c:v>
                </c:pt>
                <c:pt idx="859">
                  <c:v>41845</c:v>
                </c:pt>
                <c:pt idx="860">
                  <c:v>41848</c:v>
                </c:pt>
                <c:pt idx="861">
                  <c:v>41849</c:v>
                </c:pt>
                <c:pt idx="862">
                  <c:v>41850</c:v>
                </c:pt>
                <c:pt idx="863">
                  <c:v>41851</c:v>
                </c:pt>
                <c:pt idx="864">
                  <c:v>41852</c:v>
                </c:pt>
                <c:pt idx="865">
                  <c:v>41855</c:v>
                </c:pt>
                <c:pt idx="866">
                  <c:v>41856</c:v>
                </c:pt>
                <c:pt idx="867">
                  <c:v>41857</c:v>
                </c:pt>
                <c:pt idx="868">
                  <c:v>41858</c:v>
                </c:pt>
                <c:pt idx="869">
                  <c:v>41859</c:v>
                </c:pt>
                <c:pt idx="870">
                  <c:v>41862</c:v>
                </c:pt>
                <c:pt idx="871">
                  <c:v>41863</c:v>
                </c:pt>
                <c:pt idx="872">
                  <c:v>41864</c:v>
                </c:pt>
                <c:pt idx="873">
                  <c:v>41865</c:v>
                </c:pt>
                <c:pt idx="874">
                  <c:v>41866</c:v>
                </c:pt>
                <c:pt idx="875">
                  <c:v>41869</c:v>
                </c:pt>
                <c:pt idx="876">
                  <c:v>41870</c:v>
                </c:pt>
                <c:pt idx="877">
                  <c:v>41871</c:v>
                </c:pt>
                <c:pt idx="878">
                  <c:v>41872</c:v>
                </c:pt>
                <c:pt idx="879">
                  <c:v>41873</c:v>
                </c:pt>
                <c:pt idx="880">
                  <c:v>41876</c:v>
                </c:pt>
                <c:pt idx="881">
                  <c:v>41877</c:v>
                </c:pt>
                <c:pt idx="882">
                  <c:v>41878</c:v>
                </c:pt>
                <c:pt idx="883">
                  <c:v>41879</c:v>
                </c:pt>
                <c:pt idx="884">
                  <c:v>41880</c:v>
                </c:pt>
                <c:pt idx="885">
                  <c:v>41883</c:v>
                </c:pt>
                <c:pt idx="886">
                  <c:v>41884</c:v>
                </c:pt>
                <c:pt idx="887">
                  <c:v>41885</c:v>
                </c:pt>
                <c:pt idx="888">
                  <c:v>41886</c:v>
                </c:pt>
                <c:pt idx="889">
                  <c:v>41887</c:v>
                </c:pt>
                <c:pt idx="890">
                  <c:v>41890</c:v>
                </c:pt>
                <c:pt idx="891">
                  <c:v>41891</c:v>
                </c:pt>
                <c:pt idx="892">
                  <c:v>41892</c:v>
                </c:pt>
                <c:pt idx="893">
                  <c:v>41893</c:v>
                </c:pt>
                <c:pt idx="894">
                  <c:v>41894</c:v>
                </c:pt>
                <c:pt idx="895">
                  <c:v>41897</c:v>
                </c:pt>
                <c:pt idx="896">
                  <c:v>41898</c:v>
                </c:pt>
                <c:pt idx="897">
                  <c:v>41899</c:v>
                </c:pt>
                <c:pt idx="898">
                  <c:v>41900</c:v>
                </c:pt>
                <c:pt idx="899">
                  <c:v>41901</c:v>
                </c:pt>
                <c:pt idx="900">
                  <c:v>41904</c:v>
                </c:pt>
                <c:pt idx="901">
                  <c:v>41905</c:v>
                </c:pt>
                <c:pt idx="902">
                  <c:v>41906</c:v>
                </c:pt>
                <c:pt idx="903">
                  <c:v>41907</c:v>
                </c:pt>
                <c:pt idx="904">
                  <c:v>41908</c:v>
                </c:pt>
                <c:pt idx="905">
                  <c:v>41911</c:v>
                </c:pt>
                <c:pt idx="906">
                  <c:v>41912</c:v>
                </c:pt>
                <c:pt idx="907">
                  <c:v>41913</c:v>
                </c:pt>
                <c:pt idx="908">
                  <c:v>41914</c:v>
                </c:pt>
                <c:pt idx="909">
                  <c:v>41915</c:v>
                </c:pt>
                <c:pt idx="910">
                  <c:v>41918</c:v>
                </c:pt>
                <c:pt idx="911">
                  <c:v>41919</c:v>
                </c:pt>
                <c:pt idx="912">
                  <c:v>41920</c:v>
                </c:pt>
                <c:pt idx="913">
                  <c:v>41921</c:v>
                </c:pt>
                <c:pt idx="914">
                  <c:v>41922</c:v>
                </c:pt>
                <c:pt idx="915">
                  <c:v>41925</c:v>
                </c:pt>
                <c:pt idx="916">
                  <c:v>41926</c:v>
                </c:pt>
                <c:pt idx="917">
                  <c:v>41927</c:v>
                </c:pt>
                <c:pt idx="918">
                  <c:v>41928</c:v>
                </c:pt>
                <c:pt idx="919">
                  <c:v>41929</c:v>
                </c:pt>
                <c:pt idx="920">
                  <c:v>41932</c:v>
                </c:pt>
                <c:pt idx="921">
                  <c:v>41933</c:v>
                </c:pt>
                <c:pt idx="922">
                  <c:v>41934</c:v>
                </c:pt>
                <c:pt idx="923">
                  <c:v>41935</c:v>
                </c:pt>
                <c:pt idx="924">
                  <c:v>41936</c:v>
                </c:pt>
                <c:pt idx="925">
                  <c:v>41939</c:v>
                </c:pt>
                <c:pt idx="926">
                  <c:v>41940</c:v>
                </c:pt>
                <c:pt idx="927">
                  <c:v>41941</c:v>
                </c:pt>
                <c:pt idx="928">
                  <c:v>41942</c:v>
                </c:pt>
                <c:pt idx="929">
                  <c:v>41946</c:v>
                </c:pt>
                <c:pt idx="930">
                  <c:v>41947</c:v>
                </c:pt>
                <c:pt idx="931">
                  <c:v>41948</c:v>
                </c:pt>
                <c:pt idx="932">
                  <c:v>41949</c:v>
                </c:pt>
                <c:pt idx="933">
                  <c:v>41950</c:v>
                </c:pt>
                <c:pt idx="934">
                  <c:v>41953</c:v>
                </c:pt>
                <c:pt idx="935">
                  <c:v>41954</c:v>
                </c:pt>
                <c:pt idx="936">
                  <c:v>41955</c:v>
                </c:pt>
                <c:pt idx="937">
                  <c:v>41956</c:v>
                </c:pt>
                <c:pt idx="938">
                  <c:v>41957</c:v>
                </c:pt>
                <c:pt idx="939">
                  <c:v>41960</c:v>
                </c:pt>
                <c:pt idx="940">
                  <c:v>41961</c:v>
                </c:pt>
                <c:pt idx="941">
                  <c:v>41962</c:v>
                </c:pt>
                <c:pt idx="942">
                  <c:v>41963</c:v>
                </c:pt>
                <c:pt idx="943">
                  <c:v>41964</c:v>
                </c:pt>
                <c:pt idx="944">
                  <c:v>41967</c:v>
                </c:pt>
                <c:pt idx="945">
                  <c:v>41969</c:v>
                </c:pt>
                <c:pt idx="946">
                  <c:v>41970</c:v>
                </c:pt>
                <c:pt idx="947">
                  <c:v>41971</c:v>
                </c:pt>
                <c:pt idx="948">
                  <c:v>41974</c:v>
                </c:pt>
                <c:pt idx="949">
                  <c:v>41975</c:v>
                </c:pt>
                <c:pt idx="950">
                  <c:v>41976</c:v>
                </c:pt>
                <c:pt idx="951">
                  <c:v>41977</c:v>
                </c:pt>
                <c:pt idx="952">
                  <c:v>41978</c:v>
                </c:pt>
                <c:pt idx="953">
                  <c:v>41981</c:v>
                </c:pt>
                <c:pt idx="954">
                  <c:v>41982</c:v>
                </c:pt>
                <c:pt idx="955">
                  <c:v>41983</c:v>
                </c:pt>
                <c:pt idx="956">
                  <c:v>41984</c:v>
                </c:pt>
                <c:pt idx="957">
                  <c:v>41985</c:v>
                </c:pt>
                <c:pt idx="958">
                  <c:v>41988</c:v>
                </c:pt>
                <c:pt idx="959">
                  <c:v>41989</c:v>
                </c:pt>
                <c:pt idx="960">
                  <c:v>41990</c:v>
                </c:pt>
                <c:pt idx="961">
                  <c:v>41991</c:v>
                </c:pt>
                <c:pt idx="962">
                  <c:v>41992</c:v>
                </c:pt>
                <c:pt idx="963">
                  <c:v>41995</c:v>
                </c:pt>
                <c:pt idx="964">
                  <c:v>41996</c:v>
                </c:pt>
                <c:pt idx="965">
                  <c:v>41997</c:v>
                </c:pt>
                <c:pt idx="966">
                  <c:v>42002</c:v>
                </c:pt>
                <c:pt idx="967">
                  <c:v>42003</c:v>
                </c:pt>
                <c:pt idx="968">
                  <c:v>42004</c:v>
                </c:pt>
                <c:pt idx="969">
                  <c:v>42006</c:v>
                </c:pt>
                <c:pt idx="970">
                  <c:v>42009</c:v>
                </c:pt>
                <c:pt idx="971">
                  <c:v>42010</c:v>
                </c:pt>
                <c:pt idx="972">
                  <c:v>42011</c:v>
                </c:pt>
                <c:pt idx="973">
                  <c:v>42012</c:v>
                </c:pt>
                <c:pt idx="974">
                  <c:v>42013</c:v>
                </c:pt>
                <c:pt idx="975">
                  <c:v>42016</c:v>
                </c:pt>
                <c:pt idx="976">
                  <c:v>42017</c:v>
                </c:pt>
                <c:pt idx="977">
                  <c:v>42018</c:v>
                </c:pt>
                <c:pt idx="978">
                  <c:v>42019</c:v>
                </c:pt>
                <c:pt idx="979">
                  <c:v>42020</c:v>
                </c:pt>
                <c:pt idx="980">
                  <c:v>42023</c:v>
                </c:pt>
                <c:pt idx="981">
                  <c:v>42024</c:v>
                </c:pt>
                <c:pt idx="982">
                  <c:v>42025</c:v>
                </c:pt>
                <c:pt idx="983">
                  <c:v>42026</c:v>
                </c:pt>
                <c:pt idx="984">
                  <c:v>42027</c:v>
                </c:pt>
                <c:pt idx="985">
                  <c:v>42031</c:v>
                </c:pt>
                <c:pt idx="986">
                  <c:v>42032</c:v>
                </c:pt>
                <c:pt idx="987">
                  <c:v>42033</c:v>
                </c:pt>
                <c:pt idx="988">
                  <c:v>42034</c:v>
                </c:pt>
                <c:pt idx="989">
                  <c:v>42037</c:v>
                </c:pt>
                <c:pt idx="990">
                  <c:v>42038</c:v>
                </c:pt>
                <c:pt idx="991">
                  <c:v>42039</c:v>
                </c:pt>
                <c:pt idx="992">
                  <c:v>42040</c:v>
                </c:pt>
                <c:pt idx="993">
                  <c:v>42041</c:v>
                </c:pt>
                <c:pt idx="994">
                  <c:v>42044</c:v>
                </c:pt>
                <c:pt idx="995">
                  <c:v>42045</c:v>
                </c:pt>
                <c:pt idx="996">
                  <c:v>42046</c:v>
                </c:pt>
                <c:pt idx="997">
                  <c:v>42047</c:v>
                </c:pt>
                <c:pt idx="998">
                  <c:v>42048</c:v>
                </c:pt>
                <c:pt idx="999">
                  <c:v>42051</c:v>
                </c:pt>
                <c:pt idx="1000">
                  <c:v>42052</c:v>
                </c:pt>
                <c:pt idx="1001">
                  <c:v>42053</c:v>
                </c:pt>
                <c:pt idx="1002">
                  <c:v>42054</c:v>
                </c:pt>
                <c:pt idx="1003">
                  <c:v>42055</c:v>
                </c:pt>
                <c:pt idx="1004">
                  <c:v>42058</c:v>
                </c:pt>
                <c:pt idx="1005">
                  <c:v>42059</c:v>
                </c:pt>
                <c:pt idx="1006">
                  <c:v>42060</c:v>
                </c:pt>
                <c:pt idx="1007">
                  <c:v>42061</c:v>
                </c:pt>
                <c:pt idx="1008">
                  <c:v>42062</c:v>
                </c:pt>
                <c:pt idx="1009">
                  <c:v>42065</c:v>
                </c:pt>
                <c:pt idx="1010">
                  <c:v>42066</c:v>
                </c:pt>
                <c:pt idx="1011">
                  <c:v>42067</c:v>
                </c:pt>
                <c:pt idx="1012">
                  <c:v>42068</c:v>
                </c:pt>
                <c:pt idx="1013">
                  <c:v>42069</c:v>
                </c:pt>
                <c:pt idx="1014">
                  <c:v>42072</c:v>
                </c:pt>
                <c:pt idx="1015">
                  <c:v>42073</c:v>
                </c:pt>
                <c:pt idx="1016">
                  <c:v>42074</c:v>
                </c:pt>
                <c:pt idx="1017">
                  <c:v>42075</c:v>
                </c:pt>
                <c:pt idx="1018">
                  <c:v>42076</c:v>
                </c:pt>
                <c:pt idx="1019">
                  <c:v>42079</c:v>
                </c:pt>
                <c:pt idx="1020">
                  <c:v>42080</c:v>
                </c:pt>
                <c:pt idx="1021">
                  <c:v>42081</c:v>
                </c:pt>
                <c:pt idx="1022">
                  <c:v>42082</c:v>
                </c:pt>
                <c:pt idx="1023">
                  <c:v>42083</c:v>
                </c:pt>
                <c:pt idx="1024">
                  <c:v>42086</c:v>
                </c:pt>
                <c:pt idx="1025">
                  <c:v>42087</c:v>
                </c:pt>
                <c:pt idx="1026">
                  <c:v>42088</c:v>
                </c:pt>
                <c:pt idx="1027">
                  <c:v>42089</c:v>
                </c:pt>
                <c:pt idx="1028">
                  <c:v>42090</c:v>
                </c:pt>
                <c:pt idx="1029">
                  <c:v>42093</c:v>
                </c:pt>
                <c:pt idx="1030">
                  <c:v>42094</c:v>
                </c:pt>
                <c:pt idx="1031">
                  <c:v>42095</c:v>
                </c:pt>
                <c:pt idx="1032">
                  <c:v>42096</c:v>
                </c:pt>
                <c:pt idx="1033">
                  <c:v>42101</c:v>
                </c:pt>
                <c:pt idx="1034">
                  <c:v>42102</c:v>
                </c:pt>
                <c:pt idx="1035">
                  <c:v>42103</c:v>
                </c:pt>
                <c:pt idx="1036">
                  <c:v>42104</c:v>
                </c:pt>
                <c:pt idx="1037">
                  <c:v>42107</c:v>
                </c:pt>
                <c:pt idx="1038">
                  <c:v>42108</c:v>
                </c:pt>
                <c:pt idx="1039">
                  <c:v>42109</c:v>
                </c:pt>
                <c:pt idx="1040">
                  <c:v>42110</c:v>
                </c:pt>
                <c:pt idx="1041">
                  <c:v>42111</c:v>
                </c:pt>
                <c:pt idx="1042">
                  <c:v>42114</c:v>
                </c:pt>
                <c:pt idx="1043">
                  <c:v>42115</c:v>
                </c:pt>
                <c:pt idx="1044">
                  <c:v>42116</c:v>
                </c:pt>
                <c:pt idx="1045">
                  <c:v>42117</c:v>
                </c:pt>
                <c:pt idx="1046">
                  <c:v>42118</c:v>
                </c:pt>
                <c:pt idx="1047">
                  <c:v>42121</c:v>
                </c:pt>
                <c:pt idx="1048">
                  <c:v>42122</c:v>
                </c:pt>
                <c:pt idx="1049">
                  <c:v>42123</c:v>
                </c:pt>
                <c:pt idx="1050">
                  <c:v>42124</c:v>
                </c:pt>
                <c:pt idx="1051">
                  <c:v>42125</c:v>
                </c:pt>
                <c:pt idx="1052">
                  <c:v>42128</c:v>
                </c:pt>
                <c:pt idx="1053">
                  <c:v>42129</c:v>
                </c:pt>
                <c:pt idx="1054">
                  <c:v>42130</c:v>
                </c:pt>
                <c:pt idx="1055">
                  <c:v>42131</c:v>
                </c:pt>
                <c:pt idx="1056">
                  <c:v>42132</c:v>
                </c:pt>
                <c:pt idx="1057">
                  <c:v>42135</c:v>
                </c:pt>
                <c:pt idx="1058">
                  <c:v>42136</c:v>
                </c:pt>
                <c:pt idx="1059">
                  <c:v>42137</c:v>
                </c:pt>
                <c:pt idx="1060">
                  <c:v>42138</c:v>
                </c:pt>
                <c:pt idx="1061">
                  <c:v>42139</c:v>
                </c:pt>
                <c:pt idx="1062">
                  <c:v>42142</c:v>
                </c:pt>
                <c:pt idx="1063">
                  <c:v>42143</c:v>
                </c:pt>
                <c:pt idx="1064">
                  <c:v>42144</c:v>
                </c:pt>
                <c:pt idx="1065">
                  <c:v>42145</c:v>
                </c:pt>
                <c:pt idx="1066">
                  <c:v>42146</c:v>
                </c:pt>
                <c:pt idx="1067">
                  <c:v>42149</c:v>
                </c:pt>
                <c:pt idx="1068">
                  <c:v>42150</c:v>
                </c:pt>
                <c:pt idx="1069">
                  <c:v>42151</c:v>
                </c:pt>
                <c:pt idx="1070">
                  <c:v>42152</c:v>
                </c:pt>
                <c:pt idx="1071">
                  <c:v>42153</c:v>
                </c:pt>
                <c:pt idx="1072">
                  <c:v>42156</c:v>
                </c:pt>
                <c:pt idx="1073">
                  <c:v>42157</c:v>
                </c:pt>
                <c:pt idx="1074">
                  <c:v>42158</c:v>
                </c:pt>
                <c:pt idx="1075">
                  <c:v>42159</c:v>
                </c:pt>
                <c:pt idx="1076">
                  <c:v>42160</c:v>
                </c:pt>
                <c:pt idx="1077">
                  <c:v>42164</c:v>
                </c:pt>
                <c:pt idx="1078">
                  <c:v>42165</c:v>
                </c:pt>
                <c:pt idx="1079">
                  <c:v>42166</c:v>
                </c:pt>
                <c:pt idx="1080">
                  <c:v>42167</c:v>
                </c:pt>
                <c:pt idx="1081">
                  <c:v>42170</c:v>
                </c:pt>
                <c:pt idx="1082">
                  <c:v>42171</c:v>
                </c:pt>
                <c:pt idx="1083">
                  <c:v>42172</c:v>
                </c:pt>
                <c:pt idx="1084">
                  <c:v>42173</c:v>
                </c:pt>
                <c:pt idx="1085">
                  <c:v>42174</c:v>
                </c:pt>
                <c:pt idx="1086">
                  <c:v>42177</c:v>
                </c:pt>
                <c:pt idx="1087">
                  <c:v>42178</c:v>
                </c:pt>
                <c:pt idx="1088">
                  <c:v>42179</c:v>
                </c:pt>
                <c:pt idx="1089">
                  <c:v>42180</c:v>
                </c:pt>
                <c:pt idx="1090">
                  <c:v>42181</c:v>
                </c:pt>
                <c:pt idx="1091">
                  <c:v>42184</c:v>
                </c:pt>
                <c:pt idx="1092">
                  <c:v>42185</c:v>
                </c:pt>
                <c:pt idx="1093">
                  <c:v>42186</c:v>
                </c:pt>
                <c:pt idx="1094">
                  <c:v>42187</c:v>
                </c:pt>
                <c:pt idx="1095">
                  <c:v>42188</c:v>
                </c:pt>
                <c:pt idx="1096">
                  <c:v>42191</c:v>
                </c:pt>
                <c:pt idx="1097">
                  <c:v>42192</c:v>
                </c:pt>
                <c:pt idx="1098">
                  <c:v>42193</c:v>
                </c:pt>
                <c:pt idx="1099">
                  <c:v>42194</c:v>
                </c:pt>
                <c:pt idx="1100">
                  <c:v>42195</c:v>
                </c:pt>
                <c:pt idx="1101">
                  <c:v>42198</c:v>
                </c:pt>
                <c:pt idx="1102">
                  <c:v>42199</c:v>
                </c:pt>
                <c:pt idx="1103">
                  <c:v>42200</c:v>
                </c:pt>
                <c:pt idx="1104">
                  <c:v>42201</c:v>
                </c:pt>
                <c:pt idx="1105">
                  <c:v>42202</c:v>
                </c:pt>
                <c:pt idx="1106">
                  <c:v>42205</c:v>
                </c:pt>
                <c:pt idx="1107">
                  <c:v>42206</c:v>
                </c:pt>
                <c:pt idx="1108">
                  <c:v>42207</c:v>
                </c:pt>
                <c:pt idx="1109">
                  <c:v>42208</c:v>
                </c:pt>
                <c:pt idx="1110">
                  <c:v>42209</c:v>
                </c:pt>
                <c:pt idx="1111">
                  <c:v>42212</c:v>
                </c:pt>
                <c:pt idx="1112">
                  <c:v>42213</c:v>
                </c:pt>
                <c:pt idx="1113">
                  <c:v>42214</c:v>
                </c:pt>
                <c:pt idx="1114">
                  <c:v>42215</c:v>
                </c:pt>
                <c:pt idx="1115">
                  <c:v>42216</c:v>
                </c:pt>
                <c:pt idx="1116">
                  <c:v>42219</c:v>
                </c:pt>
                <c:pt idx="1117">
                  <c:v>42220</c:v>
                </c:pt>
                <c:pt idx="1118">
                  <c:v>42221</c:v>
                </c:pt>
                <c:pt idx="1119">
                  <c:v>42222</c:v>
                </c:pt>
                <c:pt idx="1120">
                  <c:v>42223</c:v>
                </c:pt>
                <c:pt idx="1121">
                  <c:v>42226</c:v>
                </c:pt>
                <c:pt idx="1122">
                  <c:v>42227</c:v>
                </c:pt>
                <c:pt idx="1123">
                  <c:v>42228</c:v>
                </c:pt>
                <c:pt idx="1124">
                  <c:v>42229</c:v>
                </c:pt>
                <c:pt idx="1125">
                  <c:v>42230</c:v>
                </c:pt>
                <c:pt idx="1126">
                  <c:v>42233</c:v>
                </c:pt>
                <c:pt idx="1127">
                  <c:v>42234</c:v>
                </c:pt>
                <c:pt idx="1128">
                  <c:v>42235</c:v>
                </c:pt>
                <c:pt idx="1129">
                  <c:v>42236</c:v>
                </c:pt>
                <c:pt idx="1130">
                  <c:v>42237</c:v>
                </c:pt>
                <c:pt idx="1131">
                  <c:v>42240</c:v>
                </c:pt>
                <c:pt idx="1132">
                  <c:v>42241</c:v>
                </c:pt>
                <c:pt idx="1133">
                  <c:v>42242</c:v>
                </c:pt>
                <c:pt idx="1134">
                  <c:v>42243</c:v>
                </c:pt>
                <c:pt idx="1135">
                  <c:v>42244</c:v>
                </c:pt>
                <c:pt idx="1136">
                  <c:v>42247</c:v>
                </c:pt>
                <c:pt idx="1137">
                  <c:v>42248</c:v>
                </c:pt>
                <c:pt idx="1138">
                  <c:v>42249</c:v>
                </c:pt>
                <c:pt idx="1139">
                  <c:v>42250</c:v>
                </c:pt>
                <c:pt idx="1140">
                  <c:v>42251</c:v>
                </c:pt>
                <c:pt idx="1141">
                  <c:v>42254</c:v>
                </c:pt>
                <c:pt idx="1142">
                  <c:v>42255</c:v>
                </c:pt>
                <c:pt idx="1143">
                  <c:v>42256</c:v>
                </c:pt>
                <c:pt idx="1144">
                  <c:v>42257</c:v>
                </c:pt>
                <c:pt idx="1145">
                  <c:v>42258</c:v>
                </c:pt>
                <c:pt idx="1146">
                  <c:v>42261</c:v>
                </c:pt>
                <c:pt idx="1147">
                  <c:v>42262</c:v>
                </c:pt>
                <c:pt idx="1148">
                  <c:v>42263</c:v>
                </c:pt>
                <c:pt idx="1149">
                  <c:v>42264</c:v>
                </c:pt>
                <c:pt idx="1150">
                  <c:v>42265</c:v>
                </c:pt>
                <c:pt idx="1151">
                  <c:v>42268</c:v>
                </c:pt>
                <c:pt idx="1152">
                  <c:v>42269</c:v>
                </c:pt>
                <c:pt idx="1153">
                  <c:v>42270</c:v>
                </c:pt>
                <c:pt idx="1154">
                  <c:v>42271</c:v>
                </c:pt>
                <c:pt idx="1155">
                  <c:v>42272</c:v>
                </c:pt>
                <c:pt idx="1156">
                  <c:v>42275</c:v>
                </c:pt>
                <c:pt idx="1157">
                  <c:v>42276</c:v>
                </c:pt>
                <c:pt idx="1158">
                  <c:v>42277</c:v>
                </c:pt>
                <c:pt idx="1159">
                  <c:v>42278</c:v>
                </c:pt>
                <c:pt idx="1160">
                  <c:v>42279</c:v>
                </c:pt>
                <c:pt idx="1161">
                  <c:v>42282</c:v>
                </c:pt>
                <c:pt idx="1162">
                  <c:v>42283</c:v>
                </c:pt>
                <c:pt idx="1163">
                  <c:v>42284</c:v>
                </c:pt>
                <c:pt idx="1164">
                  <c:v>42285</c:v>
                </c:pt>
                <c:pt idx="1165">
                  <c:v>42286</c:v>
                </c:pt>
                <c:pt idx="1166">
                  <c:v>42289</c:v>
                </c:pt>
                <c:pt idx="1167">
                  <c:v>42290</c:v>
                </c:pt>
                <c:pt idx="1168">
                  <c:v>42291</c:v>
                </c:pt>
                <c:pt idx="1169">
                  <c:v>42292</c:v>
                </c:pt>
                <c:pt idx="1170">
                  <c:v>42293</c:v>
                </c:pt>
                <c:pt idx="1171">
                  <c:v>42296</c:v>
                </c:pt>
                <c:pt idx="1172">
                  <c:v>42297</c:v>
                </c:pt>
                <c:pt idx="1173">
                  <c:v>42298</c:v>
                </c:pt>
                <c:pt idx="1174">
                  <c:v>42299</c:v>
                </c:pt>
                <c:pt idx="1175">
                  <c:v>42300</c:v>
                </c:pt>
                <c:pt idx="1176">
                  <c:v>42303</c:v>
                </c:pt>
                <c:pt idx="1177">
                  <c:v>42304</c:v>
                </c:pt>
                <c:pt idx="1178">
                  <c:v>42305</c:v>
                </c:pt>
                <c:pt idx="1179">
                  <c:v>42306</c:v>
                </c:pt>
                <c:pt idx="1180">
                  <c:v>42307</c:v>
                </c:pt>
                <c:pt idx="1181">
                  <c:v>42310</c:v>
                </c:pt>
                <c:pt idx="1182">
                  <c:v>42311</c:v>
                </c:pt>
                <c:pt idx="1183">
                  <c:v>42312</c:v>
                </c:pt>
                <c:pt idx="1184">
                  <c:v>42313</c:v>
                </c:pt>
                <c:pt idx="1185">
                  <c:v>42314</c:v>
                </c:pt>
                <c:pt idx="1186">
                  <c:v>42317</c:v>
                </c:pt>
                <c:pt idx="1187">
                  <c:v>42318</c:v>
                </c:pt>
                <c:pt idx="1188">
                  <c:v>42319</c:v>
                </c:pt>
                <c:pt idx="1189">
                  <c:v>42320</c:v>
                </c:pt>
                <c:pt idx="1190">
                  <c:v>42321</c:v>
                </c:pt>
                <c:pt idx="1191">
                  <c:v>42324</c:v>
                </c:pt>
                <c:pt idx="1192">
                  <c:v>42325</c:v>
                </c:pt>
                <c:pt idx="1193">
                  <c:v>42326</c:v>
                </c:pt>
                <c:pt idx="1194">
                  <c:v>42327</c:v>
                </c:pt>
                <c:pt idx="1195">
                  <c:v>42328</c:v>
                </c:pt>
                <c:pt idx="1196">
                  <c:v>42331</c:v>
                </c:pt>
                <c:pt idx="1197">
                  <c:v>42332</c:v>
                </c:pt>
                <c:pt idx="1198">
                  <c:v>42333</c:v>
                </c:pt>
                <c:pt idx="1199">
                  <c:v>42334</c:v>
                </c:pt>
                <c:pt idx="1200">
                  <c:v>42335</c:v>
                </c:pt>
                <c:pt idx="1201">
                  <c:v>42338</c:v>
                </c:pt>
                <c:pt idx="1202">
                  <c:v>42339</c:v>
                </c:pt>
                <c:pt idx="1203">
                  <c:v>42340</c:v>
                </c:pt>
                <c:pt idx="1204">
                  <c:v>42341</c:v>
                </c:pt>
                <c:pt idx="1205">
                  <c:v>42342</c:v>
                </c:pt>
                <c:pt idx="1206">
                  <c:v>42345</c:v>
                </c:pt>
                <c:pt idx="1207">
                  <c:v>42346</c:v>
                </c:pt>
                <c:pt idx="1208">
                  <c:v>42347</c:v>
                </c:pt>
                <c:pt idx="1209">
                  <c:v>42348</c:v>
                </c:pt>
                <c:pt idx="1210">
                  <c:v>42349</c:v>
                </c:pt>
                <c:pt idx="1211">
                  <c:v>42352</c:v>
                </c:pt>
                <c:pt idx="1212">
                  <c:v>42353</c:v>
                </c:pt>
                <c:pt idx="1213">
                  <c:v>42354</c:v>
                </c:pt>
                <c:pt idx="1214">
                  <c:v>42355</c:v>
                </c:pt>
                <c:pt idx="1215">
                  <c:v>42356</c:v>
                </c:pt>
                <c:pt idx="1216">
                  <c:v>42359</c:v>
                </c:pt>
                <c:pt idx="1217">
                  <c:v>42360</c:v>
                </c:pt>
                <c:pt idx="1218">
                  <c:v>42361</c:v>
                </c:pt>
                <c:pt idx="1219">
                  <c:v>42362</c:v>
                </c:pt>
                <c:pt idx="1220">
                  <c:v>42367</c:v>
                </c:pt>
                <c:pt idx="1221">
                  <c:v>42368</c:v>
                </c:pt>
                <c:pt idx="1222">
                  <c:v>42369</c:v>
                </c:pt>
                <c:pt idx="1223">
                  <c:v>42373</c:v>
                </c:pt>
                <c:pt idx="1224">
                  <c:v>42374</c:v>
                </c:pt>
                <c:pt idx="1225">
                  <c:v>42375</c:v>
                </c:pt>
                <c:pt idx="1226">
                  <c:v>42376</c:v>
                </c:pt>
                <c:pt idx="1227">
                  <c:v>42377</c:v>
                </c:pt>
                <c:pt idx="1228">
                  <c:v>42380</c:v>
                </c:pt>
                <c:pt idx="1229">
                  <c:v>42381</c:v>
                </c:pt>
                <c:pt idx="1230">
                  <c:v>42382</c:v>
                </c:pt>
                <c:pt idx="1231">
                  <c:v>42383</c:v>
                </c:pt>
                <c:pt idx="1232">
                  <c:v>42384</c:v>
                </c:pt>
                <c:pt idx="1233">
                  <c:v>42387</c:v>
                </c:pt>
                <c:pt idx="1234">
                  <c:v>42388</c:v>
                </c:pt>
                <c:pt idx="1235">
                  <c:v>42389</c:v>
                </c:pt>
                <c:pt idx="1236">
                  <c:v>42390</c:v>
                </c:pt>
                <c:pt idx="1237">
                  <c:v>42391</c:v>
                </c:pt>
                <c:pt idx="1238">
                  <c:v>42394</c:v>
                </c:pt>
                <c:pt idx="1239">
                  <c:v>42396</c:v>
                </c:pt>
                <c:pt idx="1240">
                  <c:v>42397</c:v>
                </c:pt>
                <c:pt idx="1241">
                  <c:v>42398</c:v>
                </c:pt>
                <c:pt idx="1242">
                  <c:v>42401</c:v>
                </c:pt>
                <c:pt idx="1243">
                  <c:v>42402</c:v>
                </c:pt>
                <c:pt idx="1244">
                  <c:v>42403</c:v>
                </c:pt>
                <c:pt idx="1245">
                  <c:v>42404</c:v>
                </c:pt>
                <c:pt idx="1246">
                  <c:v>42405</c:v>
                </c:pt>
                <c:pt idx="1247">
                  <c:v>42408</c:v>
                </c:pt>
                <c:pt idx="1248">
                  <c:v>42409</c:v>
                </c:pt>
                <c:pt idx="1249">
                  <c:v>42410</c:v>
                </c:pt>
                <c:pt idx="1250">
                  <c:v>42411</c:v>
                </c:pt>
                <c:pt idx="1251">
                  <c:v>42412</c:v>
                </c:pt>
                <c:pt idx="1252">
                  <c:v>42415</c:v>
                </c:pt>
                <c:pt idx="1253">
                  <c:v>42416</c:v>
                </c:pt>
                <c:pt idx="1254">
                  <c:v>42417</c:v>
                </c:pt>
                <c:pt idx="1255">
                  <c:v>42418</c:v>
                </c:pt>
                <c:pt idx="1256">
                  <c:v>42419</c:v>
                </c:pt>
                <c:pt idx="1257">
                  <c:v>42422</c:v>
                </c:pt>
                <c:pt idx="1258">
                  <c:v>42423</c:v>
                </c:pt>
                <c:pt idx="1259">
                  <c:v>42424</c:v>
                </c:pt>
                <c:pt idx="1260">
                  <c:v>42425</c:v>
                </c:pt>
                <c:pt idx="1261">
                  <c:v>42426</c:v>
                </c:pt>
                <c:pt idx="1262">
                  <c:v>42429</c:v>
                </c:pt>
                <c:pt idx="1263">
                  <c:v>42430</c:v>
                </c:pt>
                <c:pt idx="1264">
                  <c:v>42431</c:v>
                </c:pt>
                <c:pt idx="1265">
                  <c:v>42432</c:v>
                </c:pt>
                <c:pt idx="1266">
                  <c:v>42433</c:v>
                </c:pt>
                <c:pt idx="1267">
                  <c:v>42436</c:v>
                </c:pt>
                <c:pt idx="1268">
                  <c:v>42437</c:v>
                </c:pt>
                <c:pt idx="1269">
                  <c:v>42438</c:v>
                </c:pt>
                <c:pt idx="1270">
                  <c:v>42439</c:v>
                </c:pt>
                <c:pt idx="1271">
                  <c:v>42440</c:v>
                </c:pt>
                <c:pt idx="1272">
                  <c:v>42443</c:v>
                </c:pt>
                <c:pt idx="1273">
                  <c:v>42444</c:v>
                </c:pt>
                <c:pt idx="1274">
                  <c:v>42445</c:v>
                </c:pt>
                <c:pt idx="1275">
                  <c:v>42446</c:v>
                </c:pt>
                <c:pt idx="1276">
                  <c:v>42447</c:v>
                </c:pt>
                <c:pt idx="1277">
                  <c:v>42450</c:v>
                </c:pt>
                <c:pt idx="1278">
                  <c:v>42451</c:v>
                </c:pt>
                <c:pt idx="1279">
                  <c:v>42452</c:v>
                </c:pt>
                <c:pt idx="1280">
                  <c:v>42453</c:v>
                </c:pt>
                <c:pt idx="1281">
                  <c:v>42458</c:v>
                </c:pt>
                <c:pt idx="1282">
                  <c:v>42459</c:v>
                </c:pt>
                <c:pt idx="1283">
                  <c:v>42460</c:v>
                </c:pt>
                <c:pt idx="1284">
                  <c:v>42461</c:v>
                </c:pt>
                <c:pt idx="1285">
                  <c:v>42464</c:v>
                </c:pt>
                <c:pt idx="1286">
                  <c:v>42465</c:v>
                </c:pt>
                <c:pt idx="1287">
                  <c:v>42466</c:v>
                </c:pt>
                <c:pt idx="1288">
                  <c:v>42467</c:v>
                </c:pt>
                <c:pt idx="1289">
                  <c:v>42468</c:v>
                </c:pt>
                <c:pt idx="1290">
                  <c:v>42471</c:v>
                </c:pt>
                <c:pt idx="1291">
                  <c:v>42472</c:v>
                </c:pt>
                <c:pt idx="1292">
                  <c:v>42473</c:v>
                </c:pt>
                <c:pt idx="1293">
                  <c:v>42474</c:v>
                </c:pt>
                <c:pt idx="1294">
                  <c:v>42475</c:v>
                </c:pt>
                <c:pt idx="1295">
                  <c:v>42478</c:v>
                </c:pt>
                <c:pt idx="1296">
                  <c:v>42479</c:v>
                </c:pt>
                <c:pt idx="1297">
                  <c:v>42480</c:v>
                </c:pt>
                <c:pt idx="1298">
                  <c:v>42481</c:v>
                </c:pt>
                <c:pt idx="1299">
                  <c:v>42482</c:v>
                </c:pt>
                <c:pt idx="1300">
                  <c:v>42486</c:v>
                </c:pt>
                <c:pt idx="1301">
                  <c:v>42487</c:v>
                </c:pt>
                <c:pt idx="1302">
                  <c:v>42488</c:v>
                </c:pt>
                <c:pt idx="1303">
                  <c:v>42489</c:v>
                </c:pt>
                <c:pt idx="1304">
                  <c:v>42492</c:v>
                </c:pt>
                <c:pt idx="1305">
                  <c:v>42493</c:v>
                </c:pt>
                <c:pt idx="1306">
                  <c:v>42494</c:v>
                </c:pt>
                <c:pt idx="1307">
                  <c:v>42495</c:v>
                </c:pt>
                <c:pt idx="1308">
                  <c:v>42496</c:v>
                </c:pt>
                <c:pt idx="1309">
                  <c:v>42499</c:v>
                </c:pt>
                <c:pt idx="1310">
                  <c:v>42500</c:v>
                </c:pt>
                <c:pt idx="1311">
                  <c:v>42501</c:v>
                </c:pt>
                <c:pt idx="1312">
                  <c:v>42502</c:v>
                </c:pt>
                <c:pt idx="1313">
                  <c:v>42503</c:v>
                </c:pt>
                <c:pt idx="1314">
                  <c:v>42506</c:v>
                </c:pt>
                <c:pt idx="1315">
                  <c:v>42507</c:v>
                </c:pt>
                <c:pt idx="1316">
                  <c:v>42508</c:v>
                </c:pt>
                <c:pt idx="1317">
                  <c:v>42509</c:v>
                </c:pt>
                <c:pt idx="1318">
                  <c:v>42510</c:v>
                </c:pt>
                <c:pt idx="1319">
                  <c:v>42513</c:v>
                </c:pt>
                <c:pt idx="1320">
                  <c:v>42514</c:v>
                </c:pt>
                <c:pt idx="1321">
                  <c:v>42515</c:v>
                </c:pt>
                <c:pt idx="1322">
                  <c:v>42516</c:v>
                </c:pt>
                <c:pt idx="1323">
                  <c:v>42517</c:v>
                </c:pt>
                <c:pt idx="1324">
                  <c:v>42520</c:v>
                </c:pt>
                <c:pt idx="1325">
                  <c:v>42521</c:v>
                </c:pt>
                <c:pt idx="1326">
                  <c:v>42522</c:v>
                </c:pt>
                <c:pt idx="1327">
                  <c:v>42523</c:v>
                </c:pt>
                <c:pt idx="1328">
                  <c:v>42524</c:v>
                </c:pt>
                <c:pt idx="1329">
                  <c:v>42527</c:v>
                </c:pt>
                <c:pt idx="1330">
                  <c:v>42528</c:v>
                </c:pt>
                <c:pt idx="1331">
                  <c:v>42529</c:v>
                </c:pt>
                <c:pt idx="1332">
                  <c:v>42530</c:v>
                </c:pt>
                <c:pt idx="1333">
                  <c:v>42531</c:v>
                </c:pt>
                <c:pt idx="1334">
                  <c:v>42535</c:v>
                </c:pt>
                <c:pt idx="1335">
                  <c:v>42536</c:v>
                </c:pt>
                <c:pt idx="1336">
                  <c:v>42537</c:v>
                </c:pt>
                <c:pt idx="1337">
                  <c:v>42538</c:v>
                </c:pt>
                <c:pt idx="1338">
                  <c:v>42541</c:v>
                </c:pt>
                <c:pt idx="1339">
                  <c:v>42542</c:v>
                </c:pt>
                <c:pt idx="1340">
                  <c:v>42543</c:v>
                </c:pt>
                <c:pt idx="1341">
                  <c:v>42544</c:v>
                </c:pt>
                <c:pt idx="1342">
                  <c:v>42545</c:v>
                </c:pt>
                <c:pt idx="1343">
                  <c:v>42548</c:v>
                </c:pt>
                <c:pt idx="1344">
                  <c:v>42549</c:v>
                </c:pt>
                <c:pt idx="1345">
                  <c:v>42550</c:v>
                </c:pt>
                <c:pt idx="1346">
                  <c:v>42551</c:v>
                </c:pt>
                <c:pt idx="1347">
                  <c:v>42552</c:v>
                </c:pt>
                <c:pt idx="1348">
                  <c:v>42555</c:v>
                </c:pt>
                <c:pt idx="1349">
                  <c:v>42556</c:v>
                </c:pt>
                <c:pt idx="1350">
                  <c:v>42557</c:v>
                </c:pt>
                <c:pt idx="1351">
                  <c:v>42558</c:v>
                </c:pt>
                <c:pt idx="1352">
                  <c:v>42559</c:v>
                </c:pt>
                <c:pt idx="1353">
                  <c:v>42562</c:v>
                </c:pt>
                <c:pt idx="1354">
                  <c:v>42563</c:v>
                </c:pt>
                <c:pt idx="1355">
                  <c:v>42564</c:v>
                </c:pt>
                <c:pt idx="1356">
                  <c:v>42565</c:v>
                </c:pt>
                <c:pt idx="1357">
                  <c:v>42566</c:v>
                </c:pt>
                <c:pt idx="1358">
                  <c:v>42569</c:v>
                </c:pt>
                <c:pt idx="1359">
                  <c:v>42570</c:v>
                </c:pt>
                <c:pt idx="1360">
                  <c:v>42571</c:v>
                </c:pt>
                <c:pt idx="1361">
                  <c:v>42572</c:v>
                </c:pt>
                <c:pt idx="1362">
                  <c:v>42573</c:v>
                </c:pt>
                <c:pt idx="1363">
                  <c:v>42576</c:v>
                </c:pt>
                <c:pt idx="1364">
                  <c:v>42577</c:v>
                </c:pt>
                <c:pt idx="1365">
                  <c:v>42578</c:v>
                </c:pt>
                <c:pt idx="1366">
                  <c:v>42579</c:v>
                </c:pt>
                <c:pt idx="1367">
                  <c:v>42580</c:v>
                </c:pt>
                <c:pt idx="1368">
                  <c:v>42583</c:v>
                </c:pt>
                <c:pt idx="1369">
                  <c:v>42584</c:v>
                </c:pt>
                <c:pt idx="1370">
                  <c:v>42585</c:v>
                </c:pt>
                <c:pt idx="1371">
                  <c:v>42586</c:v>
                </c:pt>
                <c:pt idx="1372">
                  <c:v>42587</c:v>
                </c:pt>
                <c:pt idx="1373">
                  <c:v>42590</c:v>
                </c:pt>
                <c:pt idx="1374">
                  <c:v>42591</c:v>
                </c:pt>
                <c:pt idx="1375">
                  <c:v>42592</c:v>
                </c:pt>
                <c:pt idx="1376">
                  <c:v>42593</c:v>
                </c:pt>
                <c:pt idx="1377">
                  <c:v>42594</c:v>
                </c:pt>
                <c:pt idx="1378">
                  <c:v>42597</c:v>
                </c:pt>
                <c:pt idx="1379">
                  <c:v>42598</c:v>
                </c:pt>
                <c:pt idx="1380">
                  <c:v>42599</c:v>
                </c:pt>
                <c:pt idx="1381">
                  <c:v>42600</c:v>
                </c:pt>
                <c:pt idx="1382">
                  <c:v>42601</c:v>
                </c:pt>
                <c:pt idx="1383">
                  <c:v>42604</c:v>
                </c:pt>
                <c:pt idx="1384">
                  <c:v>42605</c:v>
                </c:pt>
                <c:pt idx="1385">
                  <c:v>42606</c:v>
                </c:pt>
                <c:pt idx="1386">
                  <c:v>42607</c:v>
                </c:pt>
                <c:pt idx="1387">
                  <c:v>42608</c:v>
                </c:pt>
                <c:pt idx="1388">
                  <c:v>42611</c:v>
                </c:pt>
                <c:pt idx="1389">
                  <c:v>42612</c:v>
                </c:pt>
                <c:pt idx="1390">
                  <c:v>42613</c:v>
                </c:pt>
                <c:pt idx="1391">
                  <c:v>42614</c:v>
                </c:pt>
                <c:pt idx="1392">
                  <c:v>42615</c:v>
                </c:pt>
                <c:pt idx="1393">
                  <c:v>42618</c:v>
                </c:pt>
                <c:pt idx="1394">
                  <c:v>42619</c:v>
                </c:pt>
                <c:pt idx="1395">
                  <c:v>42620</c:v>
                </c:pt>
                <c:pt idx="1396">
                  <c:v>42621</c:v>
                </c:pt>
                <c:pt idx="1397">
                  <c:v>42622</c:v>
                </c:pt>
                <c:pt idx="1398">
                  <c:v>42625</c:v>
                </c:pt>
                <c:pt idx="1399">
                  <c:v>42626</c:v>
                </c:pt>
                <c:pt idx="1400">
                  <c:v>42627</c:v>
                </c:pt>
                <c:pt idx="1401">
                  <c:v>42628</c:v>
                </c:pt>
                <c:pt idx="1402">
                  <c:v>42629</c:v>
                </c:pt>
                <c:pt idx="1403">
                  <c:v>42632</c:v>
                </c:pt>
                <c:pt idx="1404">
                  <c:v>42633</c:v>
                </c:pt>
                <c:pt idx="1405">
                  <c:v>42634</c:v>
                </c:pt>
                <c:pt idx="1406">
                  <c:v>42635</c:v>
                </c:pt>
                <c:pt idx="1407">
                  <c:v>42636</c:v>
                </c:pt>
                <c:pt idx="1408">
                  <c:v>42639</c:v>
                </c:pt>
                <c:pt idx="1409">
                  <c:v>42640</c:v>
                </c:pt>
                <c:pt idx="1410">
                  <c:v>42641</c:v>
                </c:pt>
                <c:pt idx="1411">
                  <c:v>42642</c:v>
                </c:pt>
                <c:pt idx="1412">
                  <c:v>42643</c:v>
                </c:pt>
                <c:pt idx="1413">
                  <c:v>42646</c:v>
                </c:pt>
                <c:pt idx="1414">
                  <c:v>42647</c:v>
                </c:pt>
                <c:pt idx="1415">
                  <c:v>42648</c:v>
                </c:pt>
                <c:pt idx="1416">
                  <c:v>42649</c:v>
                </c:pt>
                <c:pt idx="1417">
                  <c:v>42650</c:v>
                </c:pt>
                <c:pt idx="1418">
                  <c:v>42653</c:v>
                </c:pt>
                <c:pt idx="1419">
                  <c:v>42654</c:v>
                </c:pt>
                <c:pt idx="1420">
                  <c:v>42655</c:v>
                </c:pt>
                <c:pt idx="1421">
                  <c:v>42656</c:v>
                </c:pt>
                <c:pt idx="1422">
                  <c:v>42657</c:v>
                </c:pt>
                <c:pt idx="1423">
                  <c:v>42660</c:v>
                </c:pt>
                <c:pt idx="1424">
                  <c:v>42661</c:v>
                </c:pt>
                <c:pt idx="1425">
                  <c:v>42662</c:v>
                </c:pt>
                <c:pt idx="1426">
                  <c:v>42663</c:v>
                </c:pt>
                <c:pt idx="1427">
                  <c:v>42664</c:v>
                </c:pt>
                <c:pt idx="1428">
                  <c:v>42668</c:v>
                </c:pt>
                <c:pt idx="1429">
                  <c:v>42669</c:v>
                </c:pt>
                <c:pt idx="1430">
                  <c:v>42670</c:v>
                </c:pt>
                <c:pt idx="1431">
                  <c:v>42671</c:v>
                </c:pt>
                <c:pt idx="1432">
                  <c:v>42674</c:v>
                </c:pt>
                <c:pt idx="1433">
                  <c:v>42675</c:v>
                </c:pt>
                <c:pt idx="1434">
                  <c:v>42676</c:v>
                </c:pt>
                <c:pt idx="1435">
                  <c:v>42677</c:v>
                </c:pt>
                <c:pt idx="1436">
                  <c:v>42678</c:v>
                </c:pt>
                <c:pt idx="1437">
                  <c:v>42681</c:v>
                </c:pt>
                <c:pt idx="1438">
                  <c:v>42682</c:v>
                </c:pt>
                <c:pt idx="1439">
                  <c:v>42683</c:v>
                </c:pt>
                <c:pt idx="1440">
                  <c:v>42684</c:v>
                </c:pt>
                <c:pt idx="1441">
                  <c:v>42685</c:v>
                </c:pt>
                <c:pt idx="1442">
                  <c:v>42688</c:v>
                </c:pt>
                <c:pt idx="1443">
                  <c:v>42689</c:v>
                </c:pt>
                <c:pt idx="1444">
                  <c:v>42690</c:v>
                </c:pt>
                <c:pt idx="1445">
                  <c:v>42691</c:v>
                </c:pt>
                <c:pt idx="1446">
                  <c:v>42692</c:v>
                </c:pt>
                <c:pt idx="1447">
                  <c:v>42695</c:v>
                </c:pt>
                <c:pt idx="1448">
                  <c:v>42696</c:v>
                </c:pt>
                <c:pt idx="1449">
                  <c:v>42697</c:v>
                </c:pt>
                <c:pt idx="1450">
                  <c:v>42698</c:v>
                </c:pt>
                <c:pt idx="1451">
                  <c:v>42699</c:v>
                </c:pt>
                <c:pt idx="1452">
                  <c:v>42702</c:v>
                </c:pt>
                <c:pt idx="1453">
                  <c:v>42703</c:v>
                </c:pt>
                <c:pt idx="1454">
                  <c:v>42704</c:v>
                </c:pt>
                <c:pt idx="1455">
                  <c:v>42705</c:v>
                </c:pt>
                <c:pt idx="1456">
                  <c:v>42706</c:v>
                </c:pt>
                <c:pt idx="1457">
                  <c:v>42709</c:v>
                </c:pt>
                <c:pt idx="1458">
                  <c:v>42710</c:v>
                </c:pt>
                <c:pt idx="1459">
                  <c:v>42711</c:v>
                </c:pt>
                <c:pt idx="1460">
                  <c:v>42712</c:v>
                </c:pt>
                <c:pt idx="1461">
                  <c:v>42713</c:v>
                </c:pt>
                <c:pt idx="1462">
                  <c:v>42716</c:v>
                </c:pt>
                <c:pt idx="1463">
                  <c:v>42717</c:v>
                </c:pt>
                <c:pt idx="1464">
                  <c:v>42718</c:v>
                </c:pt>
                <c:pt idx="1465">
                  <c:v>42719</c:v>
                </c:pt>
                <c:pt idx="1466">
                  <c:v>42720</c:v>
                </c:pt>
                <c:pt idx="1467">
                  <c:v>42723</c:v>
                </c:pt>
                <c:pt idx="1468">
                  <c:v>42724</c:v>
                </c:pt>
                <c:pt idx="1469">
                  <c:v>42725</c:v>
                </c:pt>
                <c:pt idx="1470">
                  <c:v>42726</c:v>
                </c:pt>
                <c:pt idx="1471">
                  <c:v>42727</c:v>
                </c:pt>
                <c:pt idx="1472">
                  <c:v>42732</c:v>
                </c:pt>
                <c:pt idx="1473">
                  <c:v>42733</c:v>
                </c:pt>
                <c:pt idx="1474">
                  <c:v>42734</c:v>
                </c:pt>
                <c:pt idx="1475">
                  <c:v>42738</c:v>
                </c:pt>
                <c:pt idx="1476">
                  <c:v>42739</c:v>
                </c:pt>
                <c:pt idx="1477">
                  <c:v>42740</c:v>
                </c:pt>
                <c:pt idx="1478">
                  <c:v>42741</c:v>
                </c:pt>
                <c:pt idx="1479">
                  <c:v>42744</c:v>
                </c:pt>
                <c:pt idx="1480">
                  <c:v>42745</c:v>
                </c:pt>
                <c:pt idx="1481">
                  <c:v>42746</c:v>
                </c:pt>
                <c:pt idx="1482">
                  <c:v>42747</c:v>
                </c:pt>
                <c:pt idx="1483">
                  <c:v>42748</c:v>
                </c:pt>
                <c:pt idx="1484">
                  <c:v>42751</c:v>
                </c:pt>
                <c:pt idx="1485">
                  <c:v>42752</c:v>
                </c:pt>
                <c:pt idx="1486">
                  <c:v>42753</c:v>
                </c:pt>
                <c:pt idx="1487">
                  <c:v>42754</c:v>
                </c:pt>
                <c:pt idx="1488">
                  <c:v>42755</c:v>
                </c:pt>
                <c:pt idx="1489">
                  <c:v>42758</c:v>
                </c:pt>
                <c:pt idx="1490">
                  <c:v>42759</c:v>
                </c:pt>
                <c:pt idx="1491">
                  <c:v>42760</c:v>
                </c:pt>
                <c:pt idx="1492">
                  <c:v>42762</c:v>
                </c:pt>
                <c:pt idx="1493">
                  <c:v>42765</c:v>
                </c:pt>
                <c:pt idx="1494">
                  <c:v>42766</c:v>
                </c:pt>
              </c:numCache>
            </c:numRef>
          </c:cat>
          <c:val>
            <c:numRef>
              <c:f>Sheet4!$E$2:$E$2849</c:f>
              <c:numCache>
                <c:formatCode>0.0%</c:formatCode>
                <c:ptCount val="2848"/>
                <c:pt idx="0">
                  <c:v>0.17053713084628799</c:v>
                </c:pt>
                <c:pt idx="1">
                  <c:v>0.1678888549534362</c:v>
                </c:pt>
                <c:pt idx="2">
                  <c:v>0.16746430160942224</c:v>
                </c:pt>
                <c:pt idx="3">
                  <c:v>0.16484479245389255</c:v>
                </c:pt>
                <c:pt idx="4">
                  <c:v>0.1679058293389179</c:v>
                </c:pt>
                <c:pt idx="5">
                  <c:v>0.17050077316155193</c:v>
                </c:pt>
                <c:pt idx="6">
                  <c:v>0.17432476902387609</c:v>
                </c:pt>
                <c:pt idx="7">
                  <c:v>0.18003636350235766</c:v>
                </c:pt>
                <c:pt idx="8">
                  <c:v>0.17483720266177399</c:v>
                </c:pt>
                <c:pt idx="9">
                  <c:v>0.17964648066165406</c:v>
                </c:pt>
                <c:pt idx="10">
                  <c:v>0.17706503333811799</c:v>
                </c:pt>
                <c:pt idx="11">
                  <c:v>0.17582954054851765</c:v>
                </c:pt>
                <c:pt idx="12">
                  <c:v>0.19768339412648195</c:v>
                </c:pt>
                <c:pt idx="13">
                  <c:v>0.19005865035542904</c:v>
                </c:pt>
                <c:pt idx="14">
                  <c:v>0.19716203193268902</c:v>
                </c:pt>
                <c:pt idx="15">
                  <c:v>0.22209138623594213</c:v>
                </c:pt>
                <c:pt idx="16">
                  <c:v>0.21093411175068025</c:v>
                </c:pt>
                <c:pt idx="17">
                  <c:v>0.21936203247139155</c:v>
                </c:pt>
                <c:pt idx="18">
                  <c:v>0.21266420590513718</c:v>
                </c:pt>
                <c:pt idx="19">
                  <c:v>0.20927043669201734</c:v>
                </c:pt>
                <c:pt idx="20">
                  <c:v>0.20186763149447956</c:v>
                </c:pt>
                <c:pt idx="21">
                  <c:v>0.19645370297476825</c:v>
                </c:pt>
                <c:pt idx="22">
                  <c:v>0.1916594002324436</c:v>
                </c:pt>
                <c:pt idx="23">
                  <c:v>0.17916389633268232</c:v>
                </c:pt>
                <c:pt idx="24">
                  <c:v>0.16985505959411376</c:v>
                </c:pt>
                <c:pt idx="25">
                  <c:v>0.16961112456893532</c:v>
                </c:pt>
                <c:pt idx="26">
                  <c:v>0.16223458118483555</c:v>
                </c:pt>
                <c:pt idx="27">
                  <c:v>0.1509419163751792</c:v>
                </c:pt>
                <c:pt idx="28">
                  <c:v>0.14143750794538279</c:v>
                </c:pt>
                <c:pt idx="29">
                  <c:v>0.14284864527552035</c:v>
                </c:pt>
                <c:pt idx="30">
                  <c:v>0.14404311648011522</c:v>
                </c:pt>
                <c:pt idx="31">
                  <c:v>0.14348000275680498</c:v>
                </c:pt>
                <c:pt idx="32">
                  <c:v>0.14355805247270903</c:v>
                </c:pt>
                <c:pt idx="33">
                  <c:v>0.14557467924236414</c:v>
                </c:pt>
                <c:pt idx="34">
                  <c:v>0.15620831181202827</c:v>
                </c:pt>
                <c:pt idx="35">
                  <c:v>0.16178322587885233</c:v>
                </c:pt>
                <c:pt idx="36">
                  <c:v>0.16359297425862246</c:v>
                </c:pt>
                <c:pt idx="37">
                  <c:v>0.16361009383533706</c:v>
                </c:pt>
                <c:pt idx="38">
                  <c:v>0.16499948135218148</c:v>
                </c:pt>
                <c:pt idx="39">
                  <c:v>0.16918919130046198</c:v>
                </c:pt>
                <c:pt idx="40">
                  <c:v>0.16956698560762651</c:v>
                </c:pt>
                <c:pt idx="41">
                  <c:v>0.16601046615370529</c:v>
                </c:pt>
                <c:pt idx="42">
                  <c:v>0.15823641972522037</c:v>
                </c:pt>
                <c:pt idx="43">
                  <c:v>0.14584126748074774</c:v>
                </c:pt>
                <c:pt idx="44">
                  <c:v>0.14869735027519107</c:v>
                </c:pt>
                <c:pt idx="45">
                  <c:v>0.15440035226350021</c:v>
                </c:pt>
                <c:pt idx="46">
                  <c:v>0.15335074343220545</c:v>
                </c:pt>
                <c:pt idx="47">
                  <c:v>0.15763188018592353</c:v>
                </c:pt>
                <c:pt idx="48">
                  <c:v>0.15193881143016155</c:v>
                </c:pt>
                <c:pt idx="49">
                  <c:v>0.15844621363531369</c:v>
                </c:pt>
                <c:pt idx="50">
                  <c:v>0.16889139950794746</c:v>
                </c:pt>
                <c:pt idx="51">
                  <c:v>0.15478466709872957</c:v>
                </c:pt>
                <c:pt idx="52">
                  <c:v>0.16062689723141002</c:v>
                </c:pt>
                <c:pt idx="53">
                  <c:v>0.15765804198120292</c:v>
                </c:pt>
                <c:pt idx="54">
                  <c:v>0.16177384784170648</c:v>
                </c:pt>
                <c:pt idx="55">
                  <c:v>0.16008858941036269</c:v>
                </c:pt>
                <c:pt idx="56">
                  <c:v>0.160530225532551</c:v>
                </c:pt>
                <c:pt idx="57">
                  <c:v>0.17023510047466661</c:v>
                </c:pt>
                <c:pt idx="58">
                  <c:v>0.15739012275603351</c:v>
                </c:pt>
                <c:pt idx="59">
                  <c:v>0.15480873967659181</c:v>
                </c:pt>
                <c:pt idx="60">
                  <c:v>0.16277534084020306</c:v>
                </c:pt>
                <c:pt idx="61">
                  <c:v>0.17688375698558201</c:v>
                </c:pt>
                <c:pt idx="62">
                  <c:v>0.19956899302579376</c:v>
                </c:pt>
                <c:pt idx="63">
                  <c:v>0.17467989248201365</c:v>
                </c:pt>
                <c:pt idx="64">
                  <c:v>0.17540316726334898</c:v>
                </c:pt>
                <c:pt idx="65">
                  <c:v>0.17268552207216473</c:v>
                </c:pt>
                <c:pt idx="66">
                  <c:v>0.16997519047295728</c:v>
                </c:pt>
                <c:pt idx="67">
                  <c:v>0.17208327338573981</c:v>
                </c:pt>
                <c:pt idx="68">
                  <c:v>0.237682</c:v>
                </c:pt>
                <c:pt idx="69">
                  <c:v>0.19271066875605633</c:v>
                </c:pt>
                <c:pt idx="70">
                  <c:v>0.20764360263310763</c:v>
                </c:pt>
                <c:pt idx="71">
                  <c:v>0.21275713133737859</c:v>
                </c:pt>
                <c:pt idx="72">
                  <c:v>0.21275367443348897</c:v>
                </c:pt>
                <c:pt idx="73">
                  <c:v>0.21228651685995761</c:v>
                </c:pt>
                <c:pt idx="74">
                  <c:v>0.21134622307945372</c:v>
                </c:pt>
                <c:pt idx="75">
                  <c:v>0.21456460704680097</c:v>
                </c:pt>
                <c:pt idx="76">
                  <c:v>0.20530640545428128</c:v>
                </c:pt>
                <c:pt idx="77">
                  <c:v>0.20930330561219429</c:v>
                </c:pt>
                <c:pt idx="78">
                  <c:v>0.20938248032851331</c:v>
                </c:pt>
                <c:pt idx="79">
                  <c:v>0.21290851672571826</c:v>
                </c:pt>
                <c:pt idx="80">
                  <c:v>0.20827356226905991</c:v>
                </c:pt>
                <c:pt idx="81">
                  <c:v>0.20728133616984007</c:v>
                </c:pt>
                <c:pt idx="82">
                  <c:v>0.20093865809074757</c:v>
                </c:pt>
                <c:pt idx="83">
                  <c:v>0.19303630756543952</c:v>
                </c:pt>
                <c:pt idx="84">
                  <c:v>0.19944955540564141</c:v>
                </c:pt>
                <c:pt idx="85">
                  <c:v>0.19391337982239051</c:v>
                </c:pt>
                <c:pt idx="86">
                  <c:v>0.18460660912419916</c:v>
                </c:pt>
                <c:pt idx="87">
                  <c:v>0.17919909950373392</c:v>
                </c:pt>
                <c:pt idx="88">
                  <c:v>0.17642277931759215</c:v>
                </c:pt>
                <c:pt idx="89">
                  <c:v>0.17742474243455564</c:v>
                </c:pt>
                <c:pt idx="90">
                  <c:v>0.17718183526174072</c:v>
                </c:pt>
                <c:pt idx="91">
                  <c:v>0.18550896613490159</c:v>
                </c:pt>
                <c:pt idx="92">
                  <c:v>0.18332227699402079</c:v>
                </c:pt>
                <c:pt idx="93">
                  <c:v>0.18399067954685677</c:v>
                </c:pt>
                <c:pt idx="94">
                  <c:v>0.18849908844178709</c:v>
                </c:pt>
                <c:pt idx="95">
                  <c:v>0.20348472279016644</c:v>
                </c:pt>
                <c:pt idx="96">
                  <c:v>0.21106837003211407</c:v>
                </c:pt>
                <c:pt idx="97">
                  <c:v>0.33855398721320634</c:v>
                </c:pt>
                <c:pt idx="98">
                  <c:v>0.22676837914261236</c:v>
                </c:pt>
                <c:pt idx="99">
                  <c:v>0.22706178793290271</c:v>
                </c:pt>
                <c:pt idx="100">
                  <c:v>0.22704349262660742</c:v>
                </c:pt>
                <c:pt idx="101">
                  <c:v>0.21624734415867206</c:v>
                </c:pt>
                <c:pt idx="102">
                  <c:v>0.20607400002974077</c:v>
                </c:pt>
                <c:pt idx="103">
                  <c:v>0.19009016375941376</c:v>
                </c:pt>
                <c:pt idx="104">
                  <c:v>0.20394500880285599</c:v>
                </c:pt>
                <c:pt idx="105">
                  <c:v>0.2021568943353769</c:v>
                </c:pt>
                <c:pt idx="106">
                  <c:v>0.20369080717231161</c:v>
                </c:pt>
                <c:pt idx="107">
                  <c:v>0.21180523962535996</c:v>
                </c:pt>
                <c:pt idx="108">
                  <c:v>0.22455390609885589</c:v>
                </c:pt>
                <c:pt idx="109">
                  <c:v>0.22797939743113257</c:v>
                </c:pt>
                <c:pt idx="110">
                  <c:v>0.24715745270580122</c:v>
                </c:pt>
                <c:pt idx="111">
                  <c:v>0.24978491194331473</c:v>
                </c:pt>
                <c:pt idx="112">
                  <c:v>0.32169950093587724</c:v>
                </c:pt>
                <c:pt idx="113">
                  <c:v>0.35192967763076671</c:v>
                </c:pt>
                <c:pt idx="114">
                  <c:v>0.37640983086059615</c:v>
                </c:pt>
                <c:pt idx="115">
                  <c:v>0.3321562274094802</c:v>
                </c:pt>
                <c:pt idx="116">
                  <c:v>0.33834151199273393</c:v>
                </c:pt>
                <c:pt idx="117">
                  <c:v>0.32893421867523337</c:v>
                </c:pt>
                <c:pt idx="118">
                  <c:v>0.29547282151844689</c:v>
                </c:pt>
                <c:pt idx="119">
                  <c:v>0.29651671284934644</c:v>
                </c:pt>
                <c:pt idx="120">
                  <c:v>0.26857976088501645</c:v>
                </c:pt>
                <c:pt idx="121">
                  <c:v>0.27636427389288082</c:v>
                </c:pt>
                <c:pt idx="122">
                  <c:v>0.32464429565494485</c:v>
                </c:pt>
                <c:pt idx="123">
                  <c:v>0.33722030422646937</c:v>
                </c:pt>
                <c:pt idx="124">
                  <c:v>0.31770070737846551</c:v>
                </c:pt>
                <c:pt idx="125">
                  <c:v>0.33015455134515714</c:v>
                </c:pt>
                <c:pt idx="126">
                  <c:v>0.33813031324512816</c:v>
                </c:pt>
                <c:pt idx="127">
                  <c:v>0.33261405222759999</c:v>
                </c:pt>
                <c:pt idx="128">
                  <c:v>0.30197020513381062</c:v>
                </c:pt>
                <c:pt idx="129">
                  <c:v>0.29477476478970116</c:v>
                </c:pt>
                <c:pt idx="130">
                  <c:v>0.28592481579062268</c:v>
                </c:pt>
                <c:pt idx="131">
                  <c:v>0.27449174353413602</c:v>
                </c:pt>
                <c:pt idx="132">
                  <c:v>0.29313762608907168</c:v>
                </c:pt>
                <c:pt idx="133">
                  <c:v>0.32261766383659718</c:v>
                </c:pt>
                <c:pt idx="134">
                  <c:v>0.3453625650713672</c:v>
                </c:pt>
                <c:pt idx="135">
                  <c:v>0.32294975784998042</c:v>
                </c:pt>
                <c:pt idx="136">
                  <c:v>0.32757290320553706</c:v>
                </c:pt>
                <c:pt idx="137">
                  <c:v>0.31461325298520415</c:v>
                </c:pt>
                <c:pt idx="138">
                  <c:v>0.34865441801257974</c:v>
                </c:pt>
                <c:pt idx="139">
                  <c:v>0.34007134397768296</c:v>
                </c:pt>
                <c:pt idx="140">
                  <c:v>0.36292683462690845</c:v>
                </c:pt>
                <c:pt idx="141">
                  <c:v>0.36024642178435395</c:v>
                </c:pt>
                <c:pt idx="142">
                  <c:v>0.34184795532214851</c:v>
                </c:pt>
                <c:pt idx="143">
                  <c:v>0.35553301493405259</c:v>
                </c:pt>
                <c:pt idx="144">
                  <c:v>0.36710976951044555</c:v>
                </c:pt>
                <c:pt idx="145">
                  <c:v>0.36514144210266763</c:v>
                </c:pt>
                <c:pt idx="146">
                  <c:v>0.3760309401117618</c:v>
                </c:pt>
                <c:pt idx="147">
                  <c:v>0.40370134752341252</c:v>
                </c:pt>
                <c:pt idx="148">
                  <c:v>0.40957541692380511</c:v>
                </c:pt>
                <c:pt idx="149">
                  <c:v>0.37051549784392868</c:v>
                </c:pt>
                <c:pt idx="150">
                  <c:v>0.36351132004322984</c:v>
                </c:pt>
                <c:pt idx="151">
                  <c:v>0.36643331530769452</c:v>
                </c:pt>
                <c:pt idx="152">
                  <c:v>0.35177975045535481</c:v>
                </c:pt>
                <c:pt idx="153">
                  <c:v>0.40766415271376938</c:v>
                </c:pt>
                <c:pt idx="154">
                  <c:v>0.40462026510497906</c:v>
                </c:pt>
                <c:pt idx="155">
                  <c:v>0.35969393701485203</c:v>
                </c:pt>
                <c:pt idx="156">
                  <c:v>0.34281853080437463</c:v>
                </c:pt>
                <c:pt idx="157">
                  <c:v>0.29612631396292649</c:v>
                </c:pt>
                <c:pt idx="158">
                  <c:v>0.30747408801678122</c:v>
                </c:pt>
                <c:pt idx="159">
                  <c:v>0.29324570366430869</c:v>
                </c:pt>
                <c:pt idx="160">
                  <c:v>0.2755684574899927</c:v>
                </c:pt>
                <c:pt idx="161">
                  <c:v>0.25795885587068368</c:v>
                </c:pt>
                <c:pt idx="162">
                  <c:v>0.23930289358604565</c:v>
                </c:pt>
                <c:pt idx="163">
                  <c:v>0.26558632618313172</c:v>
                </c:pt>
                <c:pt idx="164">
                  <c:v>0.24251638964231489</c:v>
                </c:pt>
                <c:pt idx="165">
                  <c:v>0.26652169960421346</c:v>
                </c:pt>
                <c:pt idx="166">
                  <c:v>0.25138860533031537</c:v>
                </c:pt>
                <c:pt idx="167">
                  <c:v>0.22984367109906437</c:v>
                </c:pt>
                <c:pt idx="168">
                  <c:v>0.23689109603011069</c:v>
                </c:pt>
                <c:pt idx="169">
                  <c:v>0.26114354005140128</c:v>
                </c:pt>
                <c:pt idx="170">
                  <c:v>0.2221993050939001</c:v>
                </c:pt>
                <c:pt idx="171">
                  <c:v>0.2190224501997112</c:v>
                </c:pt>
                <c:pt idx="172">
                  <c:v>0.21759566146734197</c:v>
                </c:pt>
                <c:pt idx="173">
                  <c:v>0.23666672345174958</c:v>
                </c:pt>
                <c:pt idx="174">
                  <c:v>0.25125792448882028</c:v>
                </c:pt>
                <c:pt idx="175">
                  <c:v>0.2779459501208309</c:v>
                </c:pt>
                <c:pt idx="176">
                  <c:v>0.23483754372865095</c:v>
                </c:pt>
                <c:pt idx="177">
                  <c:v>0.24470465731332716</c:v>
                </c:pt>
                <c:pt idx="178">
                  <c:v>0.19710945311244835</c:v>
                </c:pt>
                <c:pt idx="179">
                  <c:v>0.19312677390912347</c:v>
                </c:pt>
                <c:pt idx="180">
                  <c:v>0.2407554779924452</c:v>
                </c:pt>
                <c:pt idx="181">
                  <c:v>0.25025544908286884</c:v>
                </c:pt>
                <c:pt idx="182">
                  <c:v>0.25131996478992913</c:v>
                </c:pt>
                <c:pt idx="183">
                  <c:v>0.24993962595592353</c:v>
                </c:pt>
                <c:pt idx="184">
                  <c:v>0.24989508854066361</c:v>
                </c:pt>
                <c:pt idx="185">
                  <c:v>0.24279897858979918</c:v>
                </c:pt>
                <c:pt idx="186">
                  <c:v>0.27587556712052891</c:v>
                </c:pt>
                <c:pt idx="187">
                  <c:v>0.29085141094800099</c:v>
                </c:pt>
                <c:pt idx="188">
                  <c:v>0.29933452636503505</c:v>
                </c:pt>
                <c:pt idx="189">
                  <c:v>0.30759514186509668</c:v>
                </c:pt>
                <c:pt idx="190">
                  <c:v>0.32094513666873908</c:v>
                </c:pt>
                <c:pt idx="191">
                  <c:v>0.33355933595294168</c:v>
                </c:pt>
                <c:pt idx="192">
                  <c:v>0.32554956753272279</c:v>
                </c:pt>
                <c:pt idx="193">
                  <c:v>0.30388718829283567</c:v>
                </c:pt>
                <c:pt idx="194">
                  <c:v>0.29479176883525593</c:v>
                </c:pt>
                <c:pt idx="195">
                  <c:v>0.27067058708995678</c:v>
                </c:pt>
                <c:pt idx="196">
                  <c:v>0.2511469177103976</c:v>
                </c:pt>
                <c:pt idx="197">
                  <c:v>0.24892319278750263</c:v>
                </c:pt>
                <c:pt idx="198">
                  <c:v>0.25769702547469842</c:v>
                </c:pt>
                <c:pt idx="199">
                  <c:v>0.25148023852519175</c:v>
                </c:pt>
                <c:pt idx="200">
                  <c:v>0.25505100066672121</c:v>
                </c:pt>
                <c:pt idx="201">
                  <c:v>0.27047546294013314</c:v>
                </c:pt>
                <c:pt idx="202">
                  <c:v>0.25705490919650331</c:v>
                </c:pt>
                <c:pt idx="203">
                  <c:v>0.26920605255042657</c:v>
                </c:pt>
                <c:pt idx="204">
                  <c:v>0.27095622647453704</c:v>
                </c:pt>
                <c:pt idx="205">
                  <c:v>0.28316268388424448</c:v>
                </c:pt>
                <c:pt idx="206">
                  <c:v>0.27909122268793934</c:v>
                </c:pt>
                <c:pt idx="207">
                  <c:v>0.2957733566368515</c:v>
                </c:pt>
                <c:pt idx="208">
                  <c:v>0.29047549659419114</c:v>
                </c:pt>
                <c:pt idx="209">
                  <c:v>0.27215764571536288</c:v>
                </c:pt>
                <c:pt idx="210">
                  <c:v>0.27244621467695868</c:v>
                </c:pt>
                <c:pt idx="211">
                  <c:v>0.27174727631848339</c:v>
                </c:pt>
                <c:pt idx="212">
                  <c:v>0.26790618581553582</c:v>
                </c:pt>
                <c:pt idx="213">
                  <c:v>0.27411344850494124</c:v>
                </c:pt>
                <c:pt idx="214">
                  <c:v>0.262428245891344</c:v>
                </c:pt>
                <c:pt idx="215">
                  <c:v>0.25048545849395082</c:v>
                </c:pt>
                <c:pt idx="216">
                  <c:v>0.2564268888034183</c:v>
                </c:pt>
                <c:pt idx="217">
                  <c:v>0.25838907755358315</c:v>
                </c:pt>
                <c:pt idx="218">
                  <c:v>0.25557782006753632</c:v>
                </c:pt>
                <c:pt idx="219">
                  <c:v>0.25349300045600004</c:v>
                </c:pt>
                <c:pt idx="220">
                  <c:v>0.24975915340237889</c:v>
                </c:pt>
                <c:pt idx="221">
                  <c:v>0.24164968787423091</c:v>
                </c:pt>
                <c:pt idx="222">
                  <c:v>0.22570901972275709</c:v>
                </c:pt>
                <c:pt idx="223">
                  <c:v>0.24319983138744394</c:v>
                </c:pt>
                <c:pt idx="224">
                  <c:v>0.22386189812644891</c:v>
                </c:pt>
                <c:pt idx="225">
                  <c:v>0.22733146567758475</c:v>
                </c:pt>
                <c:pt idx="226">
                  <c:v>0.21076462399656065</c:v>
                </c:pt>
                <c:pt idx="227">
                  <c:v>0.21124733065099918</c:v>
                </c:pt>
                <c:pt idx="228">
                  <c:v>0.21157501450740551</c:v>
                </c:pt>
                <c:pt idx="229">
                  <c:v>0.21571591425919806</c:v>
                </c:pt>
                <c:pt idx="230">
                  <c:v>0.21400454408791197</c:v>
                </c:pt>
                <c:pt idx="231">
                  <c:v>0.20430276307302683</c:v>
                </c:pt>
                <c:pt idx="232">
                  <c:v>0.21011025592149346</c:v>
                </c:pt>
                <c:pt idx="233">
                  <c:v>0.206293286607589</c:v>
                </c:pt>
                <c:pt idx="234">
                  <c:v>0.21336200335633099</c:v>
                </c:pt>
                <c:pt idx="235">
                  <c:v>0.20650941314364432</c:v>
                </c:pt>
                <c:pt idx="236">
                  <c:v>0.21164747125273004</c:v>
                </c:pt>
                <c:pt idx="237">
                  <c:v>0.2063055474581926</c:v>
                </c:pt>
                <c:pt idx="238">
                  <c:v>0.20513525379795575</c:v>
                </c:pt>
                <c:pt idx="239">
                  <c:v>0.20873133266977845</c:v>
                </c:pt>
                <c:pt idx="240">
                  <c:v>0.20211817188037906</c:v>
                </c:pt>
                <c:pt idx="241">
                  <c:v>0.20203406509350416</c:v>
                </c:pt>
                <c:pt idx="242">
                  <c:v>0.19900905398175694</c:v>
                </c:pt>
                <c:pt idx="243">
                  <c:v>0.1986745556450932</c:v>
                </c:pt>
                <c:pt idx="244">
                  <c:v>0.1943831374208298</c:v>
                </c:pt>
                <c:pt idx="245">
                  <c:v>0.20725531440083109</c:v>
                </c:pt>
                <c:pt idx="246">
                  <c:v>0.20224045319396297</c:v>
                </c:pt>
                <c:pt idx="247">
                  <c:v>0.19908095723972552</c:v>
                </c:pt>
                <c:pt idx="248">
                  <c:v>0.18832194132938443</c:v>
                </c:pt>
                <c:pt idx="249">
                  <c:v>0.18412617142906407</c:v>
                </c:pt>
                <c:pt idx="250">
                  <c:v>0.1896853522028383</c:v>
                </c:pt>
                <c:pt idx="251">
                  <c:v>0.18424871010597649</c:v>
                </c:pt>
                <c:pt idx="252">
                  <c:v>0.18658033891921849</c:v>
                </c:pt>
                <c:pt idx="253">
                  <c:v>0.18585342518492548</c:v>
                </c:pt>
                <c:pt idx="254">
                  <c:v>0.19034846677120054</c:v>
                </c:pt>
                <c:pt idx="255">
                  <c:v>0.19318371025771663</c:v>
                </c:pt>
                <c:pt idx="256">
                  <c:v>0.19410290793800308</c:v>
                </c:pt>
                <c:pt idx="257">
                  <c:v>0.19324378222140873</c:v>
                </c:pt>
                <c:pt idx="258">
                  <c:v>0.20170996501880073</c:v>
                </c:pt>
                <c:pt idx="259">
                  <c:v>0.2105431393461728</c:v>
                </c:pt>
                <c:pt idx="260">
                  <c:v>0.20705431614215331</c:v>
                </c:pt>
                <c:pt idx="261">
                  <c:v>0.2002474419918451</c:v>
                </c:pt>
                <c:pt idx="262">
                  <c:v>0.20624387995312246</c:v>
                </c:pt>
                <c:pt idx="263">
                  <c:v>0.20158291513874221</c:v>
                </c:pt>
                <c:pt idx="264">
                  <c:v>0.20273118983305369</c:v>
                </c:pt>
                <c:pt idx="265">
                  <c:v>0.19828500791832396</c:v>
                </c:pt>
                <c:pt idx="266">
                  <c:v>0.19295136573906835</c:v>
                </c:pt>
                <c:pt idx="267">
                  <c:v>0.18805836426925424</c:v>
                </c:pt>
                <c:pt idx="268">
                  <c:v>0.19913660634947403</c:v>
                </c:pt>
                <c:pt idx="269">
                  <c:v>0.19750553029998297</c:v>
                </c:pt>
                <c:pt idx="270">
                  <c:v>0.19069207845351463</c:v>
                </c:pt>
                <c:pt idx="271">
                  <c:v>0.1953729415120149</c:v>
                </c:pt>
                <c:pt idx="272">
                  <c:v>0.19096662825396585</c:v>
                </c:pt>
                <c:pt idx="273">
                  <c:v>0.17849912511646607</c:v>
                </c:pt>
                <c:pt idx="274">
                  <c:v>0.18944101598510021</c:v>
                </c:pt>
                <c:pt idx="275">
                  <c:v>0.18274994055383911</c:v>
                </c:pt>
                <c:pt idx="276">
                  <c:v>0.16715891275093192</c:v>
                </c:pt>
                <c:pt idx="277">
                  <c:v>0.17864122840838298</c:v>
                </c:pt>
                <c:pt idx="278">
                  <c:v>0.16950689517839129</c:v>
                </c:pt>
                <c:pt idx="279">
                  <c:v>0.16551485729435375</c:v>
                </c:pt>
                <c:pt idx="280">
                  <c:v>0.16651175254848849</c:v>
                </c:pt>
                <c:pt idx="281">
                  <c:v>0.18793734780547605</c:v>
                </c:pt>
                <c:pt idx="282">
                  <c:v>0.19408583562764581</c:v>
                </c:pt>
                <c:pt idx="283">
                  <c:v>0.18227547884218109</c:v>
                </c:pt>
                <c:pt idx="284">
                  <c:v>0.16894354412423249</c:v>
                </c:pt>
                <c:pt idx="285">
                  <c:v>0.18147656852434657</c:v>
                </c:pt>
                <c:pt idx="286">
                  <c:v>0.17386302517094027</c:v>
                </c:pt>
                <c:pt idx="287">
                  <c:v>0.1592125440766668</c:v>
                </c:pt>
                <c:pt idx="288">
                  <c:v>0.14827266748230164</c:v>
                </c:pt>
                <c:pt idx="289">
                  <c:v>0.14773365432517235</c:v>
                </c:pt>
                <c:pt idx="290">
                  <c:v>0.15187747013920602</c:v>
                </c:pt>
                <c:pt idx="291">
                  <c:v>0.15324103390821367</c:v>
                </c:pt>
                <c:pt idx="292">
                  <c:v>0.12858906519483668</c:v>
                </c:pt>
                <c:pt idx="293">
                  <c:v>0.14096786381616835</c:v>
                </c:pt>
                <c:pt idx="294">
                  <c:v>0.13578827770330121</c:v>
                </c:pt>
                <c:pt idx="295">
                  <c:v>0.1442095167465326</c:v>
                </c:pt>
                <c:pt idx="296">
                  <c:v>0.14212497425624857</c:v>
                </c:pt>
                <c:pt idx="297">
                  <c:v>0.14833965310610073</c:v>
                </c:pt>
                <c:pt idx="298">
                  <c:v>0.13453357218353607</c:v>
                </c:pt>
                <c:pt idx="299">
                  <c:v>0.15009022221842669</c:v>
                </c:pt>
                <c:pt idx="300">
                  <c:v>0.15466675656924569</c:v>
                </c:pt>
                <c:pt idx="301">
                  <c:v>0.15518650693525093</c:v>
                </c:pt>
                <c:pt idx="302">
                  <c:v>0.16433401197949821</c:v>
                </c:pt>
                <c:pt idx="303">
                  <c:v>0.16315535902499242</c:v>
                </c:pt>
                <c:pt idx="304">
                  <c:v>0.15731171706461894</c:v>
                </c:pt>
                <c:pt idx="305">
                  <c:v>0.16362452198999924</c:v>
                </c:pt>
                <c:pt idx="306">
                  <c:v>0.17788423796056296</c:v>
                </c:pt>
                <c:pt idx="307">
                  <c:v>0.18551152005978749</c:v>
                </c:pt>
                <c:pt idx="308">
                  <c:v>0.24115212431377181</c:v>
                </c:pt>
                <c:pt idx="309">
                  <c:v>0.23424873586027631</c:v>
                </c:pt>
                <c:pt idx="310">
                  <c:v>0.24473143905919201</c:v>
                </c:pt>
                <c:pt idx="311">
                  <c:v>0.22687212775306398</c:v>
                </c:pt>
                <c:pt idx="312">
                  <c:v>0.24155015216324199</c:v>
                </c:pt>
                <c:pt idx="313">
                  <c:v>0.23393269844086087</c:v>
                </c:pt>
                <c:pt idx="314">
                  <c:v>0.20329322547995438</c:v>
                </c:pt>
                <c:pt idx="315">
                  <c:v>0.1976584417239648</c:v>
                </c:pt>
                <c:pt idx="316">
                  <c:v>0.20373281210263905</c:v>
                </c:pt>
                <c:pt idx="317">
                  <c:v>0.22451047667145052</c:v>
                </c:pt>
                <c:pt idx="318">
                  <c:v>0.23955226386576148</c:v>
                </c:pt>
                <c:pt idx="319">
                  <c:v>0.26633386837589368</c:v>
                </c:pt>
                <c:pt idx="320">
                  <c:v>0.25109008870456284</c:v>
                </c:pt>
                <c:pt idx="321">
                  <c:v>0.25762769556151616</c:v>
                </c:pt>
                <c:pt idx="322">
                  <c:v>0.23131882857767741</c:v>
                </c:pt>
                <c:pt idx="323">
                  <c:v>0.25342561072221687</c:v>
                </c:pt>
                <c:pt idx="324">
                  <c:v>0.24900271363523988</c:v>
                </c:pt>
                <c:pt idx="325">
                  <c:v>0.24628993339371216</c:v>
                </c:pt>
                <c:pt idx="326">
                  <c:v>0.2527382286648146</c:v>
                </c:pt>
                <c:pt idx="327">
                  <c:v>0.24639628695419272</c:v>
                </c:pt>
                <c:pt idx="328">
                  <c:v>0.20407348118083668</c:v>
                </c:pt>
                <c:pt idx="329">
                  <c:v>0.19323040206342226</c:v>
                </c:pt>
                <c:pt idx="330">
                  <c:v>0.190570711010845</c:v>
                </c:pt>
                <c:pt idx="331">
                  <c:v>0.18750120185143751</c:v>
                </c:pt>
                <c:pt idx="332">
                  <c:v>0.19167920829857238</c:v>
                </c:pt>
                <c:pt idx="333">
                  <c:v>0.19351874742418404</c:v>
                </c:pt>
                <c:pt idx="334">
                  <c:v>0.19430769533432599</c:v>
                </c:pt>
                <c:pt idx="335">
                  <c:v>0.18979030241045486</c:v>
                </c:pt>
                <c:pt idx="336">
                  <c:v>0.1866593047154344</c:v>
                </c:pt>
                <c:pt idx="337">
                  <c:v>0.181447247147803</c:v>
                </c:pt>
                <c:pt idx="338">
                  <c:v>0.17267428384854347</c:v>
                </c:pt>
                <c:pt idx="339">
                  <c:v>0.16726041984627563</c:v>
                </c:pt>
                <c:pt idx="340">
                  <c:v>0.16463657346469676</c:v>
                </c:pt>
                <c:pt idx="341">
                  <c:v>0.17228810960619056</c:v>
                </c:pt>
                <c:pt idx="342">
                  <c:v>0.17758949140211189</c:v>
                </c:pt>
                <c:pt idx="343">
                  <c:v>0.17663356051843349</c:v>
                </c:pt>
                <c:pt idx="344">
                  <c:v>0.1704528843396414</c:v>
                </c:pt>
                <c:pt idx="345">
                  <c:v>0.17748052390046698</c:v>
                </c:pt>
                <c:pt idx="346">
                  <c:v>0.17641565662600595</c:v>
                </c:pt>
                <c:pt idx="347">
                  <c:v>0.16682323276197933</c:v>
                </c:pt>
                <c:pt idx="348">
                  <c:v>0.16759277112989374</c:v>
                </c:pt>
                <c:pt idx="349">
                  <c:v>0.16695432992955198</c:v>
                </c:pt>
                <c:pt idx="350">
                  <c:v>0.15921234520574895</c:v>
                </c:pt>
                <c:pt idx="351">
                  <c:v>0.15951776050572791</c:v>
                </c:pt>
                <c:pt idx="352">
                  <c:v>0.16700447000065211</c:v>
                </c:pt>
                <c:pt idx="353">
                  <c:v>0.16959510863859886</c:v>
                </c:pt>
                <c:pt idx="354">
                  <c:v>0.17420863955317117</c:v>
                </c:pt>
                <c:pt idx="355">
                  <c:v>0.18367545476829839</c:v>
                </c:pt>
                <c:pt idx="356">
                  <c:v>0.17686196251217834</c:v>
                </c:pt>
                <c:pt idx="357">
                  <c:v>0.16742689727700341</c:v>
                </c:pt>
                <c:pt idx="358">
                  <c:v>0.17502998666906386</c:v>
                </c:pt>
                <c:pt idx="359">
                  <c:v>0.17026780639900291</c:v>
                </c:pt>
                <c:pt idx="360">
                  <c:v>0.1763787006722751</c:v>
                </c:pt>
                <c:pt idx="361">
                  <c:v>0.17522376161975914</c:v>
                </c:pt>
                <c:pt idx="362">
                  <c:v>0.16932754516355422</c:v>
                </c:pt>
                <c:pt idx="363">
                  <c:v>0.17088330889471451</c:v>
                </c:pt>
                <c:pt idx="364">
                  <c:v>0.17091588358477616</c:v>
                </c:pt>
                <c:pt idx="365">
                  <c:v>0.16140469193735285</c:v>
                </c:pt>
                <c:pt idx="366">
                  <c:v>0.17987337971090664</c:v>
                </c:pt>
                <c:pt idx="367">
                  <c:v>0.17838052559729278</c:v>
                </c:pt>
                <c:pt idx="368">
                  <c:v>0.18211554524188639</c:v>
                </c:pt>
                <c:pt idx="369">
                  <c:v>0.16211329617404122</c:v>
                </c:pt>
                <c:pt idx="370">
                  <c:v>0.17611041205272676</c:v>
                </c:pt>
                <c:pt idx="371">
                  <c:v>0.17737732684897373</c:v>
                </c:pt>
                <c:pt idx="372">
                  <c:v>0.1752581796915231</c:v>
                </c:pt>
                <c:pt idx="373">
                  <c:v>0.16739853057860049</c:v>
                </c:pt>
                <c:pt idx="374">
                  <c:v>0.17200925974382753</c:v>
                </c:pt>
                <c:pt idx="375">
                  <c:v>0.16908911764252324</c:v>
                </c:pt>
                <c:pt idx="376">
                  <c:v>0.17515826478591992</c:v>
                </c:pt>
                <c:pt idx="377">
                  <c:v>0.18185822757740977</c:v>
                </c:pt>
                <c:pt idx="378">
                  <c:v>0.18073474224733971</c:v>
                </c:pt>
                <c:pt idx="379">
                  <c:v>0.17403803187235345</c:v>
                </c:pt>
                <c:pt idx="380">
                  <c:v>0.17891964858530179</c:v>
                </c:pt>
                <c:pt idx="381">
                  <c:v>0.17355842912989361</c:v>
                </c:pt>
                <c:pt idx="382">
                  <c:v>0.17378015538765226</c:v>
                </c:pt>
                <c:pt idx="383">
                  <c:v>0.16542928317423858</c:v>
                </c:pt>
                <c:pt idx="384">
                  <c:v>0.16629976745069863</c:v>
                </c:pt>
                <c:pt idx="385">
                  <c:v>0.1674979042063886</c:v>
                </c:pt>
                <c:pt idx="386">
                  <c:v>0.16216267208468771</c:v>
                </c:pt>
                <c:pt idx="387">
                  <c:v>0.15902175276287905</c:v>
                </c:pt>
                <c:pt idx="388">
                  <c:v>0.16481882745157742</c:v>
                </c:pt>
                <c:pt idx="389">
                  <c:v>0.15759068920242295</c:v>
                </c:pt>
                <c:pt idx="390">
                  <c:v>0.16133501847015144</c:v>
                </c:pt>
                <c:pt idx="391">
                  <c:v>0.14996748676412225</c:v>
                </c:pt>
                <c:pt idx="392">
                  <c:v>0.14970844043474615</c:v>
                </c:pt>
                <c:pt idx="393">
                  <c:v>0.15510370947283031</c:v>
                </c:pt>
                <c:pt idx="394">
                  <c:v>0.150314889288793</c:v>
                </c:pt>
                <c:pt idx="395">
                  <c:v>0.14571881726281596</c:v>
                </c:pt>
                <c:pt idx="396">
                  <c:v>0.14351308308485916</c:v>
                </c:pt>
                <c:pt idx="397">
                  <c:v>0.12991058741739872</c:v>
                </c:pt>
                <c:pt idx="398">
                  <c:v>0.14017858186221915</c:v>
                </c:pt>
                <c:pt idx="399">
                  <c:v>0.14232155208753208</c:v>
                </c:pt>
                <c:pt idx="400">
                  <c:v>0.14306310401858718</c:v>
                </c:pt>
                <c:pt idx="401">
                  <c:v>0.12230719567421695</c:v>
                </c:pt>
                <c:pt idx="402">
                  <c:v>0.11927360369306587</c:v>
                </c:pt>
                <c:pt idx="403">
                  <c:v>0.12021987265247791</c:v>
                </c:pt>
                <c:pt idx="404">
                  <c:v>0.10586779279692309</c:v>
                </c:pt>
                <c:pt idx="405">
                  <c:v>0.12358595422406551</c:v>
                </c:pt>
                <c:pt idx="406">
                  <c:v>0.11721438511438168</c:v>
                </c:pt>
                <c:pt idx="407">
                  <c:v>0.11088647858394542</c:v>
                </c:pt>
                <c:pt idx="408">
                  <c:v>0.12525926894124687</c:v>
                </c:pt>
                <c:pt idx="409">
                  <c:v>0.1259693590629033</c:v>
                </c:pt>
                <c:pt idx="410">
                  <c:v>0.12402866871137835</c:v>
                </c:pt>
                <c:pt idx="411">
                  <c:v>0.1252944239776827</c:v>
                </c:pt>
                <c:pt idx="412">
                  <c:v>0.12183808654180908</c:v>
                </c:pt>
                <c:pt idx="413">
                  <c:v>0.11875963984667644</c:v>
                </c:pt>
                <c:pt idx="414">
                  <c:v>0.13557648599589467</c:v>
                </c:pt>
                <c:pt idx="415">
                  <c:v>0.1195536263575722</c:v>
                </c:pt>
                <c:pt idx="416">
                  <c:v>0.12426647767325313</c:v>
                </c:pt>
                <c:pt idx="417">
                  <c:v>9.3438943861637008E-2</c:v>
                </c:pt>
                <c:pt idx="418">
                  <c:v>0.10294347919604636</c:v>
                </c:pt>
                <c:pt idx="419">
                  <c:v>0.12434020984459879</c:v>
                </c:pt>
                <c:pt idx="420">
                  <c:v>0.10935897740677442</c:v>
                </c:pt>
                <c:pt idx="421">
                  <c:v>0.10352232713083381</c:v>
                </c:pt>
                <c:pt idx="422">
                  <c:v>0.1109359</c:v>
                </c:pt>
                <c:pt idx="423">
                  <c:v>0.13079960211416494</c:v>
                </c:pt>
                <c:pt idx="424">
                  <c:v>0.12296487342683168</c:v>
                </c:pt>
                <c:pt idx="425">
                  <c:v>0.137825</c:v>
                </c:pt>
                <c:pt idx="426">
                  <c:v>0.14369909786584378</c:v>
                </c:pt>
                <c:pt idx="427">
                  <c:v>0.1440554320242981</c:v>
                </c:pt>
                <c:pt idx="428">
                  <c:v>0.13918371808745453</c:v>
                </c:pt>
                <c:pt idx="429">
                  <c:v>0.12635208611941828</c:v>
                </c:pt>
                <c:pt idx="430">
                  <c:v>0.11786523327166516</c:v>
                </c:pt>
                <c:pt idx="431">
                  <c:v>0.12597296734826116</c:v>
                </c:pt>
                <c:pt idx="432">
                  <c:v>0.15038600652597509</c:v>
                </c:pt>
                <c:pt idx="433">
                  <c:v>0.15773623009237309</c:v>
                </c:pt>
                <c:pt idx="434">
                  <c:v>0.16571632411413159</c:v>
                </c:pt>
                <c:pt idx="435">
                  <c:v>0.1644719852278119</c:v>
                </c:pt>
                <c:pt idx="436">
                  <c:v>0.16601019526700692</c:v>
                </c:pt>
                <c:pt idx="437">
                  <c:v>0.16550363074152463</c:v>
                </c:pt>
                <c:pt idx="438">
                  <c:v>0.16239537338352938</c:v>
                </c:pt>
                <c:pt idx="439">
                  <c:v>0.14965262791572859</c:v>
                </c:pt>
                <c:pt idx="440">
                  <c:v>0.14445870865668378</c:v>
                </c:pt>
                <c:pt idx="441">
                  <c:v>0.14854964743650406</c:v>
                </c:pt>
                <c:pt idx="442">
                  <c:v>0.14721215913563543</c:v>
                </c:pt>
                <c:pt idx="443">
                  <c:v>0.14723558981349957</c:v>
                </c:pt>
                <c:pt idx="444">
                  <c:v>0.14099393384572204</c:v>
                </c:pt>
                <c:pt idx="445">
                  <c:v>0.14164553766108023</c:v>
                </c:pt>
                <c:pt idx="446">
                  <c:v>0.13781853740357475</c:v>
                </c:pt>
                <c:pt idx="447">
                  <c:v>0.13431271538236986</c:v>
                </c:pt>
                <c:pt idx="448">
                  <c:v>0.13805970506324503</c:v>
                </c:pt>
                <c:pt idx="449">
                  <c:v>0.1436831573107985</c:v>
                </c:pt>
                <c:pt idx="450">
                  <c:v>0.13837953706549092</c:v>
                </c:pt>
                <c:pt idx="451">
                  <c:v>0.14091280419177152</c:v>
                </c:pt>
                <c:pt idx="452">
                  <c:v>0.14378958480702256</c:v>
                </c:pt>
                <c:pt idx="453">
                  <c:v>0.13485149019395462</c:v>
                </c:pt>
                <c:pt idx="454">
                  <c:v>0.13563546421767458</c:v>
                </c:pt>
                <c:pt idx="455">
                  <c:v>0.13768928442398443</c:v>
                </c:pt>
                <c:pt idx="456">
                  <c:v>0.13520748432615284</c:v>
                </c:pt>
                <c:pt idx="457">
                  <c:v>0.13750368706525437</c:v>
                </c:pt>
                <c:pt idx="458">
                  <c:v>0.13365415001733907</c:v>
                </c:pt>
                <c:pt idx="459">
                  <c:v>0.13238361836068113</c:v>
                </c:pt>
                <c:pt idx="460">
                  <c:v>0.1305672769760117</c:v>
                </c:pt>
                <c:pt idx="461">
                  <c:v>0.1247125971332439</c:v>
                </c:pt>
                <c:pt idx="462">
                  <c:v>0.12663587822149402</c:v>
                </c:pt>
                <c:pt idx="463">
                  <c:v>0.12224100082533272</c:v>
                </c:pt>
                <c:pt idx="464">
                  <c:v>0.12606979136347238</c:v>
                </c:pt>
                <c:pt idx="465">
                  <c:v>0.11558236465336297</c:v>
                </c:pt>
                <c:pt idx="466">
                  <c:v>0.12831400165259815</c:v>
                </c:pt>
                <c:pt idx="467">
                  <c:v>0.13060438787668605</c:v>
                </c:pt>
                <c:pt idx="468">
                  <c:v>0.12281444932375299</c:v>
                </c:pt>
                <c:pt idx="469">
                  <c:v>0.11024574582347245</c:v>
                </c:pt>
                <c:pt idx="470">
                  <c:v>0.1160934690019222</c:v>
                </c:pt>
                <c:pt idx="471">
                  <c:v>0.11208645406890938</c:v>
                </c:pt>
                <c:pt idx="472">
                  <c:v>0.12749229232218603</c:v>
                </c:pt>
                <c:pt idx="473">
                  <c:v>0.1293092409477497</c:v>
                </c:pt>
                <c:pt idx="474">
                  <c:v>0.10553406076163917</c:v>
                </c:pt>
                <c:pt idx="475">
                  <c:v>0.11381786231476763</c:v>
                </c:pt>
                <c:pt idx="476">
                  <c:v>0.10421165193567514</c:v>
                </c:pt>
                <c:pt idx="477">
                  <c:v>0.10946182447586078</c:v>
                </c:pt>
                <c:pt idx="478">
                  <c:v>0.11645107857448546</c:v>
                </c:pt>
                <c:pt idx="479">
                  <c:v>0.11773429611166655</c:v>
                </c:pt>
                <c:pt idx="480">
                  <c:v>0.11380128570411782</c:v>
                </c:pt>
                <c:pt idx="481">
                  <c:v>0.11510153365875717</c:v>
                </c:pt>
                <c:pt idx="482">
                  <c:v>0.11847413030539439</c:v>
                </c:pt>
                <c:pt idx="483">
                  <c:v>0.10767635252725395</c:v>
                </c:pt>
                <c:pt idx="484">
                  <c:v>0.10925817265595331</c:v>
                </c:pt>
                <c:pt idx="485">
                  <c:v>0.11927339292320205</c:v>
                </c:pt>
                <c:pt idx="486">
                  <c:v>0.11472394356454364</c:v>
                </c:pt>
                <c:pt idx="487">
                  <c:v>0.13194179868998737</c:v>
                </c:pt>
                <c:pt idx="488">
                  <c:v>0.14150942118829393</c:v>
                </c:pt>
                <c:pt idx="489">
                  <c:v>0.14371107140637332</c:v>
                </c:pt>
                <c:pt idx="490">
                  <c:v>0.14652322254851066</c:v>
                </c:pt>
                <c:pt idx="491">
                  <c:v>0.14755267466640976</c:v>
                </c:pt>
                <c:pt idx="492">
                  <c:v>0.14734566871970617</c:v>
                </c:pt>
                <c:pt idx="493">
                  <c:v>0.14183697537719564</c:v>
                </c:pt>
                <c:pt idx="494">
                  <c:v>0.15050765494878135</c:v>
                </c:pt>
                <c:pt idx="495">
                  <c:v>0.15133876195800242</c:v>
                </c:pt>
                <c:pt idx="496">
                  <c:v>0.14332243586346555</c:v>
                </c:pt>
                <c:pt idx="497">
                  <c:v>0.14533908402580045</c:v>
                </c:pt>
                <c:pt idx="498">
                  <c:v>0.15272818848501923</c:v>
                </c:pt>
                <c:pt idx="499">
                  <c:v>0.15886241649111696</c:v>
                </c:pt>
                <c:pt idx="500">
                  <c:v>0.15474500130934485</c:v>
                </c:pt>
                <c:pt idx="501">
                  <c:v>0.15416720312915738</c:v>
                </c:pt>
                <c:pt idx="502">
                  <c:v>0.16148156359304255</c:v>
                </c:pt>
                <c:pt idx="503">
                  <c:v>0.1606598876371409</c:v>
                </c:pt>
                <c:pt idx="504">
                  <c:v>0.1673272546039922</c:v>
                </c:pt>
                <c:pt idx="505">
                  <c:v>0.16598175318682892</c:v>
                </c:pt>
                <c:pt idx="506">
                  <c:v>0.16664135208713432</c:v>
                </c:pt>
                <c:pt idx="507">
                  <c:v>0.16871002579551564</c:v>
                </c:pt>
                <c:pt idx="508">
                  <c:v>0.16064617483066088</c:v>
                </c:pt>
                <c:pt idx="509">
                  <c:v>0.17224722531564163</c:v>
                </c:pt>
                <c:pt idx="510">
                  <c:v>0.17833540974755166</c:v>
                </c:pt>
                <c:pt idx="511">
                  <c:v>0.17113488959949527</c:v>
                </c:pt>
                <c:pt idx="512">
                  <c:v>0.17767119599530828</c:v>
                </c:pt>
                <c:pt idx="513">
                  <c:v>0.1741376304730996</c:v>
                </c:pt>
                <c:pt idx="514">
                  <c:v>0.17636494103990169</c:v>
                </c:pt>
                <c:pt idx="515">
                  <c:v>0.17263294306511986</c:v>
                </c:pt>
                <c:pt idx="516">
                  <c:v>0.1764976143902896</c:v>
                </c:pt>
                <c:pt idx="517">
                  <c:v>0.17646391421919014</c:v>
                </c:pt>
                <c:pt idx="518">
                  <c:v>0.16230485500473846</c:v>
                </c:pt>
                <c:pt idx="519">
                  <c:v>0.19399108306096374</c:v>
                </c:pt>
                <c:pt idx="520">
                  <c:v>0.18154509852500411</c:v>
                </c:pt>
                <c:pt idx="521">
                  <c:v>0.1965020132721792</c:v>
                </c:pt>
                <c:pt idx="522">
                  <c:v>0.18085950832332107</c:v>
                </c:pt>
                <c:pt idx="523">
                  <c:v>0.18542329471788283</c:v>
                </c:pt>
                <c:pt idx="524">
                  <c:v>0.18559834976401618</c:v>
                </c:pt>
                <c:pt idx="525">
                  <c:v>0.18425924151781486</c:v>
                </c:pt>
                <c:pt idx="526">
                  <c:v>0.16631855136060772</c:v>
                </c:pt>
                <c:pt idx="527">
                  <c:v>0.15895414795403268</c:v>
                </c:pt>
                <c:pt idx="528">
                  <c:v>0.16078061221001591</c:v>
                </c:pt>
                <c:pt idx="529">
                  <c:v>0.15676768613682587</c:v>
                </c:pt>
                <c:pt idx="530">
                  <c:v>0.17185437866123951</c:v>
                </c:pt>
                <c:pt idx="531">
                  <c:v>0.17071542284912197</c:v>
                </c:pt>
                <c:pt idx="532">
                  <c:v>0.16514826549215716</c:v>
                </c:pt>
                <c:pt idx="533">
                  <c:v>0.157303807704848</c:v>
                </c:pt>
                <c:pt idx="534">
                  <c:v>0.15781745341966386</c:v>
                </c:pt>
                <c:pt idx="535">
                  <c:v>0.1580388972247968</c:v>
                </c:pt>
                <c:pt idx="536">
                  <c:v>0.15495296255559798</c:v>
                </c:pt>
                <c:pt idx="537">
                  <c:v>0.15923625180693679</c:v>
                </c:pt>
                <c:pt idx="538">
                  <c:v>0.15728154351162238</c:v>
                </c:pt>
                <c:pt idx="539">
                  <c:v>0.15603243842040684</c:v>
                </c:pt>
                <c:pt idx="540">
                  <c:v>0.16341719660330983</c:v>
                </c:pt>
                <c:pt idx="541">
                  <c:v>0.16368279988876325</c:v>
                </c:pt>
                <c:pt idx="542">
                  <c:v>0.15829830574709214</c:v>
                </c:pt>
                <c:pt idx="543">
                  <c:v>0.16127594373974294</c:v>
                </c:pt>
                <c:pt idx="544">
                  <c:v>0.15808040866649084</c:v>
                </c:pt>
                <c:pt idx="545">
                  <c:v>0.15939358634120901</c:v>
                </c:pt>
                <c:pt idx="546">
                  <c:v>0.1580739674180304</c:v>
                </c:pt>
                <c:pt idx="547">
                  <c:v>0.1640272607911222</c:v>
                </c:pt>
                <c:pt idx="548">
                  <c:v>0.18060002205994344</c:v>
                </c:pt>
                <c:pt idx="549">
                  <c:v>0.16925915237704214</c:v>
                </c:pt>
                <c:pt idx="550">
                  <c:v>0.17137732741144801</c:v>
                </c:pt>
                <c:pt idx="551">
                  <c:v>0.17300880184444306</c:v>
                </c:pt>
                <c:pt idx="552">
                  <c:v>0.1813397562130529</c:v>
                </c:pt>
                <c:pt idx="553">
                  <c:v>0.18626783076682174</c:v>
                </c:pt>
                <c:pt idx="554">
                  <c:v>0.17911991062727406</c:v>
                </c:pt>
                <c:pt idx="555">
                  <c:v>0.16798478326294464</c:v>
                </c:pt>
                <c:pt idx="556">
                  <c:v>0.16916220917059874</c:v>
                </c:pt>
                <c:pt idx="557">
                  <c:v>0.16895270436442211</c:v>
                </c:pt>
                <c:pt idx="558">
                  <c:v>0.1653684960398582</c:v>
                </c:pt>
                <c:pt idx="559">
                  <c:v>0.16430240517457798</c:v>
                </c:pt>
                <c:pt idx="560">
                  <c:v>0.1536027695054939</c:v>
                </c:pt>
                <c:pt idx="561">
                  <c:v>0.13957138044472076</c:v>
                </c:pt>
                <c:pt idx="562">
                  <c:v>0.15088523025860315</c:v>
                </c:pt>
                <c:pt idx="563">
                  <c:v>0.16465233943615232</c:v>
                </c:pt>
                <c:pt idx="564">
                  <c:v>0.16178937313350894</c:v>
                </c:pt>
                <c:pt idx="565">
                  <c:v>0.15992671930784685</c:v>
                </c:pt>
                <c:pt idx="566">
                  <c:v>0.16096740900039699</c:v>
                </c:pt>
                <c:pt idx="567">
                  <c:v>0.16480078330741901</c:v>
                </c:pt>
                <c:pt idx="568">
                  <c:v>0.18348977047603954</c:v>
                </c:pt>
                <c:pt idx="569">
                  <c:v>0.16780366785792553</c:v>
                </c:pt>
                <c:pt idx="570">
                  <c:v>0.20310493143599836</c:v>
                </c:pt>
                <c:pt idx="571">
                  <c:v>0.19729843771984992</c:v>
                </c:pt>
                <c:pt idx="572">
                  <c:v>0.19205789864708611</c:v>
                </c:pt>
                <c:pt idx="573">
                  <c:v>0.20366185862079603</c:v>
                </c:pt>
                <c:pt idx="574">
                  <c:v>0.20436036438130536</c:v>
                </c:pt>
                <c:pt idx="575">
                  <c:v>0.21123820508898306</c:v>
                </c:pt>
                <c:pt idx="576">
                  <c:v>0.21050540188596134</c:v>
                </c:pt>
                <c:pt idx="577">
                  <c:v>0.21402385599787926</c:v>
                </c:pt>
                <c:pt idx="578">
                  <c:v>0.21403425156404887</c:v>
                </c:pt>
                <c:pt idx="579">
                  <c:v>0.20841627413420863</c:v>
                </c:pt>
                <c:pt idx="580">
                  <c:v>0.20275554426043585</c:v>
                </c:pt>
                <c:pt idx="581">
                  <c:v>0.19878061999420452</c:v>
                </c:pt>
                <c:pt idx="582">
                  <c:v>0.19437832022197349</c:v>
                </c:pt>
                <c:pt idx="583">
                  <c:v>0.21878206072769102</c:v>
                </c:pt>
                <c:pt idx="584">
                  <c:v>0.21632236070823174</c:v>
                </c:pt>
                <c:pt idx="585">
                  <c:v>0.22103420554213407</c:v>
                </c:pt>
                <c:pt idx="586">
                  <c:v>0.2157349795778952</c:v>
                </c:pt>
                <c:pt idx="587">
                  <c:v>0.20945279100332201</c:v>
                </c:pt>
                <c:pt idx="588">
                  <c:v>0.19333831761038497</c:v>
                </c:pt>
                <c:pt idx="589">
                  <c:v>0.19745745684644717</c:v>
                </c:pt>
                <c:pt idx="590">
                  <c:v>0.20810925240504413</c:v>
                </c:pt>
                <c:pt idx="591">
                  <c:v>0.20608487416454846</c:v>
                </c:pt>
                <c:pt idx="592">
                  <c:v>0.21448662089937479</c:v>
                </c:pt>
                <c:pt idx="593">
                  <c:v>0.21045490665236413</c:v>
                </c:pt>
                <c:pt idx="594">
                  <c:v>0.21136725248236843</c:v>
                </c:pt>
                <c:pt idx="595">
                  <c:v>0.207361342767863</c:v>
                </c:pt>
                <c:pt idx="596">
                  <c:v>0.20513337794604986</c:v>
                </c:pt>
                <c:pt idx="597">
                  <c:v>0.19466343428028832</c:v>
                </c:pt>
                <c:pt idx="598">
                  <c:v>0.18919759094779756</c:v>
                </c:pt>
                <c:pt idx="599">
                  <c:v>0.18092121270030059</c:v>
                </c:pt>
                <c:pt idx="600">
                  <c:v>0.17609516678504269</c:v>
                </c:pt>
                <c:pt idx="601">
                  <c:v>0.17056026078518405</c:v>
                </c:pt>
                <c:pt idx="602">
                  <c:v>0.17283431123684306</c:v>
                </c:pt>
                <c:pt idx="603">
                  <c:v>0.16368080039843158</c:v>
                </c:pt>
                <c:pt idx="604">
                  <c:v>0.16031499038735475</c:v>
                </c:pt>
                <c:pt idx="605">
                  <c:v>0.15878222159870006</c:v>
                </c:pt>
                <c:pt idx="606">
                  <c:v>0.14808627133182223</c:v>
                </c:pt>
                <c:pt idx="607">
                  <c:v>0.16203033133106748</c:v>
                </c:pt>
                <c:pt idx="608">
                  <c:v>0.15285858260957838</c:v>
                </c:pt>
                <c:pt idx="609">
                  <c:v>0.16942825183901519</c:v>
                </c:pt>
                <c:pt idx="610">
                  <c:v>0.17119688800395313</c:v>
                </c:pt>
                <c:pt idx="611">
                  <c:v>0.15213003529832439</c:v>
                </c:pt>
                <c:pt idx="612">
                  <c:v>0.15827114462933026</c:v>
                </c:pt>
                <c:pt idx="613">
                  <c:v>0.1727176993952671</c:v>
                </c:pt>
                <c:pt idx="614">
                  <c:v>0.15449369308662192</c:v>
                </c:pt>
                <c:pt idx="615">
                  <c:v>0.18698073898189665</c:v>
                </c:pt>
                <c:pt idx="616">
                  <c:v>0.17143152743285814</c:v>
                </c:pt>
                <c:pt idx="617">
                  <c:v>0.17807093654947209</c:v>
                </c:pt>
                <c:pt idx="618">
                  <c:v>0.16791649000963318</c:v>
                </c:pt>
                <c:pt idx="619">
                  <c:v>0.17400721612216186</c:v>
                </c:pt>
                <c:pt idx="620">
                  <c:v>0.17927230323462104</c:v>
                </c:pt>
                <c:pt idx="621">
                  <c:v>0.16928453817642528</c:v>
                </c:pt>
                <c:pt idx="622">
                  <c:v>0.17420583291563635</c:v>
                </c:pt>
                <c:pt idx="623">
                  <c:v>0.1652772720361341</c:v>
                </c:pt>
                <c:pt idx="624">
                  <c:v>0.16116981959945548</c:v>
                </c:pt>
                <c:pt idx="625">
                  <c:v>0.1622703339670386</c:v>
                </c:pt>
                <c:pt idx="626">
                  <c:v>0.16155928976050002</c:v>
                </c:pt>
                <c:pt idx="627">
                  <c:v>0.15590931325912416</c:v>
                </c:pt>
                <c:pt idx="628">
                  <c:v>0.16504872967733789</c:v>
                </c:pt>
                <c:pt idx="629">
                  <c:v>0.16360558701132799</c:v>
                </c:pt>
                <c:pt idx="630">
                  <c:v>0.16267544062360165</c:v>
                </c:pt>
                <c:pt idx="631">
                  <c:v>0.15799655903584417</c:v>
                </c:pt>
                <c:pt idx="632">
                  <c:v>0.16598394558059826</c:v>
                </c:pt>
                <c:pt idx="633">
                  <c:v>0.16912129717869473</c:v>
                </c:pt>
                <c:pt idx="634">
                  <c:v>0.1594291117701391</c:v>
                </c:pt>
                <c:pt idx="635">
                  <c:v>0.16391411964912286</c:v>
                </c:pt>
                <c:pt idx="636">
                  <c:v>0.15696398701978886</c:v>
                </c:pt>
                <c:pt idx="637">
                  <c:v>0.15236250170360235</c:v>
                </c:pt>
                <c:pt idx="638">
                  <c:v>0.15052797483502822</c:v>
                </c:pt>
                <c:pt idx="639">
                  <c:v>0.15968106676911853</c:v>
                </c:pt>
                <c:pt idx="640">
                  <c:v>0.15999268655616117</c:v>
                </c:pt>
                <c:pt idx="641">
                  <c:v>0.15910659186051768</c:v>
                </c:pt>
                <c:pt idx="642">
                  <c:v>0.15971074734920837</c:v>
                </c:pt>
                <c:pt idx="643">
                  <c:v>0.15745228009712137</c:v>
                </c:pt>
                <c:pt idx="644">
                  <c:v>0.15969890360263844</c:v>
                </c:pt>
                <c:pt idx="645">
                  <c:v>0.15187278699349152</c:v>
                </c:pt>
                <c:pt idx="646">
                  <c:v>0.15238664400954283</c:v>
                </c:pt>
                <c:pt idx="647">
                  <c:v>0.15096068771987284</c:v>
                </c:pt>
                <c:pt idx="648">
                  <c:v>0.15318795256456696</c:v>
                </c:pt>
                <c:pt idx="649">
                  <c:v>0.15351782711313322</c:v>
                </c:pt>
                <c:pt idx="650">
                  <c:v>0.1589061983376257</c:v>
                </c:pt>
                <c:pt idx="651">
                  <c:v>0.16327111445516956</c:v>
                </c:pt>
                <c:pt idx="652">
                  <c:v>0.14717268012711823</c:v>
                </c:pt>
                <c:pt idx="653">
                  <c:v>0.14123069045884315</c:v>
                </c:pt>
                <c:pt idx="654">
                  <c:v>0.14397411564600962</c:v>
                </c:pt>
                <c:pt idx="655">
                  <c:v>0.14935428057730726</c:v>
                </c:pt>
                <c:pt idx="656">
                  <c:v>0.14764508538605262</c:v>
                </c:pt>
                <c:pt idx="657">
                  <c:v>0.15032803039510526</c:v>
                </c:pt>
                <c:pt idx="658">
                  <c:v>0.14737496754660728</c:v>
                </c:pt>
                <c:pt idx="659">
                  <c:v>0.15323067871875579</c:v>
                </c:pt>
                <c:pt idx="660">
                  <c:v>0.15831223839098274</c:v>
                </c:pt>
                <c:pt idx="661">
                  <c:v>0.1607884741201509</c:v>
                </c:pt>
                <c:pt idx="662">
                  <c:v>0.15794228349524247</c:v>
                </c:pt>
                <c:pt idx="663">
                  <c:v>0.16599177906186011</c:v>
                </c:pt>
                <c:pt idx="664">
                  <c:v>0.15836409759645126</c:v>
                </c:pt>
                <c:pt idx="665">
                  <c:v>0.1563956700785506</c:v>
                </c:pt>
                <c:pt idx="666">
                  <c:v>0.15141842994126117</c:v>
                </c:pt>
                <c:pt idx="667">
                  <c:v>0.15084411804780573</c:v>
                </c:pt>
                <c:pt idx="668">
                  <c:v>0.14113452114081507</c:v>
                </c:pt>
                <c:pt idx="669">
                  <c:v>0.13030126832407088</c:v>
                </c:pt>
                <c:pt idx="670">
                  <c:v>0.13006276619039517</c:v>
                </c:pt>
                <c:pt idx="671">
                  <c:v>0.13394860971809022</c:v>
                </c:pt>
                <c:pt idx="672">
                  <c:v>0.13641108510397715</c:v>
                </c:pt>
                <c:pt idx="673">
                  <c:v>0.12852326086610108</c:v>
                </c:pt>
                <c:pt idx="674">
                  <c:v>0.16440455574304724</c:v>
                </c:pt>
                <c:pt idx="675">
                  <c:v>0.1360828458941942</c:v>
                </c:pt>
                <c:pt idx="676">
                  <c:v>0.13678048716264732</c:v>
                </c:pt>
                <c:pt idx="677">
                  <c:v>0.15708501749417084</c:v>
                </c:pt>
                <c:pt idx="678">
                  <c:v>0.1597623</c:v>
                </c:pt>
                <c:pt idx="679">
                  <c:v>0.15843617878759375</c:v>
                </c:pt>
                <c:pt idx="680">
                  <c:v>0.11841603025329051</c:v>
                </c:pt>
                <c:pt idx="681">
                  <c:v>0.12054332843950481</c:v>
                </c:pt>
                <c:pt idx="682">
                  <c:v>0.12132328251483075</c:v>
                </c:pt>
                <c:pt idx="683">
                  <c:v>0.15378282661662937</c:v>
                </c:pt>
                <c:pt idx="684">
                  <c:v>0.15139781228834148</c:v>
                </c:pt>
                <c:pt idx="685">
                  <c:v>0.1670841200829063</c:v>
                </c:pt>
                <c:pt idx="686">
                  <c:v>0.16074615183327687</c:v>
                </c:pt>
                <c:pt idx="687">
                  <c:v>0.16730673627627404</c:v>
                </c:pt>
                <c:pt idx="688">
                  <c:v>0.16962233291097106</c:v>
                </c:pt>
                <c:pt idx="689">
                  <c:v>0.16736600914741814</c:v>
                </c:pt>
                <c:pt idx="690">
                  <c:v>0.1687173244175677</c:v>
                </c:pt>
                <c:pt idx="691">
                  <c:v>0.16646073572936784</c:v>
                </c:pt>
                <c:pt idx="692">
                  <c:v>0.1648007869221908</c:v>
                </c:pt>
                <c:pt idx="693">
                  <c:v>0.16414032864404837</c:v>
                </c:pt>
                <c:pt idx="694">
                  <c:v>0.16398043374462495</c:v>
                </c:pt>
                <c:pt idx="695">
                  <c:v>0.16029477837930151</c:v>
                </c:pt>
                <c:pt idx="696">
                  <c:v>0.15435181159773298</c:v>
                </c:pt>
                <c:pt idx="697">
                  <c:v>0.15515696928348668</c:v>
                </c:pt>
                <c:pt idx="698">
                  <c:v>0.15087482923641424</c:v>
                </c:pt>
                <c:pt idx="699">
                  <c:v>0.15252159184773198</c:v>
                </c:pt>
                <c:pt idx="700">
                  <c:v>0.16205002650987296</c:v>
                </c:pt>
                <c:pt idx="701">
                  <c:v>0.16052817888750157</c:v>
                </c:pt>
                <c:pt idx="702">
                  <c:v>0.16398211611048466</c:v>
                </c:pt>
                <c:pt idx="703">
                  <c:v>0.1643219078105573</c:v>
                </c:pt>
                <c:pt idx="704">
                  <c:v>0.16893281698726692</c:v>
                </c:pt>
                <c:pt idx="705">
                  <c:v>0.17065649893374998</c:v>
                </c:pt>
                <c:pt idx="706">
                  <c:v>0.17500170098078882</c:v>
                </c:pt>
                <c:pt idx="707">
                  <c:v>0.1829709958978705</c:v>
                </c:pt>
                <c:pt idx="708">
                  <c:v>0.17892365218437067</c:v>
                </c:pt>
                <c:pt idx="709">
                  <c:v>0.17911719995254249</c:v>
                </c:pt>
                <c:pt idx="710">
                  <c:v>0.17474578089106846</c:v>
                </c:pt>
                <c:pt idx="711">
                  <c:v>0.16758814857709267</c:v>
                </c:pt>
                <c:pt idx="712">
                  <c:v>0.15554979548024775</c:v>
                </c:pt>
                <c:pt idx="713">
                  <c:v>0.14629262707065446</c:v>
                </c:pt>
                <c:pt idx="714">
                  <c:v>0.14862040136534635</c:v>
                </c:pt>
                <c:pt idx="715">
                  <c:v>0.14109419135637505</c:v>
                </c:pt>
                <c:pt idx="716">
                  <c:v>0.14379530388639233</c:v>
                </c:pt>
                <c:pt idx="717">
                  <c:v>0.14640640398676336</c:v>
                </c:pt>
                <c:pt idx="718">
                  <c:v>0.15016586168954763</c:v>
                </c:pt>
                <c:pt idx="719">
                  <c:v>0.15050026159863258</c:v>
                </c:pt>
                <c:pt idx="720">
                  <c:v>0.14946130546205846</c:v>
                </c:pt>
                <c:pt idx="721">
                  <c:v>0.15282430023469895</c:v>
                </c:pt>
                <c:pt idx="722">
                  <c:v>0.14922115580780718</c:v>
                </c:pt>
                <c:pt idx="723">
                  <c:v>0.14706188908872678</c:v>
                </c:pt>
                <c:pt idx="724">
                  <c:v>0.14507862123695867</c:v>
                </c:pt>
                <c:pt idx="725">
                  <c:v>0.14958233890918818</c:v>
                </c:pt>
                <c:pt idx="726">
                  <c:v>0.15368927728288706</c:v>
                </c:pt>
                <c:pt idx="727">
                  <c:v>0.1540741580974532</c:v>
                </c:pt>
                <c:pt idx="728">
                  <c:v>0.15429836422602905</c:v>
                </c:pt>
                <c:pt idx="729">
                  <c:v>0.15038597930528744</c:v>
                </c:pt>
                <c:pt idx="730">
                  <c:v>0.15392267629107542</c:v>
                </c:pt>
                <c:pt idx="731">
                  <c:v>0.15215135301847824</c:v>
                </c:pt>
                <c:pt idx="732">
                  <c:v>0.15082040705046976</c:v>
                </c:pt>
                <c:pt idx="733">
                  <c:v>0.14831151171258203</c:v>
                </c:pt>
                <c:pt idx="734">
                  <c:v>0.14944577657192226</c:v>
                </c:pt>
                <c:pt idx="735">
                  <c:v>0.16406896815664607</c:v>
                </c:pt>
                <c:pt idx="736">
                  <c:v>0.15544586390390647</c:v>
                </c:pt>
                <c:pt idx="737">
                  <c:v>0.1602059033666858</c:v>
                </c:pt>
                <c:pt idx="738">
                  <c:v>0.15784275549776369</c:v>
                </c:pt>
                <c:pt idx="739">
                  <c:v>0.16297315931157666</c:v>
                </c:pt>
                <c:pt idx="740">
                  <c:v>0.17235036789721778</c:v>
                </c:pt>
                <c:pt idx="741">
                  <c:v>0.17511806759366969</c:v>
                </c:pt>
                <c:pt idx="742">
                  <c:v>0.16938380971237854</c:v>
                </c:pt>
                <c:pt idx="743">
                  <c:v>0.16361672964863172</c:v>
                </c:pt>
                <c:pt idx="744">
                  <c:v>0.16274464845359085</c:v>
                </c:pt>
                <c:pt idx="745">
                  <c:v>0.15548208251251464</c:v>
                </c:pt>
                <c:pt idx="746">
                  <c:v>0.14991231550518502</c:v>
                </c:pt>
                <c:pt idx="747">
                  <c:v>0.14494610347640624</c:v>
                </c:pt>
                <c:pt idx="748">
                  <c:v>0.14247678960609239</c:v>
                </c:pt>
                <c:pt idx="749">
                  <c:v>0.13443153600631527</c:v>
                </c:pt>
                <c:pt idx="750">
                  <c:v>0.13681007830939651</c:v>
                </c:pt>
                <c:pt idx="751">
                  <c:v>0.1376269714364497</c:v>
                </c:pt>
                <c:pt idx="752">
                  <c:v>0.13855123943716696</c:v>
                </c:pt>
                <c:pt idx="753">
                  <c:v>0.14085605884747252</c:v>
                </c:pt>
                <c:pt idx="754">
                  <c:v>0.13909430177267923</c:v>
                </c:pt>
                <c:pt idx="755">
                  <c:v>0.13238552509751547</c:v>
                </c:pt>
                <c:pt idx="756">
                  <c:v>0.1326560628792906</c:v>
                </c:pt>
                <c:pt idx="757">
                  <c:v>0.13278196987301155</c:v>
                </c:pt>
                <c:pt idx="758">
                  <c:v>0.12946494057117244</c:v>
                </c:pt>
                <c:pt idx="759">
                  <c:v>0.13993321096642938</c:v>
                </c:pt>
                <c:pt idx="760">
                  <c:v>0.13626892949379446</c:v>
                </c:pt>
                <c:pt idx="761">
                  <c:v>0.12924361166417442</c:v>
                </c:pt>
                <c:pt idx="762">
                  <c:v>0.12968187220086055</c:v>
                </c:pt>
                <c:pt idx="763">
                  <c:v>0.13061604340671529</c:v>
                </c:pt>
                <c:pt idx="764">
                  <c:v>0.1376596412864351</c:v>
                </c:pt>
                <c:pt idx="765">
                  <c:v>0.13536136890059006</c:v>
                </c:pt>
                <c:pt idx="766">
                  <c:v>0.13879299001359138</c:v>
                </c:pt>
                <c:pt idx="767">
                  <c:v>0.13655492166400346</c:v>
                </c:pt>
                <c:pt idx="768">
                  <c:v>0.14067446117971893</c:v>
                </c:pt>
                <c:pt idx="769">
                  <c:v>0.14627519881074075</c:v>
                </c:pt>
                <c:pt idx="770">
                  <c:v>0.13971895179498658</c:v>
                </c:pt>
                <c:pt idx="771">
                  <c:v>0.13530427245124499</c:v>
                </c:pt>
                <c:pt idx="772">
                  <c:v>0.13836074969870632</c:v>
                </c:pt>
                <c:pt idx="773">
                  <c:v>0.13446242236993164</c:v>
                </c:pt>
                <c:pt idx="774">
                  <c:v>0.13047317184424537</c:v>
                </c:pt>
                <c:pt idx="775">
                  <c:v>0.12844380468813121</c:v>
                </c:pt>
                <c:pt idx="776">
                  <c:v>0.12573607067890064</c:v>
                </c:pt>
                <c:pt idx="777">
                  <c:v>0.12386638956971172</c:v>
                </c:pt>
                <c:pt idx="778">
                  <c:v>0.12363496130987105</c:v>
                </c:pt>
                <c:pt idx="779">
                  <c:v>0.12629340374067397</c:v>
                </c:pt>
                <c:pt idx="780">
                  <c:v>0.11714085125408527</c:v>
                </c:pt>
                <c:pt idx="781">
                  <c:v>0.11705335474401429</c:v>
                </c:pt>
                <c:pt idx="782">
                  <c:v>0.11278587580463309</c:v>
                </c:pt>
                <c:pt idx="783">
                  <c:v>0.11171544362646506</c:v>
                </c:pt>
                <c:pt idx="784">
                  <c:v>0.10949108241262934</c:v>
                </c:pt>
                <c:pt idx="785">
                  <c:v>0.1138461823445847</c:v>
                </c:pt>
                <c:pt idx="786">
                  <c:v>0.10801530472466986</c:v>
                </c:pt>
                <c:pt idx="787">
                  <c:v>0.10908772093404256</c:v>
                </c:pt>
                <c:pt idx="788">
                  <c:v>0.11808939582600851</c:v>
                </c:pt>
                <c:pt idx="789">
                  <c:v>0.1172083835244262</c:v>
                </c:pt>
                <c:pt idx="790">
                  <c:v>0.11276245409078706</c:v>
                </c:pt>
                <c:pt idx="791">
                  <c:v>0.1025256521807752</c:v>
                </c:pt>
                <c:pt idx="792">
                  <c:v>9.9504981757550209E-2</c:v>
                </c:pt>
                <c:pt idx="793">
                  <c:v>0.10548882116649541</c:v>
                </c:pt>
                <c:pt idx="794">
                  <c:v>0.10166928405730857</c:v>
                </c:pt>
                <c:pt idx="795">
                  <c:v>0.10585839820632664</c:v>
                </c:pt>
                <c:pt idx="796">
                  <c:v>0.10487147816514014</c:v>
                </c:pt>
                <c:pt idx="797">
                  <c:v>0.11540104590972521</c:v>
                </c:pt>
                <c:pt idx="798">
                  <c:v>0.12451395671333704</c:v>
                </c:pt>
                <c:pt idx="799">
                  <c:v>0.12954357275477202</c:v>
                </c:pt>
                <c:pt idx="800">
                  <c:v>0.12439623416460552</c:v>
                </c:pt>
                <c:pt idx="801">
                  <c:v>0.12850785746296789</c:v>
                </c:pt>
                <c:pt idx="802">
                  <c:v>0.12922755096945893</c:v>
                </c:pt>
                <c:pt idx="803">
                  <c:v>0.13094010876498938</c:v>
                </c:pt>
                <c:pt idx="804">
                  <c:v>0.10851170664994961</c:v>
                </c:pt>
                <c:pt idx="805">
                  <c:v>0.10742599999999999</c:v>
                </c:pt>
                <c:pt idx="806">
                  <c:v>0.11501142414644461</c:v>
                </c:pt>
                <c:pt idx="807">
                  <c:v>0.11973212474210816</c:v>
                </c:pt>
                <c:pt idx="808">
                  <c:v>0.13664036392375936</c:v>
                </c:pt>
                <c:pt idx="809">
                  <c:v>0.1326275788962511</c:v>
                </c:pt>
                <c:pt idx="810">
                  <c:v>0.13517202483056998</c:v>
                </c:pt>
                <c:pt idx="811">
                  <c:v>0.1370555962235768</c:v>
                </c:pt>
                <c:pt idx="812">
                  <c:v>0.1404087339732622</c:v>
                </c:pt>
                <c:pt idx="813">
                  <c:v>0.14089722784232206</c:v>
                </c:pt>
                <c:pt idx="814">
                  <c:v>0.13675365371692089</c:v>
                </c:pt>
                <c:pt idx="815">
                  <c:v>0.13457490319584586</c:v>
                </c:pt>
                <c:pt idx="816">
                  <c:v>0.13898768981166684</c:v>
                </c:pt>
                <c:pt idx="817">
                  <c:v>0.13597320456785494</c:v>
                </c:pt>
                <c:pt idx="818">
                  <c:v>0.12840948933103669</c:v>
                </c:pt>
                <c:pt idx="819">
                  <c:v>0.1275681394206212</c:v>
                </c:pt>
                <c:pt idx="820">
                  <c:v>0.13010892416942194</c:v>
                </c:pt>
                <c:pt idx="821">
                  <c:v>0.12992212195879918</c:v>
                </c:pt>
                <c:pt idx="822">
                  <c:v>0.13027931594027783</c:v>
                </c:pt>
                <c:pt idx="823">
                  <c:v>0.13544944997369043</c:v>
                </c:pt>
                <c:pt idx="824">
                  <c:v>0.13685703004775771</c:v>
                </c:pt>
                <c:pt idx="825">
                  <c:v>0.13116436785623414</c:v>
                </c:pt>
                <c:pt idx="826">
                  <c:v>0.13054496461226081</c:v>
                </c:pt>
                <c:pt idx="827">
                  <c:v>0.13019822922285332</c:v>
                </c:pt>
                <c:pt idx="828">
                  <c:v>0.13259061224872914</c:v>
                </c:pt>
                <c:pt idx="829">
                  <c:v>0.13543262132717238</c:v>
                </c:pt>
                <c:pt idx="830">
                  <c:v>0.13656602494932157</c:v>
                </c:pt>
                <c:pt idx="831">
                  <c:v>0.13557345422512332</c:v>
                </c:pt>
                <c:pt idx="832">
                  <c:v>0.134897035628712</c:v>
                </c:pt>
                <c:pt idx="833">
                  <c:v>0.12975655119280549</c:v>
                </c:pt>
                <c:pt idx="834">
                  <c:v>0.12873217544558599</c:v>
                </c:pt>
                <c:pt idx="835">
                  <c:v>0.12875065801326457</c:v>
                </c:pt>
                <c:pt idx="836">
                  <c:v>0.12728571029864294</c:v>
                </c:pt>
                <c:pt idx="837">
                  <c:v>0.12724605802269828</c:v>
                </c:pt>
                <c:pt idx="838">
                  <c:v>0.12369869723933329</c:v>
                </c:pt>
                <c:pt idx="839">
                  <c:v>0.1215016102910282</c:v>
                </c:pt>
                <c:pt idx="840">
                  <c:v>0.11427061553145053</c:v>
                </c:pt>
                <c:pt idx="841">
                  <c:v>0.12970202317837842</c:v>
                </c:pt>
                <c:pt idx="842">
                  <c:v>0.13061991527561712</c:v>
                </c:pt>
                <c:pt idx="843">
                  <c:v>0.12667816866089457</c:v>
                </c:pt>
                <c:pt idx="844">
                  <c:v>0.12004548335144588</c:v>
                </c:pt>
                <c:pt idx="845">
                  <c:v>0.11929018826607372</c:v>
                </c:pt>
                <c:pt idx="846">
                  <c:v>0.11860485793553749</c:v>
                </c:pt>
                <c:pt idx="847">
                  <c:v>0.12802440112758443</c:v>
                </c:pt>
                <c:pt idx="848">
                  <c:v>0.12704588989167448</c:v>
                </c:pt>
                <c:pt idx="849">
                  <c:v>0.12256733621995569</c:v>
                </c:pt>
                <c:pt idx="850">
                  <c:v>0.1227866522799051</c:v>
                </c:pt>
                <c:pt idx="851">
                  <c:v>0.12060940226675594</c:v>
                </c:pt>
                <c:pt idx="852">
                  <c:v>0.12137026831180933</c:v>
                </c:pt>
                <c:pt idx="853">
                  <c:v>0.11979755107006447</c:v>
                </c:pt>
                <c:pt idx="854">
                  <c:v>0.11959206586117396</c:v>
                </c:pt>
                <c:pt idx="855">
                  <c:v>0.11822975798770624</c:v>
                </c:pt>
                <c:pt idx="856">
                  <c:v>0.11576655920897172</c:v>
                </c:pt>
                <c:pt idx="857">
                  <c:v>0.11610316761063752</c:v>
                </c:pt>
                <c:pt idx="858">
                  <c:v>0.11057164895097391</c:v>
                </c:pt>
                <c:pt idx="859">
                  <c:v>0.10985698169388336</c:v>
                </c:pt>
                <c:pt idx="860">
                  <c:v>0.11294011896827287</c:v>
                </c:pt>
                <c:pt idx="861">
                  <c:v>0.11426543942153559</c:v>
                </c:pt>
                <c:pt idx="862">
                  <c:v>0.11740664021770461</c:v>
                </c:pt>
                <c:pt idx="863">
                  <c:v>0.12097189652257347</c:v>
                </c:pt>
                <c:pt idx="864">
                  <c:v>0.12303983450677075</c:v>
                </c:pt>
                <c:pt idx="865">
                  <c:v>0.12425455112582327</c:v>
                </c:pt>
                <c:pt idx="866">
                  <c:v>0.12447214734767441</c:v>
                </c:pt>
                <c:pt idx="867">
                  <c:v>0.12531203119142947</c:v>
                </c:pt>
                <c:pt idx="868">
                  <c:v>0.12730370466512858</c:v>
                </c:pt>
                <c:pt idx="869">
                  <c:v>0.1360380708751677</c:v>
                </c:pt>
                <c:pt idx="870">
                  <c:v>0.14000474548425573</c:v>
                </c:pt>
                <c:pt idx="871">
                  <c:v>0.13629428525775983</c:v>
                </c:pt>
                <c:pt idx="872">
                  <c:v>0.1297585524413947</c:v>
                </c:pt>
                <c:pt idx="873">
                  <c:v>0.12797347932290981</c:v>
                </c:pt>
                <c:pt idx="874">
                  <c:v>0.12478060214712661</c:v>
                </c:pt>
                <c:pt idx="875">
                  <c:v>0.13000801268982504</c:v>
                </c:pt>
                <c:pt idx="876">
                  <c:v>0.12217173236889614</c:v>
                </c:pt>
                <c:pt idx="877">
                  <c:v>0.12345471255102945</c:v>
                </c:pt>
                <c:pt idx="878">
                  <c:v>0.12163452561466617</c:v>
                </c:pt>
                <c:pt idx="879">
                  <c:v>0.1184078578938151</c:v>
                </c:pt>
                <c:pt idx="880">
                  <c:v>0.12070610648491785</c:v>
                </c:pt>
                <c:pt idx="881">
                  <c:v>0.11508521421696863</c:v>
                </c:pt>
                <c:pt idx="882">
                  <c:v>0.1135293150328664</c:v>
                </c:pt>
                <c:pt idx="883">
                  <c:v>0.10474850498448478</c:v>
                </c:pt>
                <c:pt idx="884">
                  <c:v>0.11101229502613746</c:v>
                </c:pt>
                <c:pt idx="885">
                  <c:v>0.12044820022455546</c:v>
                </c:pt>
                <c:pt idx="886">
                  <c:v>0.12121430936717607</c:v>
                </c:pt>
                <c:pt idx="887">
                  <c:v>0.12243725519828512</c:v>
                </c:pt>
                <c:pt idx="888">
                  <c:v>0.12733609967224649</c:v>
                </c:pt>
                <c:pt idx="889">
                  <c:v>0.12411659166685224</c:v>
                </c:pt>
                <c:pt idx="890">
                  <c:v>0.13610365710130953</c:v>
                </c:pt>
                <c:pt idx="891">
                  <c:v>0.12905371576791069</c:v>
                </c:pt>
                <c:pt idx="892">
                  <c:v>0.12609483090623905</c:v>
                </c:pt>
                <c:pt idx="893">
                  <c:v>0.13477347319496094</c:v>
                </c:pt>
                <c:pt idx="894">
                  <c:v>0.13471467206893384</c:v>
                </c:pt>
                <c:pt idx="895">
                  <c:v>0.14304496562437269</c:v>
                </c:pt>
                <c:pt idx="896">
                  <c:v>0.15367271132846436</c:v>
                </c:pt>
                <c:pt idx="897">
                  <c:v>0.15575442373549131</c:v>
                </c:pt>
                <c:pt idx="898">
                  <c:v>0.15414004874055853</c:v>
                </c:pt>
                <c:pt idx="899">
                  <c:v>0.15008512472466087</c:v>
                </c:pt>
                <c:pt idx="900">
                  <c:v>0.15821045264804906</c:v>
                </c:pt>
                <c:pt idx="901">
                  <c:v>0.15491177828607816</c:v>
                </c:pt>
                <c:pt idx="902">
                  <c:v>0.1620568617063293</c:v>
                </c:pt>
                <c:pt idx="903">
                  <c:v>0.15175796495064239</c:v>
                </c:pt>
                <c:pt idx="904">
                  <c:v>0.16063936144718313</c:v>
                </c:pt>
                <c:pt idx="905">
                  <c:v>0.17159736846210932</c:v>
                </c:pt>
                <c:pt idx="906">
                  <c:v>0.17536032086994197</c:v>
                </c:pt>
                <c:pt idx="907">
                  <c:v>0.17086155860269653</c:v>
                </c:pt>
                <c:pt idx="908">
                  <c:v>0.16754560410247488</c:v>
                </c:pt>
                <c:pt idx="909">
                  <c:v>0.16242742135352428</c:v>
                </c:pt>
                <c:pt idx="910">
                  <c:v>0.16529093088181354</c:v>
                </c:pt>
                <c:pt idx="911">
                  <c:v>0.19540847414869245</c:v>
                </c:pt>
                <c:pt idx="912">
                  <c:v>0.18949873075898607</c:v>
                </c:pt>
                <c:pt idx="913">
                  <c:v>0.16855893828685706</c:v>
                </c:pt>
                <c:pt idx="914">
                  <c:v>0.18154796338674167</c:v>
                </c:pt>
                <c:pt idx="915">
                  <c:v>0.20422335011282061</c:v>
                </c:pt>
                <c:pt idx="916">
                  <c:v>0.18780297535149926</c:v>
                </c:pt>
                <c:pt idx="917">
                  <c:v>0.18436023513542829</c:v>
                </c:pt>
                <c:pt idx="918">
                  <c:v>0.17737267408276014</c:v>
                </c:pt>
                <c:pt idx="919">
                  <c:v>0.17639678115823065</c:v>
                </c:pt>
                <c:pt idx="920">
                  <c:v>0.17341673036001332</c:v>
                </c:pt>
                <c:pt idx="921">
                  <c:v>0.16239454102162434</c:v>
                </c:pt>
                <c:pt idx="922">
                  <c:v>0.14712677199375992</c:v>
                </c:pt>
                <c:pt idx="923">
                  <c:v>0.1435463509113904</c:v>
                </c:pt>
                <c:pt idx="924">
                  <c:v>0.13682681510371381</c:v>
                </c:pt>
                <c:pt idx="925">
                  <c:v>0.1277915060637913</c:v>
                </c:pt>
                <c:pt idx="926">
                  <c:v>0.15155409389006966</c:v>
                </c:pt>
                <c:pt idx="927">
                  <c:v>0.12633429384977743</c:v>
                </c:pt>
                <c:pt idx="928">
                  <c:v>0.1197284576324</c:v>
                </c:pt>
                <c:pt idx="929">
                  <c:v>0.10132919342382823</c:v>
                </c:pt>
                <c:pt idx="930">
                  <c:v>0.10905427089532725</c:v>
                </c:pt>
                <c:pt idx="931">
                  <c:v>0.10521294983340664</c:v>
                </c:pt>
                <c:pt idx="932">
                  <c:v>0.11728507447035598</c:v>
                </c:pt>
                <c:pt idx="933">
                  <c:v>0.12909866319536048</c:v>
                </c:pt>
                <c:pt idx="934">
                  <c:v>0.14399711222833084</c:v>
                </c:pt>
                <c:pt idx="935">
                  <c:v>0.14514542325132568</c:v>
                </c:pt>
                <c:pt idx="936">
                  <c:v>0.14442462555566757</c:v>
                </c:pt>
                <c:pt idx="937">
                  <c:v>0.1513406019277021</c:v>
                </c:pt>
                <c:pt idx="938">
                  <c:v>0.1429702675340008</c:v>
                </c:pt>
                <c:pt idx="939">
                  <c:v>0.15416528381133265</c:v>
                </c:pt>
                <c:pt idx="940">
                  <c:v>0.15621739700211601</c:v>
                </c:pt>
                <c:pt idx="941">
                  <c:v>0.14823926864693507</c:v>
                </c:pt>
                <c:pt idx="942">
                  <c:v>0.15320957168079835</c:v>
                </c:pt>
                <c:pt idx="943">
                  <c:v>0.15026320592776743</c:v>
                </c:pt>
                <c:pt idx="944">
                  <c:v>0.15447745379704889</c:v>
                </c:pt>
                <c:pt idx="945">
                  <c:v>0.15121983549152898</c:v>
                </c:pt>
                <c:pt idx="946">
                  <c:v>0.15205401414226852</c:v>
                </c:pt>
                <c:pt idx="947">
                  <c:v>0.15712468731108767</c:v>
                </c:pt>
                <c:pt idx="948">
                  <c:v>0.17135674738736814</c:v>
                </c:pt>
                <c:pt idx="949">
                  <c:v>0.16507946987012256</c:v>
                </c:pt>
                <c:pt idx="950">
                  <c:v>0.16286728758973562</c:v>
                </c:pt>
                <c:pt idx="951">
                  <c:v>0.15517061332843249</c:v>
                </c:pt>
                <c:pt idx="952">
                  <c:v>0.16209767265151098</c:v>
                </c:pt>
                <c:pt idx="953">
                  <c:v>0.14779923944124326</c:v>
                </c:pt>
                <c:pt idx="954">
                  <c:v>0.15253002139288996</c:v>
                </c:pt>
                <c:pt idx="955">
                  <c:v>0.15646797174647425</c:v>
                </c:pt>
                <c:pt idx="956">
                  <c:v>0.16465661226723846</c:v>
                </c:pt>
                <c:pt idx="957">
                  <c:v>0.16280181147890654</c:v>
                </c:pt>
                <c:pt idx="958">
                  <c:v>0.18272892020388148</c:v>
                </c:pt>
                <c:pt idx="959">
                  <c:v>0.17675348377058606</c:v>
                </c:pt>
                <c:pt idx="960">
                  <c:v>0.175102892567606</c:v>
                </c:pt>
                <c:pt idx="961">
                  <c:v>0.1707046608140903</c:v>
                </c:pt>
                <c:pt idx="962">
                  <c:v>0.15348485787201643</c:v>
                </c:pt>
                <c:pt idx="963">
                  <c:v>0.14579656818400427</c:v>
                </c:pt>
                <c:pt idx="964">
                  <c:v>0.14313337571013104</c:v>
                </c:pt>
                <c:pt idx="965">
                  <c:v>0.13181101751760671</c:v>
                </c:pt>
                <c:pt idx="966">
                  <c:v>0.13325875327764661</c:v>
                </c:pt>
                <c:pt idx="967">
                  <c:v>0.13786081547254761</c:v>
                </c:pt>
                <c:pt idx="968">
                  <c:v>0.14049266489222451</c:v>
                </c:pt>
                <c:pt idx="969">
                  <c:v>0.14051971488044446</c:v>
                </c:pt>
                <c:pt idx="970">
                  <c:v>0.14622709375839038</c:v>
                </c:pt>
                <c:pt idx="971">
                  <c:v>0.15672577002010391</c:v>
                </c:pt>
                <c:pt idx="972">
                  <c:v>0.15048476931817362</c:v>
                </c:pt>
                <c:pt idx="973">
                  <c:v>0.15263797778526686</c:v>
                </c:pt>
                <c:pt idx="974">
                  <c:v>0.14735991044424343</c:v>
                </c:pt>
                <c:pt idx="975">
                  <c:v>0.14875803797250545</c:v>
                </c:pt>
                <c:pt idx="976">
                  <c:v>0.1548960775575729</c:v>
                </c:pt>
                <c:pt idx="977">
                  <c:v>0.15591011347826186</c:v>
                </c:pt>
                <c:pt idx="978">
                  <c:v>0.1572134008116001</c:v>
                </c:pt>
                <c:pt idx="979">
                  <c:v>0.16366302274863875</c:v>
                </c:pt>
                <c:pt idx="980">
                  <c:v>0.16024816667280276</c:v>
                </c:pt>
                <c:pt idx="981">
                  <c:v>0.15633412998037105</c:v>
                </c:pt>
                <c:pt idx="982">
                  <c:v>0.14866098201049541</c:v>
                </c:pt>
                <c:pt idx="983">
                  <c:v>0.14617223819044978</c:v>
                </c:pt>
                <c:pt idx="984">
                  <c:v>0.13490154333006185</c:v>
                </c:pt>
                <c:pt idx="985">
                  <c:v>0.13618254959798667</c:v>
                </c:pt>
                <c:pt idx="986">
                  <c:v>0.13197177126510964</c:v>
                </c:pt>
                <c:pt idx="987">
                  <c:v>0.13229140400632694</c:v>
                </c:pt>
                <c:pt idx="988">
                  <c:v>0.13661774507564456</c:v>
                </c:pt>
                <c:pt idx="989">
                  <c:v>0.1418606304930517</c:v>
                </c:pt>
                <c:pt idx="990">
                  <c:v>0.14517343459223633</c:v>
                </c:pt>
                <c:pt idx="991">
                  <c:v>0.14772180606022772</c:v>
                </c:pt>
                <c:pt idx="992">
                  <c:v>0.13529633447099748</c:v>
                </c:pt>
                <c:pt idx="993">
                  <c:v>0.14411228208797766</c:v>
                </c:pt>
                <c:pt idx="994">
                  <c:v>0.14856109333713463</c:v>
                </c:pt>
                <c:pt idx="995">
                  <c:v>0.15278230082419864</c:v>
                </c:pt>
                <c:pt idx="996">
                  <c:v>0.15262427858183525</c:v>
                </c:pt>
                <c:pt idx="997">
                  <c:v>0.1559430639579284</c:v>
                </c:pt>
                <c:pt idx="998">
                  <c:v>0.15320356359750725</c:v>
                </c:pt>
                <c:pt idx="999">
                  <c:v>0.15894807810962028</c:v>
                </c:pt>
                <c:pt idx="1000">
                  <c:v>0.15661698457645079</c:v>
                </c:pt>
                <c:pt idx="1001">
                  <c:v>0.15765561347233778</c:v>
                </c:pt>
                <c:pt idx="1002">
                  <c:v>0.15742386622800664</c:v>
                </c:pt>
                <c:pt idx="1003">
                  <c:v>0.15071415584316364</c:v>
                </c:pt>
                <c:pt idx="1004">
                  <c:v>0.15238492573565288</c:v>
                </c:pt>
                <c:pt idx="1005">
                  <c:v>0.14991667916206136</c:v>
                </c:pt>
                <c:pt idx="1006">
                  <c:v>0.14868505833491283</c:v>
                </c:pt>
                <c:pt idx="1007">
                  <c:v>0.14246573395309181</c:v>
                </c:pt>
                <c:pt idx="1008">
                  <c:v>0.14635485932775544</c:v>
                </c:pt>
                <c:pt idx="1009">
                  <c:v>0.15000792937186566</c:v>
                </c:pt>
                <c:pt idx="1010">
                  <c:v>0.15271163341689356</c:v>
                </c:pt>
                <c:pt idx="1011">
                  <c:v>0.15527205127448984</c:v>
                </c:pt>
                <c:pt idx="1012">
                  <c:v>0.1572134313051376</c:v>
                </c:pt>
                <c:pt idx="1013">
                  <c:v>0.15447551941547033</c:v>
                </c:pt>
                <c:pt idx="1014">
                  <c:v>0.16550926480813297</c:v>
                </c:pt>
                <c:pt idx="1015">
                  <c:v>0.16536309736483923</c:v>
                </c:pt>
                <c:pt idx="1016">
                  <c:v>0.17696692273146447</c:v>
                </c:pt>
                <c:pt idx="1017">
                  <c:v>0.16610811071425688</c:v>
                </c:pt>
                <c:pt idx="1018">
                  <c:v>0.16888954453052171</c:v>
                </c:pt>
                <c:pt idx="1019">
                  <c:v>0.16849822028510542</c:v>
                </c:pt>
                <c:pt idx="1020">
                  <c:v>0.16275759278509863</c:v>
                </c:pt>
                <c:pt idx="1021">
                  <c:v>0.16612024084449689</c:v>
                </c:pt>
                <c:pt idx="1022">
                  <c:v>0.15923444878793</c:v>
                </c:pt>
                <c:pt idx="1023">
                  <c:v>0.15728688910379829</c:v>
                </c:pt>
                <c:pt idx="1024">
                  <c:v>0.15887287681640605</c:v>
                </c:pt>
                <c:pt idx="1025">
                  <c:v>0.15776162082474435</c:v>
                </c:pt>
                <c:pt idx="1026">
                  <c:v>0.15903803636710875</c:v>
                </c:pt>
                <c:pt idx="1027">
                  <c:v>0.15453067516163357</c:v>
                </c:pt>
                <c:pt idx="1028">
                  <c:v>0.1592449790725636</c:v>
                </c:pt>
                <c:pt idx="1029">
                  <c:v>0.16288722858550223</c:v>
                </c:pt>
                <c:pt idx="1030">
                  <c:v>0.15901273616728465</c:v>
                </c:pt>
                <c:pt idx="1031">
                  <c:v>0.16591662220200554</c:v>
                </c:pt>
                <c:pt idx="1032">
                  <c:v>0.16209602884110069</c:v>
                </c:pt>
                <c:pt idx="1033">
                  <c:v>0.16897442399808602</c:v>
                </c:pt>
                <c:pt idx="1034">
                  <c:v>0.16390106364490514</c:v>
                </c:pt>
                <c:pt idx="1035">
                  <c:v>0.16402705536979972</c:v>
                </c:pt>
                <c:pt idx="1036">
                  <c:v>0.16281833294682849</c:v>
                </c:pt>
                <c:pt idx="1037">
                  <c:v>0.16252698015839756</c:v>
                </c:pt>
                <c:pt idx="1038">
                  <c:v>0.16524650132592078</c:v>
                </c:pt>
                <c:pt idx="1039">
                  <c:v>0.16228930294513802</c:v>
                </c:pt>
                <c:pt idx="1040">
                  <c:v>0.16057810218509716</c:v>
                </c:pt>
                <c:pt idx="1041">
                  <c:v>0.16638648648010179</c:v>
                </c:pt>
                <c:pt idx="1042">
                  <c:v>0.17248599222571939</c:v>
                </c:pt>
                <c:pt idx="1043">
                  <c:v>0.16085818502170707</c:v>
                </c:pt>
                <c:pt idx="1044">
                  <c:v>0.16220641437212133</c:v>
                </c:pt>
                <c:pt idx="1045">
                  <c:v>0.16287283613340861</c:v>
                </c:pt>
                <c:pt idx="1046">
                  <c:v>0.17158410007931882</c:v>
                </c:pt>
                <c:pt idx="1047">
                  <c:v>0.16662787402884102</c:v>
                </c:pt>
                <c:pt idx="1048">
                  <c:v>0.17275177169334097</c:v>
                </c:pt>
                <c:pt idx="1049">
                  <c:v>0.1624202835184631</c:v>
                </c:pt>
                <c:pt idx="1050">
                  <c:v>0.17293925831697046</c:v>
                </c:pt>
                <c:pt idx="1051">
                  <c:v>0.17657022175038095</c:v>
                </c:pt>
                <c:pt idx="1052">
                  <c:v>0.17848937898565725</c:v>
                </c:pt>
                <c:pt idx="1053">
                  <c:v>0.17843891769896081</c:v>
                </c:pt>
                <c:pt idx="1054">
                  <c:v>0.18684022646500054</c:v>
                </c:pt>
                <c:pt idx="1055">
                  <c:v>0.19215156075883416</c:v>
                </c:pt>
                <c:pt idx="1056">
                  <c:v>0.20614994360943684</c:v>
                </c:pt>
                <c:pt idx="1057">
                  <c:v>0.21489300634397268</c:v>
                </c:pt>
                <c:pt idx="1058">
                  <c:v>0.25914476181300444</c:v>
                </c:pt>
                <c:pt idx="1059">
                  <c:v>0.16512416857677714</c:v>
                </c:pt>
                <c:pt idx="1060">
                  <c:v>0.16118403203651169</c:v>
                </c:pt>
                <c:pt idx="1061">
                  <c:v>0.15008698445668792</c:v>
                </c:pt>
                <c:pt idx="1062">
                  <c:v>0.17964190187241336</c:v>
                </c:pt>
                <c:pt idx="1063">
                  <c:v>0.18709697690176316</c:v>
                </c:pt>
                <c:pt idx="1064">
                  <c:v>0.18544639517434514</c:v>
                </c:pt>
                <c:pt idx="1065">
                  <c:v>0.18738801028228921</c:v>
                </c:pt>
                <c:pt idx="1066">
                  <c:v>0.181724699571432</c:v>
                </c:pt>
                <c:pt idx="1067">
                  <c:v>0.17955783528183164</c:v>
                </c:pt>
                <c:pt idx="1068">
                  <c:v>0.17319221137805785</c:v>
                </c:pt>
                <c:pt idx="1069">
                  <c:v>0.17136610271693628</c:v>
                </c:pt>
                <c:pt idx="1070">
                  <c:v>0.17144567278991282</c:v>
                </c:pt>
                <c:pt idx="1071">
                  <c:v>0.17272042865052178</c:v>
                </c:pt>
                <c:pt idx="1072">
                  <c:v>0.17303470525324324</c:v>
                </c:pt>
                <c:pt idx="1073">
                  <c:v>0.17734845977638261</c:v>
                </c:pt>
                <c:pt idx="1074">
                  <c:v>0.18225599043543736</c:v>
                </c:pt>
                <c:pt idx="1075">
                  <c:v>0.19134601063644308</c:v>
                </c:pt>
                <c:pt idx="1076">
                  <c:v>0.20079976372984137</c:v>
                </c:pt>
                <c:pt idx="1077">
                  <c:v>0.19496698123449036</c:v>
                </c:pt>
                <c:pt idx="1078">
                  <c:v>0.19962613187182182</c:v>
                </c:pt>
                <c:pt idx="1079">
                  <c:v>0.19320063620551109</c:v>
                </c:pt>
                <c:pt idx="1080">
                  <c:v>0.19304211041454419</c:v>
                </c:pt>
                <c:pt idx="1081">
                  <c:v>0.18445663841757237</c:v>
                </c:pt>
                <c:pt idx="1082">
                  <c:v>0.18483627634460226</c:v>
                </c:pt>
                <c:pt idx="1083">
                  <c:v>0.18820312888956461</c:v>
                </c:pt>
                <c:pt idx="1084">
                  <c:v>0.18671429882015786</c:v>
                </c:pt>
                <c:pt idx="1085">
                  <c:v>0.18093542999127518</c:v>
                </c:pt>
                <c:pt idx="1086">
                  <c:v>0.17897321173537706</c:v>
                </c:pt>
                <c:pt idx="1087">
                  <c:v>0.17372652312439182</c:v>
                </c:pt>
                <c:pt idx="1088">
                  <c:v>0.16331037109588217</c:v>
                </c:pt>
                <c:pt idx="1089">
                  <c:v>0.16665287077539581</c:v>
                </c:pt>
                <c:pt idx="1090">
                  <c:v>0.17695352570086265</c:v>
                </c:pt>
                <c:pt idx="1091">
                  <c:v>0.19955893096977362</c:v>
                </c:pt>
                <c:pt idx="1092">
                  <c:v>0.20616094940226273</c:v>
                </c:pt>
                <c:pt idx="1093">
                  <c:v>0.19365283910120698</c:v>
                </c:pt>
                <c:pt idx="1094">
                  <c:v>0.1848335453006687</c:v>
                </c:pt>
                <c:pt idx="1095">
                  <c:v>0.18917988118494988</c:v>
                </c:pt>
                <c:pt idx="1096">
                  <c:v>0.195241974900282</c:v>
                </c:pt>
                <c:pt idx="1097">
                  <c:v>0.18968130844226266</c:v>
                </c:pt>
                <c:pt idx="1098">
                  <c:v>0.19702631694673423</c:v>
                </c:pt>
                <c:pt idx="1099">
                  <c:v>0.20779675829036418</c:v>
                </c:pt>
                <c:pt idx="1100">
                  <c:v>0.2034572650522086</c:v>
                </c:pt>
                <c:pt idx="1101">
                  <c:v>0.20228088451258455</c:v>
                </c:pt>
                <c:pt idx="1102">
                  <c:v>0.1936675850329298</c:v>
                </c:pt>
                <c:pt idx="1103">
                  <c:v>0.18378438382865764</c:v>
                </c:pt>
                <c:pt idx="1104">
                  <c:v>0.17495848291193333</c:v>
                </c:pt>
                <c:pt idx="1105">
                  <c:v>0.1765893141820781</c:v>
                </c:pt>
                <c:pt idx="1106">
                  <c:v>0.17514729193215633</c:v>
                </c:pt>
                <c:pt idx="1107">
                  <c:v>0.16808889059832793</c:v>
                </c:pt>
                <c:pt idx="1108">
                  <c:v>0.17415301283597415</c:v>
                </c:pt>
                <c:pt idx="1109">
                  <c:v>0.17899671402749259</c:v>
                </c:pt>
                <c:pt idx="1110">
                  <c:v>0.17832676233964523</c:v>
                </c:pt>
                <c:pt idx="1111">
                  <c:v>0.18328938441051623</c:v>
                </c:pt>
                <c:pt idx="1112">
                  <c:v>0.18315687433028749</c:v>
                </c:pt>
                <c:pt idx="1113">
                  <c:v>0.1810634095582008</c:v>
                </c:pt>
                <c:pt idx="1114">
                  <c:v>0.17096217658442592</c:v>
                </c:pt>
                <c:pt idx="1115">
                  <c:v>0.17103082786154786</c:v>
                </c:pt>
                <c:pt idx="1116">
                  <c:v>0.17406358959927926</c:v>
                </c:pt>
                <c:pt idx="1117">
                  <c:v>0.17259382201560747</c:v>
                </c:pt>
                <c:pt idx="1118">
                  <c:v>0.17938341097440025</c:v>
                </c:pt>
                <c:pt idx="1119">
                  <c:v>0.18649213417648292</c:v>
                </c:pt>
                <c:pt idx="1120">
                  <c:v>0.19872170808459105</c:v>
                </c:pt>
                <c:pt idx="1121">
                  <c:v>0.19919015340267404</c:v>
                </c:pt>
                <c:pt idx="1122">
                  <c:v>0.19766146201773505</c:v>
                </c:pt>
                <c:pt idx="1123">
                  <c:v>0.21591939003632263</c:v>
                </c:pt>
                <c:pt idx="1124">
                  <c:v>0.21134490774652076</c:v>
                </c:pt>
                <c:pt idx="1125">
                  <c:v>0.20980122368473869</c:v>
                </c:pt>
                <c:pt idx="1126">
                  <c:v>0.21126566925482324</c:v>
                </c:pt>
                <c:pt idx="1127">
                  <c:v>0.21783259343368996</c:v>
                </c:pt>
                <c:pt idx="1128">
                  <c:v>0.20997362516696061</c:v>
                </c:pt>
                <c:pt idx="1129">
                  <c:v>0.21854377909621914</c:v>
                </c:pt>
                <c:pt idx="1130">
                  <c:v>0.23515165182182918</c:v>
                </c:pt>
                <c:pt idx="1131">
                  <c:v>0.27785141647848294</c:v>
                </c:pt>
                <c:pt idx="1132">
                  <c:v>0.29272067617916181</c:v>
                </c:pt>
                <c:pt idx="1133">
                  <c:v>0.28230355220661169</c:v>
                </c:pt>
                <c:pt idx="1134">
                  <c:v>0.26221022106091252</c:v>
                </c:pt>
                <c:pt idx="1135">
                  <c:v>0.24764343562469612</c:v>
                </c:pt>
                <c:pt idx="1136">
                  <c:v>0.26151532650379283</c:v>
                </c:pt>
                <c:pt idx="1137">
                  <c:v>0.28603769456722089</c:v>
                </c:pt>
                <c:pt idx="1138">
                  <c:v>0.28585994257484254</c:v>
                </c:pt>
                <c:pt idx="1139">
                  <c:v>0.28963379990530613</c:v>
                </c:pt>
                <c:pt idx="1140">
                  <c:v>0.29294939672140974</c:v>
                </c:pt>
                <c:pt idx="1141">
                  <c:v>0.29204760603970653</c:v>
                </c:pt>
                <c:pt idx="1142">
                  <c:v>0.28490003983395185</c:v>
                </c:pt>
                <c:pt idx="1143">
                  <c:v>0.25271841969630943</c:v>
                </c:pt>
                <c:pt idx="1144">
                  <c:v>0.26585091994045068</c:v>
                </c:pt>
                <c:pt idx="1145">
                  <c:v>0.26247140450509726</c:v>
                </c:pt>
                <c:pt idx="1146">
                  <c:v>0.26005053517280963</c:v>
                </c:pt>
                <c:pt idx="1147">
                  <c:v>0.27463440299502867</c:v>
                </c:pt>
                <c:pt idx="1148">
                  <c:v>0.25507611173555134</c:v>
                </c:pt>
                <c:pt idx="1149">
                  <c:v>0.26124825642903809</c:v>
                </c:pt>
                <c:pt idx="1150">
                  <c:v>0.2475569296115058</c:v>
                </c:pt>
                <c:pt idx="1151">
                  <c:v>0.2791201548922207</c:v>
                </c:pt>
                <c:pt idx="1152">
                  <c:v>0.27456761028437698</c:v>
                </c:pt>
                <c:pt idx="1153">
                  <c:v>0.28889859581374094</c:v>
                </c:pt>
                <c:pt idx="1154">
                  <c:v>0.27891189703767583</c:v>
                </c:pt>
                <c:pt idx="1155">
                  <c:v>0.27616304844293343</c:v>
                </c:pt>
                <c:pt idx="1156">
                  <c:v>0.27825147512030957</c:v>
                </c:pt>
                <c:pt idx="1157">
                  <c:v>0.3049441712154084</c:v>
                </c:pt>
                <c:pt idx="1158">
                  <c:v>0.28932511885538537</c:v>
                </c:pt>
                <c:pt idx="1159">
                  <c:v>0.28308975967776512</c:v>
                </c:pt>
                <c:pt idx="1160">
                  <c:v>0.28678865831379069</c:v>
                </c:pt>
                <c:pt idx="1161">
                  <c:v>0.29445114156685126</c:v>
                </c:pt>
                <c:pt idx="1162">
                  <c:v>0.28384789522720699</c:v>
                </c:pt>
                <c:pt idx="1163">
                  <c:v>0.27644029258800162</c:v>
                </c:pt>
                <c:pt idx="1164">
                  <c:v>0.27085824945250059</c:v>
                </c:pt>
                <c:pt idx="1165">
                  <c:v>0.24354885101911761</c:v>
                </c:pt>
                <c:pt idx="1166">
                  <c:v>0.23725082103974479</c:v>
                </c:pt>
                <c:pt idx="1167">
                  <c:v>0.23798340612536492</c:v>
                </c:pt>
                <c:pt idx="1168">
                  <c:v>0.23745314483298258</c:v>
                </c:pt>
                <c:pt idx="1169">
                  <c:v>0.22549389022441826</c:v>
                </c:pt>
                <c:pt idx="1170">
                  <c:v>0.22202577283314995</c:v>
                </c:pt>
                <c:pt idx="1171">
                  <c:v>0.23627980900949949</c:v>
                </c:pt>
                <c:pt idx="1172">
                  <c:v>0.23833558306695257</c:v>
                </c:pt>
                <c:pt idx="1173">
                  <c:v>0.21363574437436095</c:v>
                </c:pt>
                <c:pt idx="1174">
                  <c:v>0.2061909814079094</c:v>
                </c:pt>
                <c:pt idx="1175">
                  <c:v>0.20707394373646504</c:v>
                </c:pt>
                <c:pt idx="1176">
                  <c:v>0.19885038604510516</c:v>
                </c:pt>
                <c:pt idx="1177">
                  <c:v>0.19680455945085723</c:v>
                </c:pt>
                <c:pt idx="1178">
                  <c:v>0.1862730844909801</c:v>
                </c:pt>
                <c:pt idx="1179">
                  <c:v>0.20062311401009481</c:v>
                </c:pt>
                <c:pt idx="1180">
                  <c:v>0.19272200372215439</c:v>
                </c:pt>
                <c:pt idx="1181">
                  <c:v>0.19948827796925322</c:v>
                </c:pt>
                <c:pt idx="1182">
                  <c:v>0.19488457360900083</c:v>
                </c:pt>
                <c:pt idx="1183">
                  <c:v>0.18170433329925742</c:v>
                </c:pt>
                <c:pt idx="1184">
                  <c:v>0.19869313653221188</c:v>
                </c:pt>
                <c:pt idx="1185">
                  <c:v>0.21420151553997399</c:v>
                </c:pt>
                <c:pt idx="1186">
                  <c:v>0.2256496123218126</c:v>
                </c:pt>
                <c:pt idx="1187">
                  <c:v>0.23533529803553521</c:v>
                </c:pt>
                <c:pt idx="1188">
                  <c:v>0.22989210292854015</c:v>
                </c:pt>
                <c:pt idx="1189">
                  <c:v>0.21887740215905641</c:v>
                </c:pt>
                <c:pt idx="1190">
                  <c:v>0.22766379907537207</c:v>
                </c:pt>
                <c:pt idx="1191">
                  <c:v>0.23193659051666274</c:v>
                </c:pt>
                <c:pt idx="1192">
                  <c:v>0.22848581792302125</c:v>
                </c:pt>
                <c:pt idx="1193">
                  <c:v>0.20706506197938562</c:v>
                </c:pt>
                <c:pt idx="1194">
                  <c:v>0.19408422527148178</c:v>
                </c:pt>
                <c:pt idx="1195">
                  <c:v>0.19078142237481541</c:v>
                </c:pt>
                <c:pt idx="1196">
                  <c:v>0.19135995040103751</c:v>
                </c:pt>
                <c:pt idx="1197">
                  <c:v>0.18969046314124921</c:v>
                </c:pt>
                <c:pt idx="1198">
                  <c:v>0.19163746031733933</c:v>
                </c:pt>
                <c:pt idx="1199">
                  <c:v>0.18914427985031346</c:v>
                </c:pt>
                <c:pt idx="1200">
                  <c:v>0.18635551120630381</c:v>
                </c:pt>
                <c:pt idx="1201">
                  <c:v>0.19347545671789568</c:v>
                </c:pt>
                <c:pt idx="1202">
                  <c:v>0.18586005132543978</c:v>
                </c:pt>
                <c:pt idx="1203">
                  <c:v>0.18212671582222967</c:v>
                </c:pt>
                <c:pt idx="1204">
                  <c:v>0.18062979012778738</c:v>
                </c:pt>
                <c:pt idx="1205">
                  <c:v>0.18398902332997269</c:v>
                </c:pt>
                <c:pt idx="1206">
                  <c:v>0.18576097711481684</c:v>
                </c:pt>
                <c:pt idx="1207">
                  <c:v>0.19333509188747436</c:v>
                </c:pt>
                <c:pt idx="1208">
                  <c:v>0.20032259291859059</c:v>
                </c:pt>
                <c:pt idx="1209">
                  <c:v>0.21373933742003762</c:v>
                </c:pt>
                <c:pt idx="1210">
                  <c:v>0.20448004114105386</c:v>
                </c:pt>
                <c:pt idx="1211">
                  <c:v>0.21829132435946863</c:v>
                </c:pt>
                <c:pt idx="1212">
                  <c:v>0.22650566233922756</c:v>
                </c:pt>
                <c:pt idx="1213">
                  <c:v>0.22242427676638102</c:v>
                </c:pt>
                <c:pt idx="1214">
                  <c:v>0.21060014389117077</c:v>
                </c:pt>
                <c:pt idx="1215">
                  <c:v>0.20421399999999998</c:v>
                </c:pt>
                <c:pt idx="1216">
                  <c:v>0.20447474088239886</c:v>
                </c:pt>
                <c:pt idx="1217">
                  <c:v>0.19163185350046405</c:v>
                </c:pt>
                <c:pt idx="1218">
                  <c:v>0.18983246588509267</c:v>
                </c:pt>
                <c:pt idx="1219">
                  <c:v>0.18518975325653234</c:v>
                </c:pt>
                <c:pt idx="1220">
                  <c:v>0.18408789278081225</c:v>
                </c:pt>
                <c:pt idx="1221">
                  <c:v>0.18002479598027368</c:v>
                </c:pt>
                <c:pt idx="1222">
                  <c:v>0.18318410949440914</c:v>
                </c:pt>
                <c:pt idx="1223">
                  <c:v>0.18114323479084546</c:v>
                </c:pt>
                <c:pt idx="1224">
                  <c:v>0.19047175285493792</c:v>
                </c:pt>
                <c:pt idx="1225">
                  <c:v>0.19609212507943649</c:v>
                </c:pt>
                <c:pt idx="1226">
                  <c:v>0.21499718448139865</c:v>
                </c:pt>
                <c:pt idx="1227">
                  <c:v>0.23051752316333204</c:v>
                </c:pt>
                <c:pt idx="1228">
                  <c:v>0.25151911423246665</c:v>
                </c:pt>
                <c:pt idx="1229">
                  <c:v>0.2505881708029124</c:v>
                </c:pt>
                <c:pt idx="1230">
                  <c:v>0.2384781505777713</c:v>
                </c:pt>
                <c:pt idx="1231">
                  <c:v>0.24847461158828602</c:v>
                </c:pt>
                <c:pt idx="1232">
                  <c:v>0.24797418065360433</c:v>
                </c:pt>
                <c:pt idx="1233">
                  <c:v>0.26188703648413098</c:v>
                </c:pt>
                <c:pt idx="1234">
                  <c:v>0.25639025540092625</c:v>
                </c:pt>
                <c:pt idx="1235">
                  <c:v>0.25720879543722086</c:v>
                </c:pt>
                <c:pt idx="1236">
                  <c:v>0.26803701341534153</c:v>
                </c:pt>
                <c:pt idx="1237">
                  <c:v>0.25603001477004278</c:v>
                </c:pt>
                <c:pt idx="1238">
                  <c:v>0.24423208068300364</c:v>
                </c:pt>
                <c:pt idx="1239">
                  <c:v>0.2447884360150934</c:v>
                </c:pt>
                <c:pt idx="1240">
                  <c:v>0.24815499190908699</c:v>
                </c:pt>
                <c:pt idx="1241">
                  <c:v>0.25050949019755114</c:v>
                </c:pt>
                <c:pt idx="1242">
                  <c:v>0.2459864966020231</c:v>
                </c:pt>
                <c:pt idx="1243">
                  <c:v>0.24531752916918154</c:v>
                </c:pt>
                <c:pt idx="1244">
                  <c:v>0.2749184805306526</c:v>
                </c:pt>
                <c:pt idx="1245">
                  <c:v>0.25137946529946864</c:v>
                </c:pt>
                <c:pt idx="1246">
                  <c:v>0.25740041734306118</c:v>
                </c:pt>
                <c:pt idx="1247">
                  <c:v>0.26211498708778508</c:v>
                </c:pt>
                <c:pt idx="1248">
                  <c:v>0.30022488591993068</c:v>
                </c:pt>
                <c:pt idx="1249">
                  <c:v>0.31210950073559607</c:v>
                </c:pt>
                <c:pt idx="1250">
                  <c:v>0.32201264865645585</c:v>
                </c:pt>
                <c:pt idx="1251">
                  <c:v>0.33912382297963567</c:v>
                </c:pt>
                <c:pt idx="1252">
                  <c:v>0.3258428961228495</c:v>
                </c:pt>
                <c:pt idx="1253">
                  <c:v>0.31052636801265143</c:v>
                </c:pt>
                <c:pt idx="1254">
                  <c:v>0.30633497837675838</c:v>
                </c:pt>
                <c:pt idx="1255">
                  <c:v>0.28234116029519862</c:v>
                </c:pt>
                <c:pt idx="1256">
                  <c:v>0.27963444833522982</c:v>
                </c:pt>
                <c:pt idx="1257">
                  <c:v>0.27322471612866583</c:v>
                </c:pt>
                <c:pt idx="1258">
                  <c:v>0.27948683248250344</c:v>
                </c:pt>
                <c:pt idx="1259">
                  <c:v>0.30666751662910552</c:v>
                </c:pt>
                <c:pt idx="1260">
                  <c:v>0.30205786639186599</c:v>
                </c:pt>
                <c:pt idx="1261">
                  <c:v>0.29139436734392865</c:v>
                </c:pt>
                <c:pt idx="1262">
                  <c:v>0.29963529504758796</c:v>
                </c:pt>
                <c:pt idx="1263">
                  <c:v>0.28689684778546803</c:v>
                </c:pt>
                <c:pt idx="1264">
                  <c:v>0.26582486398535443</c:v>
                </c:pt>
                <c:pt idx="1265">
                  <c:v>0.25712004046888404</c:v>
                </c:pt>
                <c:pt idx="1266">
                  <c:v>0.2437578099788533</c:v>
                </c:pt>
                <c:pt idx="1267">
                  <c:v>0.24074153873356846</c:v>
                </c:pt>
                <c:pt idx="1268">
                  <c:v>0.25318816235223712</c:v>
                </c:pt>
                <c:pt idx="1269">
                  <c:v>0.23039718553923272</c:v>
                </c:pt>
                <c:pt idx="1270">
                  <c:v>0.22267093822419193</c:v>
                </c:pt>
                <c:pt idx="1271">
                  <c:v>0.21539775742983902</c:v>
                </c:pt>
                <c:pt idx="1272">
                  <c:v>0.21257792842643877</c:v>
                </c:pt>
                <c:pt idx="1273">
                  <c:v>0.22622414545772154</c:v>
                </c:pt>
                <c:pt idx="1274">
                  <c:v>0.23165865590235435</c:v>
                </c:pt>
                <c:pt idx="1275">
                  <c:v>0.20969757965681765</c:v>
                </c:pt>
                <c:pt idx="1276">
                  <c:v>0.20478826539167427</c:v>
                </c:pt>
                <c:pt idx="1277">
                  <c:v>0.20505103163014496</c:v>
                </c:pt>
                <c:pt idx="1278">
                  <c:v>0.19799130455298899</c:v>
                </c:pt>
                <c:pt idx="1279">
                  <c:v>0.20648546298486992</c:v>
                </c:pt>
                <c:pt idx="1280">
                  <c:v>0.22288725744367777</c:v>
                </c:pt>
                <c:pt idx="1281">
                  <c:v>0.24607032170388204</c:v>
                </c:pt>
                <c:pt idx="1282">
                  <c:v>0.24323954629961297</c:v>
                </c:pt>
                <c:pt idx="1283">
                  <c:v>0.23568052128158304</c:v>
                </c:pt>
                <c:pt idx="1284">
                  <c:v>0.24605861907197299</c:v>
                </c:pt>
                <c:pt idx="1285">
                  <c:v>0.24888082996568223</c:v>
                </c:pt>
                <c:pt idx="1286">
                  <c:v>0.26727029790467061</c:v>
                </c:pt>
                <c:pt idx="1287">
                  <c:v>0.26816010064790308</c:v>
                </c:pt>
                <c:pt idx="1288">
                  <c:v>0.26905445645018267</c:v>
                </c:pt>
                <c:pt idx="1289">
                  <c:v>0.26574140287457271</c:v>
                </c:pt>
                <c:pt idx="1290">
                  <c:v>0.2719117016345704</c:v>
                </c:pt>
                <c:pt idx="1291">
                  <c:v>0.25631204900430293</c:v>
                </c:pt>
                <c:pt idx="1292">
                  <c:v>0.24959055269292932</c:v>
                </c:pt>
                <c:pt idx="1293">
                  <c:v>0.23787388336434062</c:v>
                </c:pt>
                <c:pt idx="1294">
                  <c:v>0.23427336361117096</c:v>
                </c:pt>
                <c:pt idx="1295">
                  <c:v>0.23378298741312931</c:v>
                </c:pt>
                <c:pt idx="1296">
                  <c:v>0.21786641943298893</c:v>
                </c:pt>
                <c:pt idx="1297">
                  <c:v>0.21805191961937795</c:v>
                </c:pt>
                <c:pt idx="1298">
                  <c:v>0.21448976789418381</c:v>
                </c:pt>
                <c:pt idx="1299">
                  <c:v>0.20680605422705864</c:v>
                </c:pt>
                <c:pt idx="1300">
                  <c:v>0.21042163092006011</c:v>
                </c:pt>
                <c:pt idx="1301">
                  <c:v>0.23153811840747945</c:v>
                </c:pt>
                <c:pt idx="1302">
                  <c:v>0.22295436505052771</c:v>
                </c:pt>
                <c:pt idx="1303">
                  <c:v>0.2475308704896905</c:v>
                </c:pt>
                <c:pt idx="1304">
                  <c:v>0.23449494692446587</c:v>
                </c:pt>
                <c:pt idx="1305">
                  <c:v>0.22744544661773766</c:v>
                </c:pt>
                <c:pt idx="1306">
                  <c:v>0.23801626579850285</c:v>
                </c:pt>
                <c:pt idx="1307">
                  <c:v>0.21666191552083028</c:v>
                </c:pt>
                <c:pt idx="1308">
                  <c:v>0.2162072242070697</c:v>
                </c:pt>
                <c:pt idx="1309">
                  <c:v>0.19237099583656453</c:v>
                </c:pt>
                <c:pt idx="1310">
                  <c:v>0.18685382088787372</c:v>
                </c:pt>
                <c:pt idx="1311">
                  <c:v>0.1875675293397934</c:v>
                </c:pt>
                <c:pt idx="1312">
                  <c:v>0.1763791624676849</c:v>
                </c:pt>
                <c:pt idx="1313">
                  <c:v>0.17767480645844116</c:v>
                </c:pt>
                <c:pt idx="1314">
                  <c:v>0.16954314708533569</c:v>
                </c:pt>
                <c:pt idx="1315">
                  <c:v>0.20589398746818743</c:v>
                </c:pt>
                <c:pt idx="1316">
                  <c:v>0.22234990454976949</c:v>
                </c:pt>
                <c:pt idx="1317">
                  <c:v>0.23124950449590684</c:v>
                </c:pt>
                <c:pt idx="1318">
                  <c:v>0.22799361961705947</c:v>
                </c:pt>
                <c:pt idx="1319">
                  <c:v>0.22700332257060821</c:v>
                </c:pt>
                <c:pt idx="1320">
                  <c:v>0.22483869300794512</c:v>
                </c:pt>
                <c:pt idx="1321">
                  <c:v>0.21397331578128473</c:v>
                </c:pt>
                <c:pt idx="1322">
                  <c:v>0.22246572951483462</c:v>
                </c:pt>
                <c:pt idx="1323">
                  <c:v>0.21821604728231123</c:v>
                </c:pt>
                <c:pt idx="1324">
                  <c:v>0.21349966268067672</c:v>
                </c:pt>
                <c:pt idx="1325">
                  <c:v>0.21702870743154123</c:v>
                </c:pt>
                <c:pt idx="1326">
                  <c:v>0.21799455507506632</c:v>
                </c:pt>
                <c:pt idx="1327">
                  <c:v>0.2231464753632019</c:v>
                </c:pt>
                <c:pt idx="1328">
                  <c:v>0.22767793272771755</c:v>
                </c:pt>
                <c:pt idx="1329">
                  <c:v>0.2199527722359832</c:v>
                </c:pt>
                <c:pt idx="1330">
                  <c:v>0.22056915047635736</c:v>
                </c:pt>
                <c:pt idx="1331">
                  <c:v>0.22270912126713846</c:v>
                </c:pt>
                <c:pt idx="1332">
                  <c:v>0.22357783754587357</c:v>
                </c:pt>
                <c:pt idx="1333">
                  <c:v>0.22436337816237434</c:v>
                </c:pt>
                <c:pt idx="1334">
                  <c:v>0.23909356423703823</c:v>
                </c:pt>
                <c:pt idx="1335">
                  <c:v>0.25234845410538997</c:v>
                </c:pt>
                <c:pt idx="1336">
                  <c:v>0.26208001235282546</c:v>
                </c:pt>
                <c:pt idx="1337">
                  <c:v>0.2623586392234708</c:v>
                </c:pt>
                <c:pt idx="1338">
                  <c:v>0.25174162288686619</c:v>
                </c:pt>
                <c:pt idx="1339">
                  <c:v>0.24998874471039495</c:v>
                </c:pt>
                <c:pt idx="1340">
                  <c:v>0.25050656740333149</c:v>
                </c:pt>
                <c:pt idx="1341">
                  <c:v>0.2489367722518453</c:v>
                </c:pt>
                <c:pt idx="1342">
                  <c:v>0.26271500015025928</c:v>
                </c:pt>
                <c:pt idx="1343">
                  <c:v>0.27519350747001659</c:v>
                </c:pt>
                <c:pt idx="1344">
                  <c:v>0.27206938353202248</c:v>
                </c:pt>
                <c:pt idx="1345">
                  <c:v>0.26071002996874559</c:v>
                </c:pt>
                <c:pt idx="1346">
                  <c:v>0.25993642379936466</c:v>
                </c:pt>
                <c:pt idx="1347">
                  <c:v>0.24999879138540887</c:v>
                </c:pt>
                <c:pt idx="1348">
                  <c:v>0.24755932128390892</c:v>
                </c:pt>
                <c:pt idx="1349">
                  <c:v>0.25127039606625773</c:v>
                </c:pt>
                <c:pt idx="1350">
                  <c:v>0.25776414965806421</c:v>
                </c:pt>
                <c:pt idx="1351">
                  <c:v>0.26028758270085828</c:v>
                </c:pt>
                <c:pt idx="1352">
                  <c:v>0.25779492982236046</c:v>
                </c:pt>
                <c:pt idx="1353">
                  <c:v>0.24866520199259201</c:v>
                </c:pt>
                <c:pt idx="1354">
                  <c:v>0.24417681080408368</c:v>
                </c:pt>
                <c:pt idx="1355">
                  <c:v>0.24059751574272809</c:v>
                </c:pt>
                <c:pt idx="1356">
                  <c:v>0.22156608127018973</c:v>
                </c:pt>
                <c:pt idx="1357">
                  <c:v>0.21825022705806937</c:v>
                </c:pt>
                <c:pt idx="1358">
                  <c:v>0.21540075530459632</c:v>
                </c:pt>
                <c:pt idx="1359">
                  <c:v>0.2109875255610045</c:v>
                </c:pt>
                <c:pt idx="1360">
                  <c:v>0.20848179567529979</c:v>
                </c:pt>
                <c:pt idx="1361">
                  <c:v>0.20086385036618534</c:v>
                </c:pt>
                <c:pt idx="1362">
                  <c:v>0.20020241793794355</c:v>
                </c:pt>
                <c:pt idx="1363">
                  <c:v>0.1999445650630281</c:v>
                </c:pt>
                <c:pt idx="1364">
                  <c:v>0.19633085440483744</c:v>
                </c:pt>
                <c:pt idx="1365">
                  <c:v>0.19415776971371193</c:v>
                </c:pt>
                <c:pt idx="1366">
                  <c:v>0.18845043124244001</c:v>
                </c:pt>
                <c:pt idx="1367">
                  <c:v>0.19259939439884127</c:v>
                </c:pt>
                <c:pt idx="1368">
                  <c:v>0.19030968526061884</c:v>
                </c:pt>
                <c:pt idx="1369">
                  <c:v>0.188506906391507</c:v>
                </c:pt>
                <c:pt idx="1370">
                  <c:v>0.19753856626520452</c:v>
                </c:pt>
                <c:pt idx="1371">
                  <c:v>0.19759693104804574</c:v>
                </c:pt>
                <c:pt idx="1372">
                  <c:v>0.19383182168905477</c:v>
                </c:pt>
                <c:pt idx="1373">
                  <c:v>0.19060264140285757</c:v>
                </c:pt>
                <c:pt idx="1374">
                  <c:v>0.17889501225308579</c:v>
                </c:pt>
                <c:pt idx="1375">
                  <c:v>0.17602775191056266</c:v>
                </c:pt>
                <c:pt idx="1376">
                  <c:v>0.17750470630099141</c:v>
                </c:pt>
                <c:pt idx="1377">
                  <c:v>0.17332985398662598</c:v>
                </c:pt>
                <c:pt idx="1378">
                  <c:v>0.17092109167368258</c:v>
                </c:pt>
                <c:pt idx="1379">
                  <c:v>0.17145629246821767</c:v>
                </c:pt>
                <c:pt idx="1380">
                  <c:v>0.16328143886009244</c:v>
                </c:pt>
                <c:pt idx="1381">
                  <c:v>0.16632204073156132</c:v>
                </c:pt>
                <c:pt idx="1382">
                  <c:v>0.16555387918998327</c:v>
                </c:pt>
                <c:pt idx="1383">
                  <c:v>0.1638938768306166</c:v>
                </c:pt>
                <c:pt idx="1384">
                  <c:v>0.15157615434410199</c:v>
                </c:pt>
                <c:pt idx="1385">
                  <c:v>0.15918034603962947</c:v>
                </c:pt>
                <c:pt idx="1386">
                  <c:v>0.14905209907725731</c:v>
                </c:pt>
                <c:pt idx="1387">
                  <c:v>0.14960609780348355</c:v>
                </c:pt>
                <c:pt idx="1388">
                  <c:v>0.16158017860234375</c:v>
                </c:pt>
                <c:pt idx="1389">
                  <c:v>0.17137043730524315</c:v>
                </c:pt>
                <c:pt idx="1390">
                  <c:v>0.15666684778961582</c:v>
                </c:pt>
                <c:pt idx="1391">
                  <c:v>0.15608476893146664</c:v>
                </c:pt>
                <c:pt idx="1392">
                  <c:v>0.16722151123835641</c:v>
                </c:pt>
                <c:pt idx="1393">
                  <c:v>0.15816219076507351</c:v>
                </c:pt>
                <c:pt idx="1394">
                  <c:v>0.15819817425511679</c:v>
                </c:pt>
                <c:pt idx="1395">
                  <c:v>0.15178814740236882</c:v>
                </c:pt>
                <c:pt idx="1396">
                  <c:v>0.15527712401440652</c:v>
                </c:pt>
                <c:pt idx="1397">
                  <c:v>0.1650194185541245</c:v>
                </c:pt>
                <c:pt idx="1398">
                  <c:v>0.19440090969073556</c:v>
                </c:pt>
                <c:pt idx="1399">
                  <c:v>0.19888242925606098</c:v>
                </c:pt>
                <c:pt idx="1400">
                  <c:v>0.20613166744884254</c:v>
                </c:pt>
                <c:pt idx="1401">
                  <c:v>0.19638757900996218</c:v>
                </c:pt>
                <c:pt idx="1402">
                  <c:v>0.1999990336111635</c:v>
                </c:pt>
                <c:pt idx="1403">
                  <c:v>0.19205810615325336</c:v>
                </c:pt>
                <c:pt idx="1404">
                  <c:v>0.18475904191392087</c:v>
                </c:pt>
                <c:pt idx="1405">
                  <c:v>0.18006393478046293</c:v>
                </c:pt>
                <c:pt idx="1406">
                  <c:v>0.1656837437097311</c:v>
                </c:pt>
                <c:pt idx="1407">
                  <c:v>0.15913721388717292</c:v>
                </c:pt>
                <c:pt idx="1408">
                  <c:v>0.15949729938909218</c:v>
                </c:pt>
                <c:pt idx="1409">
                  <c:v>0.16223613006264451</c:v>
                </c:pt>
                <c:pt idx="1410">
                  <c:v>0.17774926233292102</c:v>
                </c:pt>
                <c:pt idx="1411">
                  <c:v>0.15202748132170354</c:v>
                </c:pt>
                <c:pt idx="1412">
                  <c:v>0.16352637879531762</c:v>
                </c:pt>
                <c:pt idx="1413">
                  <c:v>0.16175978421849319</c:v>
                </c:pt>
                <c:pt idx="1414">
                  <c:v>0.18330787133631149</c:v>
                </c:pt>
                <c:pt idx="1415">
                  <c:v>0.1817186837999025</c:v>
                </c:pt>
                <c:pt idx="1416">
                  <c:v>0.15519823197427446</c:v>
                </c:pt>
                <c:pt idx="1417">
                  <c:v>0.15685767009242696</c:v>
                </c:pt>
                <c:pt idx="1418">
                  <c:v>0.17611659538036556</c:v>
                </c:pt>
                <c:pt idx="1419">
                  <c:v>0.16464076968738664</c:v>
                </c:pt>
                <c:pt idx="1420">
                  <c:v>0.15012010643694354</c:v>
                </c:pt>
                <c:pt idx="1421">
                  <c:v>0.15326963327475743</c:v>
                </c:pt>
                <c:pt idx="1422">
                  <c:v>0.15974270171359428</c:v>
                </c:pt>
                <c:pt idx="1423">
                  <c:v>0.18354459243126717</c:v>
                </c:pt>
                <c:pt idx="1424">
                  <c:v>0.16494490943887688</c:v>
                </c:pt>
                <c:pt idx="1425">
                  <c:v>0.15946843053183843</c:v>
                </c:pt>
                <c:pt idx="1426">
                  <c:v>0.1493401965016872</c:v>
                </c:pt>
                <c:pt idx="1427">
                  <c:v>0.15229348650945856</c:v>
                </c:pt>
                <c:pt idx="1428">
                  <c:v>0.14927448475855826</c:v>
                </c:pt>
                <c:pt idx="1429">
                  <c:v>0.16104836514846188</c:v>
                </c:pt>
                <c:pt idx="1430">
                  <c:v>0.13366580779034568</c:v>
                </c:pt>
                <c:pt idx="1431">
                  <c:v>0.129748369</c:v>
                </c:pt>
                <c:pt idx="1432">
                  <c:v>0.15998834447417529</c:v>
                </c:pt>
                <c:pt idx="1433">
                  <c:v>0.11903918624862861</c:v>
                </c:pt>
                <c:pt idx="1434">
                  <c:v>0.12895463895147199</c:v>
                </c:pt>
                <c:pt idx="1435">
                  <c:v>0.1273440509537529</c:v>
                </c:pt>
                <c:pt idx="1436">
                  <c:v>0.18060558348461719</c:v>
                </c:pt>
                <c:pt idx="1437">
                  <c:v>0.17748400800932015</c:v>
                </c:pt>
                <c:pt idx="1438">
                  <c:v>0.17545757167551077</c:v>
                </c:pt>
                <c:pt idx="1439">
                  <c:v>0.18535764431009533</c:v>
                </c:pt>
                <c:pt idx="1440">
                  <c:v>0.16420735519994151</c:v>
                </c:pt>
                <c:pt idx="1441">
                  <c:v>0.159908528869244</c:v>
                </c:pt>
                <c:pt idx="1442">
                  <c:v>0.15589511443514389</c:v>
                </c:pt>
                <c:pt idx="1443">
                  <c:v>0.15013869880050815</c:v>
                </c:pt>
                <c:pt idx="1444">
                  <c:v>0.15029841181531833</c:v>
                </c:pt>
                <c:pt idx="1445">
                  <c:v>0.15362156812434091</c:v>
                </c:pt>
                <c:pt idx="1446">
                  <c:v>0.15323250485619938</c:v>
                </c:pt>
                <c:pt idx="1447">
                  <c:v>0.14468480775329109</c:v>
                </c:pt>
                <c:pt idx="1448">
                  <c:v>0.14818782791157997</c:v>
                </c:pt>
                <c:pt idx="1449">
                  <c:v>0.14182796368335038</c:v>
                </c:pt>
                <c:pt idx="1450">
                  <c:v>0.14068348903983574</c:v>
                </c:pt>
                <c:pt idx="1451">
                  <c:v>0.14485649470611922</c:v>
                </c:pt>
                <c:pt idx="1452">
                  <c:v>0.14839752494523126</c:v>
                </c:pt>
                <c:pt idx="1453">
                  <c:v>0.15398466681762313</c:v>
                </c:pt>
                <c:pt idx="1454">
                  <c:v>0.15355512044100966</c:v>
                </c:pt>
                <c:pt idx="1455">
                  <c:v>0.15069989730026506</c:v>
                </c:pt>
                <c:pt idx="1456">
                  <c:v>0.15357002928541186</c:v>
                </c:pt>
                <c:pt idx="1457">
                  <c:v>0.15695373323507186</c:v>
                </c:pt>
                <c:pt idx="1458">
                  <c:v>0.15821615968515268</c:v>
                </c:pt>
                <c:pt idx="1459">
                  <c:v>0.15301186189464691</c:v>
                </c:pt>
                <c:pt idx="1460">
                  <c:v>0.15076833218217278</c:v>
                </c:pt>
                <c:pt idx="1461">
                  <c:v>0.14583441856634363</c:v>
                </c:pt>
                <c:pt idx="1462">
                  <c:v>0.1476305006173263</c:v>
                </c:pt>
                <c:pt idx="1463">
                  <c:v>0.15012820341643263</c:v>
                </c:pt>
                <c:pt idx="1464">
                  <c:v>0.15036423686780165</c:v>
                </c:pt>
                <c:pt idx="1465">
                  <c:v>0.14892751091884751</c:v>
                </c:pt>
                <c:pt idx="1466">
                  <c:v>0.14920816819395186</c:v>
                </c:pt>
                <c:pt idx="1467">
                  <c:v>0.13975802570710313</c:v>
                </c:pt>
                <c:pt idx="1468">
                  <c:v>0.14349374500358303</c:v>
                </c:pt>
                <c:pt idx="1469">
                  <c:v>0.13961698402425912</c:v>
                </c:pt>
                <c:pt idx="1470">
                  <c:v>0.13506320393217949</c:v>
                </c:pt>
                <c:pt idx="1471">
                  <c:v>0.13833744190183256</c:v>
                </c:pt>
                <c:pt idx="1472">
                  <c:v>0.14639484685207713</c:v>
                </c:pt>
                <c:pt idx="1473">
                  <c:v>0.146270244142681</c:v>
                </c:pt>
                <c:pt idx="1474">
                  <c:v>0.14717508761657686</c:v>
                </c:pt>
                <c:pt idx="1475">
                  <c:v>0.14743307977940182</c:v>
                </c:pt>
                <c:pt idx="1476">
                  <c:v>0.14779384646380753</c:v>
                </c:pt>
                <c:pt idx="1477">
                  <c:v>0.14318168208011167</c:v>
                </c:pt>
                <c:pt idx="1478">
                  <c:v>0.14176799445347052</c:v>
                </c:pt>
                <c:pt idx="1479">
                  <c:v>0.14257657562010745</c:v>
                </c:pt>
                <c:pt idx="1480">
                  <c:v>0.14001440325324443</c:v>
                </c:pt>
                <c:pt idx="1481">
                  <c:v>0.14524973422695026</c:v>
                </c:pt>
                <c:pt idx="1482">
                  <c:v>0.14592209216429181</c:v>
                </c:pt>
                <c:pt idx="1483">
                  <c:v>0.14706124383499047</c:v>
                </c:pt>
                <c:pt idx="1484">
                  <c:v>0.14834357590429181</c:v>
                </c:pt>
                <c:pt idx="1485">
                  <c:v>0.15669795476614071</c:v>
                </c:pt>
                <c:pt idx="1486">
                  <c:v>0.15277823029465021</c:v>
                </c:pt>
                <c:pt idx="1487">
                  <c:v>0.1562164907815291</c:v>
                </c:pt>
                <c:pt idx="1488">
                  <c:v>0.15504336609466146</c:v>
                </c:pt>
                <c:pt idx="1489">
                  <c:v>0.15770297022213264</c:v>
                </c:pt>
                <c:pt idx="1490">
                  <c:v>0.15458538198323116</c:v>
                </c:pt>
                <c:pt idx="1491">
                  <c:v>0.15529270930633021</c:v>
                </c:pt>
                <c:pt idx="1492">
                  <c:v>0.15732752767155916</c:v>
                </c:pt>
                <c:pt idx="1493">
                  <c:v>0.15948202532850139</c:v>
                </c:pt>
                <c:pt idx="1494">
                  <c:v>0.1615658598704641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80F-4CF3-9FB4-4A8DE5941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79296"/>
        <c:axId val="45880832"/>
      </c:lineChart>
      <c:dateAx>
        <c:axId val="45879296"/>
        <c:scaling>
          <c:orientation val="minMax"/>
        </c:scaling>
        <c:delete val="0"/>
        <c:axPos val="b"/>
        <c:numFmt formatCode="d/mm/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80832"/>
        <c:crosses val="autoZero"/>
        <c:auto val="1"/>
        <c:lblOffset val="100"/>
        <c:baseTimeUnit val="days"/>
        <c:majorUnit val="12"/>
        <c:majorTimeUnit val="months"/>
      </c:dateAx>
      <c:valAx>
        <c:axId val="4588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79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000"/>
              <a:t>Major Banks: Bond Yields (margin to Govt rate)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Sheet5!$B$1:$B$984</c:f>
              <c:strCache>
                <c:ptCount val="984"/>
                <c:pt idx="0">
                  <c:v>CBA senior bonds margin (7.25% May 2020 maturity, issued 2010)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Sheet5!$A$985:$A$2849</c:f>
              <c:numCache>
                <c:formatCode>d/mm/yy;@</c:formatCode>
                <c:ptCount val="1865"/>
                <c:pt idx="0">
                  <c:v>42026</c:v>
                </c:pt>
                <c:pt idx="1">
                  <c:v>42027</c:v>
                </c:pt>
                <c:pt idx="2">
                  <c:v>42031</c:v>
                </c:pt>
                <c:pt idx="3">
                  <c:v>42032</c:v>
                </c:pt>
                <c:pt idx="4">
                  <c:v>42033</c:v>
                </c:pt>
                <c:pt idx="5">
                  <c:v>42034</c:v>
                </c:pt>
                <c:pt idx="6">
                  <c:v>42037</c:v>
                </c:pt>
                <c:pt idx="7">
                  <c:v>42038</c:v>
                </c:pt>
                <c:pt idx="8">
                  <c:v>42039</c:v>
                </c:pt>
                <c:pt idx="9">
                  <c:v>42040</c:v>
                </c:pt>
                <c:pt idx="10">
                  <c:v>42041</c:v>
                </c:pt>
                <c:pt idx="11">
                  <c:v>42044</c:v>
                </c:pt>
                <c:pt idx="12">
                  <c:v>42045</c:v>
                </c:pt>
                <c:pt idx="13">
                  <c:v>42046</c:v>
                </c:pt>
                <c:pt idx="14">
                  <c:v>42047</c:v>
                </c:pt>
                <c:pt idx="15">
                  <c:v>42048</c:v>
                </c:pt>
                <c:pt idx="16">
                  <c:v>42051</c:v>
                </c:pt>
                <c:pt idx="17">
                  <c:v>42052</c:v>
                </c:pt>
                <c:pt idx="18">
                  <c:v>42053</c:v>
                </c:pt>
                <c:pt idx="19">
                  <c:v>42054</c:v>
                </c:pt>
                <c:pt idx="20">
                  <c:v>42055</c:v>
                </c:pt>
                <c:pt idx="21">
                  <c:v>42058</c:v>
                </c:pt>
                <c:pt idx="22">
                  <c:v>42059</c:v>
                </c:pt>
                <c:pt idx="23">
                  <c:v>42060</c:v>
                </c:pt>
                <c:pt idx="24">
                  <c:v>42061</c:v>
                </c:pt>
                <c:pt idx="25">
                  <c:v>42062</c:v>
                </c:pt>
                <c:pt idx="26">
                  <c:v>42065</c:v>
                </c:pt>
                <c:pt idx="27">
                  <c:v>42066</c:v>
                </c:pt>
                <c:pt idx="28">
                  <c:v>42067</c:v>
                </c:pt>
                <c:pt idx="29">
                  <c:v>42068</c:v>
                </c:pt>
                <c:pt idx="30">
                  <c:v>42069</c:v>
                </c:pt>
                <c:pt idx="31">
                  <c:v>42072</c:v>
                </c:pt>
                <c:pt idx="32">
                  <c:v>42073</c:v>
                </c:pt>
                <c:pt idx="33">
                  <c:v>42074</c:v>
                </c:pt>
                <c:pt idx="34">
                  <c:v>42075</c:v>
                </c:pt>
                <c:pt idx="35">
                  <c:v>42076</c:v>
                </c:pt>
                <c:pt idx="36">
                  <c:v>42079</c:v>
                </c:pt>
                <c:pt idx="37">
                  <c:v>42080</c:v>
                </c:pt>
                <c:pt idx="38">
                  <c:v>42081</c:v>
                </c:pt>
                <c:pt idx="39">
                  <c:v>42082</c:v>
                </c:pt>
                <c:pt idx="40">
                  <c:v>42083</c:v>
                </c:pt>
                <c:pt idx="41">
                  <c:v>42086</c:v>
                </c:pt>
                <c:pt idx="42">
                  <c:v>42087</c:v>
                </c:pt>
                <c:pt idx="43">
                  <c:v>42088</c:v>
                </c:pt>
                <c:pt idx="44">
                  <c:v>42089</c:v>
                </c:pt>
                <c:pt idx="45">
                  <c:v>42090</c:v>
                </c:pt>
                <c:pt idx="46">
                  <c:v>42093</c:v>
                </c:pt>
                <c:pt idx="47">
                  <c:v>42094</c:v>
                </c:pt>
                <c:pt idx="48">
                  <c:v>42095</c:v>
                </c:pt>
                <c:pt idx="49">
                  <c:v>42096</c:v>
                </c:pt>
                <c:pt idx="50">
                  <c:v>42101</c:v>
                </c:pt>
                <c:pt idx="51">
                  <c:v>42102</c:v>
                </c:pt>
                <c:pt idx="52">
                  <c:v>42103</c:v>
                </c:pt>
                <c:pt idx="53">
                  <c:v>42104</c:v>
                </c:pt>
                <c:pt idx="54">
                  <c:v>42107</c:v>
                </c:pt>
                <c:pt idx="55">
                  <c:v>42108</c:v>
                </c:pt>
                <c:pt idx="56">
                  <c:v>42109</c:v>
                </c:pt>
                <c:pt idx="57">
                  <c:v>42110</c:v>
                </c:pt>
                <c:pt idx="58">
                  <c:v>42111</c:v>
                </c:pt>
                <c:pt idx="59">
                  <c:v>42114</c:v>
                </c:pt>
                <c:pt idx="60">
                  <c:v>42115</c:v>
                </c:pt>
                <c:pt idx="61">
                  <c:v>42116</c:v>
                </c:pt>
                <c:pt idx="62">
                  <c:v>42117</c:v>
                </c:pt>
                <c:pt idx="63">
                  <c:v>42118</c:v>
                </c:pt>
                <c:pt idx="64">
                  <c:v>42121</c:v>
                </c:pt>
                <c:pt idx="65">
                  <c:v>42122</c:v>
                </c:pt>
                <c:pt idx="66">
                  <c:v>42123</c:v>
                </c:pt>
                <c:pt idx="67">
                  <c:v>42124</c:v>
                </c:pt>
                <c:pt idx="68">
                  <c:v>42125</c:v>
                </c:pt>
                <c:pt idx="69">
                  <c:v>42128</c:v>
                </c:pt>
                <c:pt idx="70">
                  <c:v>42129</c:v>
                </c:pt>
                <c:pt idx="71">
                  <c:v>42130</c:v>
                </c:pt>
                <c:pt idx="72">
                  <c:v>42131</c:v>
                </c:pt>
                <c:pt idx="73">
                  <c:v>42132</c:v>
                </c:pt>
                <c:pt idx="74">
                  <c:v>42135</c:v>
                </c:pt>
                <c:pt idx="75">
                  <c:v>42136</c:v>
                </c:pt>
                <c:pt idx="76">
                  <c:v>42137</c:v>
                </c:pt>
                <c:pt idx="77">
                  <c:v>42138</c:v>
                </c:pt>
                <c:pt idx="78">
                  <c:v>42139</c:v>
                </c:pt>
                <c:pt idx="79">
                  <c:v>42142</c:v>
                </c:pt>
                <c:pt idx="80">
                  <c:v>42143</c:v>
                </c:pt>
                <c:pt idx="81">
                  <c:v>42144</c:v>
                </c:pt>
                <c:pt idx="82">
                  <c:v>42145</c:v>
                </c:pt>
                <c:pt idx="83">
                  <c:v>42146</c:v>
                </c:pt>
                <c:pt idx="84">
                  <c:v>42149</c:v>
                </c:pt>
                <c:pt idx="85">
                  <c:v>42150</c:v>
                </c:pt>
                <c:pt idx="86">
                  <c:v>42151</c:v>
                </c:pt>
                <c:pt idx="87">
                  <c:v>42152</c:v>
                </c:pt>
                <c:pt idx="88">
                  <c:v>42153</c:v>
                </c:pt>
                <c:pt idx="89">
                  <c:v>42156</c:v>
                </c:pt>
                <c:pt idx="90">
                  <c:v>42157</c:v>
                </c:pt>
                <c:pt idx="91">
                  <c:v>42158</c:v>
                </c:pt>
                <c:pt idx="92">
                  <c:v>42159</c:v>
                </c:pt>
                <c:pt idx="93">
                  <c:v>42160</c:v>
                </c:pt>
                <c:pt idx="94">
                  <c:v>42164</c:v>
                </c:pt>
                <c:pt idx="95">
                  <c:v>42165</c:v>
                </c:pt>
                <c:pt idx="96">
                  <c:v>42166</c:v>
                </c:pt>
                <c:pt idx="97">
                  <c:v>42167</c:v>
                </c:pt>
                <c:pt idx="98">
                  <c:v>42170</c:v>
                </c:pt>
                <c:pt idx="99">
                  <c:v>42171</c:v>
                </c:pt>
                <c:pt idx="100">
                  <c:v>42172</c:v>
                </c:pt>
                <c:pt idx="101">
                  <c:v>42173</c:v>
                </c:pt>
                <c:pt idx="102">
                  <c:v>42174</c:v>
                </c:pt>
                <c:pt idx="103">
                  <c:v>42177</c:v>
                </c:pt>
                <c:pt idx="104">
                  <c:v>42178</c:v>
                </c:pt>
                <c:pt idx="105">
                  <c:v>42179</c:v>
                </c:pt>
                <c:pt idx="106">
                  <c:v>42180</c:v>
                </c:pt>
                <c:pt idx="107">
                  <c:v>42181</c:v>
                </c:pt>
                <c:pt idx="108">
                  <c:v>42184</c:v>
                </c:pt>
                <c:pt idx="109">
                  <c:v>42185</c:v>
                </c:pt>
                <c:pt idx="110">
                  <c:v>42186</c:v>
                </c:pt>
                <c:pt idx="111">
                  <c:v>42187</c:v>
                </c:pt>
                <c:pt idx="112">
                  <c:v>42188</c:v>
                </c:pt>
                <c:pt idx="113">
                  <c:v>42191</c:v>
                </c:pt>
                <c:pt idx="114">
                  <c:v>42192</c:v>
                </c:pt>
                <c:pt idx="115">
                  <c:v>42193</c:v>
                </c:pt>
                <c:pt idx="116">
                  <c:v>42194</c:v>
                </c:pt>
                <c:pt idx="117">
                  <c:v>42195</c:v>
                </c:pt>
                <c:pt idx="118">
                  <c:v>42198</c:v>
                </c:pt>
                <c:pt idx="119">
                  <c:v>42199</c:v>
                </c:pt>
                <c:pt idx="120">
                  <c:v>42200</c:v>
                </c:pt>
                <c:pt idx="121">
                  <c:v>42201</c:v>
                </c:pt>
                <c:pt idx="122">
                  <c:v>42202</c:v>
                </c:pt>
                <c:pt idx="123">
                  <c:v>42205</c:v>
                </c:pt>
                <c:pt idx="124">
                  <c:v>42206</c:v>
                </c:pt>
                <c:pt idx="125">
                  <c:v>42207</c:v>
                </c:pt>
                <c:pt idx="126">
                  <c:v>42208</c:v>
                </c:pt>
                <c:pt idx="127">
                  <c:v>42209</c:v>
                </c:pt>
                <c:pt idx="128">
                  <c:v>42212</c:v>
                </c:pt>
                <c:pt idx="129">
                  <c:v>42213</c:v>
                </c:pt>
                <c:pt idx="130">
                  <c:v>42214</c:v>
                </c:pt>
                <c:pt idx="131">
                  <c:v>42215</c:v>
                </c:pt>
                <c:pt idx="132">
                  <c:v>42216</c:v>
                </c:pt>
                <c:pt idx="133">
                  <c:v>42219</c:v>
                </c:pt>
                <c:pt idx="134">
                  <c:v>42220</c:v>
                </c:pt>
                <c:pt idx="135">
                  <c:v>42221</c:v>
                </c:pt>
                <c:pt idx="136">
                  <c:v>42222</c:v>
                </c:pt>
                <c:pt idx="137">
                  <c:v>42223</c:v>
                </c:pt>
                <c:pt idx="138">
                  <c:v>42226</c:v>
                </c:pt>
                <c:pt idx="139">
                  <c:v>42227</c:v>
                </c:pt>
                <c:pt idx="140">
                  <c:v>42228</c:v>
                </c:pt>
                <c:pt idx="141">
                  <c:v>42229</c:v>
                </c:pt>
                <c:pt idx="142">
                  <c:v>42230</c:v>
                </c:pt>
                <c:pt idx="143">
                  <c:v>42233</c:v>
                </c:pt>
                <c:pt idx="144">
                  <c:v>42234</c:v>
                </c:pt>
                <c:pt idx="145">
                  <c:v>42235</c:v>
                </c:pt>
                <c:pt idx="146">
                  <c:v>42236</c:v>
                </c:pt>
                <c:pt idx="147">
                  <c:v>42237</c:v>
                </c:pt>
                <c:pt idx="148">
                  <c:v>42240</c:v>
                </c:pt>
                <c:pt idx="149">
                  <c:v>42241</c:v>
                </c:pt>
                <c:pt idx="150">
                  <c:v>42242</c:v>
                </c:pt>
                <c:pt idx="151">
                  <c:v>42243</c:v>
                </c:pt>
                <c:pt idx="152">
                  <c:v>42244</c:v>
                </c:pt>
                <c:pt idx="153">
                  <c:v>42247</c:v>
                </c:pt>
                <c:pt idx="154">
                  <c:v>42248</c:v>
                </c:pt>
                <c:pt idx="155">
                  <c:v>42249</c:v>
                </c:pt>
                <c:pt idx="156">
                  <c:v>42250</c:v>
                </c:pt>
                <c:pt idx="157">
                  <c:v>42251</c:v>
                </c:pt>
                <c:pt idx="158">
                  <c:v>42254</c:v>
                </c:pt>
                <c:pt idx="159">
                  <c:v>42255</c:v>
                </c:pt>
                <c:pt idx="160">
                  <c:v>42256</c:v>
                </c:pt>
                <c:pt idx="161">
                  <c:v>42257</c:v>
                </c:pt>
                <c:pt idx="162">
                  <c:v>42258</c:v>
                </c:pt>
                <c:pt idx="163">
                  <c:v>42261</c:v>
                </c:pt>
                <c:pt idx="164">
                  <c:v>42262</c:v>
                </c:pt>
                <c:pt idx="165">
                  <c:v>42263</c:v>
                </c:pt>
                <c:pt idx="166">
                  <c:v>42264</c:v>
                </c:pt>
                <c:pt idx="167">
                  <c:v>42265</c:v>
                </c:pt>
                <c:pt idx="168">
                  <c:v>42268</c:v>
                </c:pt>
                <c:pt idx="169">
                  <c:v>42269</c:v>
                </c:pt>
                <c:pt idx="170">
                  <c:v>42270</c:v>
                </c:pt>
                <c:pt idx="171">
                  <c:v>42271</c:v>
                </c:pt>
                <c:pt idx="172">
                  <c:v>42272</c:v>
                </c:pt>
                <c:pt idx="173">
                  <c:v>42275</c:v>
                </c:pt>
                <c:pt idx="174">
                  <c:v>42276</c:v>
                </c:pt>
                <c:pt idx="175">
                  <c:v>42277</c:v>
                </c:pt>
                <c:pt idx="176">
                  <c:v>42278</c:v>
                </c:pt>
                <c:pt idx="177">
                  <c:v>42279</c:v>
                </c:pt>
                <c:pt idx="178">
                  <c:v>42282</c:v>
                </c:pt>
                <c:pt idx="179">
                  <c:v>42283</c:v>
                </c:pt>
                <c:pt idx="180">
                  <c:v>42284</c:v>
                </c:pt>
                <c:pt idx="181">
                  <c:v>42285</c:v>
                </c:pt>
                <c:pt idx="182">
                  <c:v>42286</c:v>
                </c:pt>
                <c:pt idx="183">
                  <c:v>42289</c:v>
                </c:pt>
                <c:pt idx="184">
                  <c:v>42290</c:v>
                </c:pt>
                <c:pt idx="185">
                  <c:v>42291</c:v>
                </c:pt>
                <c:pt idx="186">
                  <c:v>42292</c:v>
                </c:pt>
                <c:pt idx="187">
                  <c:v>42293</c:v>
                </c:pt>
                <c:pt idx="188">
                  <c:v>42296</c:v>
                </c:pt>
                <c:pt idx="189">
                  <c:v>42297</c:v>
                </c:pt>
                <c:pt idx="190">
                  <c:v>42298</c:v>
                </c:pt>
                <c:pt idx="191">
                  <c:v>42299</c:v>
                </c:pt>
                <c:pt idx="192">
                  <c:v>42300</c:v>
                </c:pt>
                <c:pt idx="193">
                  <c:v>42303</c:v>
                </c:pt>
                <c:pt idx="194">
                  <c:v>42304</c:v>
                </c:pt>
                <c:pt idx="195">
                  <c:v>42305</c:v>
                </c:pt>
                <c:pt idx="196">
                  <c:v>42306</c:v>
                </c:pt>
                <c:pt idx="197">
                  <c:v>42307</c:v>
                </c:pt>
                <c:pt idx="198">
                  <c:v>42310</c:v>
                </c:pt>
                <c:pt idx="199">
                  <c:v>42311</c:v>
                </c:pt>
                <c:pt idx="200">
                  <c:v>42312</c:v>
                </c:pt>
                <c:pt idx="201">
                  <c:v>42313</c:v>
                </c:pt>
                <c:pt idx="202">
                  <c:v>42314</c:v>
                </c:pt>
                <c:pt idx="203">
                  <c:v>42317</c:v>
                </c:pt>
                <c:pt idx="204">
                  <c:v>42318</c:v>
                </c:pt>
                <c:pt idx="205">
                  <c:v>42319</c:v>
                </c:pt>
                <c:pt idx="206">
                  <c:v>42320</c:v>
                </c:pt>
                <c:pt idx="207">
                  <c:v>42321</c:v>
                </c:pt>
                <c:pt idx="208">
                  <c:v>42324</c:v>
                </c:pt>
                <c:pt idx="209">
                  <c:v>42325</c:v>
                </c:pt>
                <c:pt idx="210">
                  <c:v>42326</c:v>
                </c:pt>
                <c:pt idx="211">
                  <c:v>42327</c:v>
                </c:pt>
                <c:pt idx="212">
                  <c:v>42328</c:v>
                </c:pt>
                <c:pt idx="213">
                  <c:v>42331</c:v>
                </c:pt>
                <c:pt idx="214">
                  <c:v>42332</c:v>
                </c:pt>
                <c:pt idx="215">
                  <c:v>42333</c:v>
                </c:pt>
                <c:pt idx="216">
                  <c:v>42334</c:v>
                </c:pt>
                <c:pt idx="217">
                  <c:v>42335</c:v>
                </c:pt>
                <c:pt idx="218">
                  <c:v>42338</c:v>
                </c:pt>
                <c:pt idx="219">
                  <c:v>42339</c:v>
                </c:pt>
                <c:pt idx="220">
                  <c:v>42340</c:v>
                </c:pt>
                <c:pt idx="221">
                  <c:v>42341</c:v>
                </c:pt>
                <c:pt idx="222">
                  <c:v>42342</c:v>
                </c:pt>
                <c:pt idx="223">
                  <c:v>42345</c:v>
                </c:pt>
                <c:pt idx="224">
                  <c:v>42346</c:v>
                </c:pt>
                <c:pt idx="225">
                  <c:v>42347</c:v>
                </c:pt>
                <c:pt idx="226">
                  <c:v>42348</c:v>
                </c:pt>
                <c:pt idx="227">
                  <c:v>42349</c:v>
                </c:pt>
                <c:pt idx="228">
                  <c:v>42352</c:v>
                </c:pt>
                <c:pt idx="229">
                  <c:v>42353</c:v>
                </c:pt>
                <c:pt idx="230">
                  <c:v>42354</c:v>
                </c:pt>
                <c:pt idx="231">
                  <c:v>42355</c:v>
                </c:pt>
                <c:pt idx="232">
                  <c:v>42356</c:v>
                </c:pt>
                <c:pt idx="233">
                  <c:v>42359</c:v>
                </c:pt>
                <c:pt idx="234">
                  <c:v>42360</c:v>
                </c:pt>
                <c:pt idx="235">
                  <c:v>42361</c:v>
                </c:pt>
                <c:pt idx="236">
                  <c:v>42362</c:v>
                </c:pt>
                <c:pt idx="237">
                  <c:v>42367</c:v>
                </c:pt>
                <c:pt idx="238">
                  <c:v>42368</c:v>
                </c:pt>
                <c:pt idx="239">
                  <c:v>42369</c:v>
                </c:pt>
                <c:pt idx="240">
                  <c:v>42373</c:v>
                </c:pt>
                <c:pt idx="241">
                  <c:v>42374</c:v>
                </c:pt>
                <c:pt idx="242">
                  <c:v>42375</c:v>
                </c:pt>
                <c:pt idx="243">
                  <c:v>42376</c:v>
                </c:pt>
                <c:pt idx="244">
                  <c:v>42377</c:v>
                </c:pt>
                <c:pt idx="245">
                  <c:v>42380</c:v>
                </c:pt>
                <c:pt idx="246">
                  <c:v>42381</c:v>
                </c:pt>
                <c:pt idx="247">
                  <c:v>42382</c:v>
                </c:pt>
                <c:pt idx="248">
                  <c:v>42383</c:v>
                </c:pt>
                <c:pt idx="249">
                  <c:v>42384</c:v>
                </c:pt>
                <c:pt idx="250">
                  <c:v>42387</c:v>
                </c:pt>
                <c:pt idx="251">
                  <c:v>42388</c:v>
                </c:pt>
                <c:pt idx="252">
                  <c:v>42389</c:v>
                </c:pt>
                <c:pt idx="253">
                  <c:v>42390</c:v>
                </c:pt>
                <c:pt idx="254">
                  <c:v>42391</c:v>
                </c:pt>
                <c:pt idx="255">
                  <c:v>42394</c:v>
                </c:pt>
                <c:pt idx="256">
                  <c:v>42396</c:v>
                </c:pt>
                <c:pt idx="257">
                  <c:v>42397</c:v>
                </c:pt>
                <c:pt idx="258">
                  <c:v>42398</c:v>
                </c:pt>
                <c:pt idx="259">
                  <c:v>42401</c:v>
                </c:pt>
                <c:pt idx="260">
                  <c:v>42402</c:v>
                </c:pt>
                <c:pt idx="261">
                  <c:v>42403</c:v>
                </c:pt>
                <c:pt idx="262">
                  <c:v>42404</c:v>
                </c:pt>
                <c:pt idx="263">
                  <c:v>42405</c:v>
                </c:pt>
                <c:pt idx="264">
                  <c:v>42408</c:v>
                </c:pt>
                <c:pt idx="265">
                  <c:v>42409</c:v>
                </c:pt>
                <c:pt idx="266">
                  <c:v>42410</c:v>
                </c:pt>
                <c:pt idx="267">
                  <c:v>42411</c:v>
                </c:pt>
                <c:pt idx="268">
                  <c:v>42412</c:v>
                </c:pt>
                <c:pt idx="269">
                  <c:v>42415</c:v>
                </c:pt>
                <c:pt idx="270">
                  <c:v>42416</c:v>
                </c:pt>
                <c:pt idx="271">
                  <c:v>42417</c:v>
                </c:pt>
                <c:pt idx="272">
                  <c:v>42418</c:v>
                </c:pt>
                <c:pt idx="273">
                  <c:v>42419</c:v>
                </c:pt>
                <c:pt idx="274">
                  <c:v>42422</c:v>
                </c:pt>
                <c:pt idx="275">
                  <c:v>42423</c:v>
                </c:pt>
                <c:pt idx="276">
                  <c:v>42424</c:v>
                </c:pt>
                <c:pt idx="277">
                  <c:v>42425</c:v>
                </c:pt>
                <c:pt idx="278">
                  <c:v>42426</c:v>
                </c:pt>
                <c:pt idx="279">
                  <c:v>42429</c:v>
                </c:pt>
                <c:pt idx="280">
                  <c:v>42430</c:v>
                </c:pt>
                <c:pt idx="281">
                  <c:v>42431</c:v>
                </c:pt>
                <c:pt idx="282">
                  <c:v>42432</c:v>
                </c:pt>
                <c:pt idx="283">
                  <c:v>42433</c:v>
                </c:pt>
                <c:pt idx="284">
                  <c:v>42436</c:v>
                </c:pt>
                <c:pt idx="285">
                  <c:v>42437</c:v>
                </c:pt>
                <c:pt idx="286">
                  <c:v>42438</c:v>
                </c:pt>
                <c:pt idx="287">
                  <c:v>42439</c:v>
                </c:pt>
                <c:pt idx="288">
                  <c:v>42440</c:v>
                </c:pt>
                <c:pt idx="289">
                  <c:v>42443</c:v>
                </c:pt>
                <c:pt idx="290">
                  <c:v>42444</c:v>
                </c:pt>
                <c:pt idx="291">
                  <c:v>42445</c:v>
                </c:pt>
                <c:pt idx="292">
                  <c:v>42446</c:v>
                </c:pt>
                <c:pt idx="293">
                  <c:v>42447</c:v>
                </c:pt>
                <c:pt idx="294">
                  <c:v>42450</c:v>
                </c:pt>
                <c:pt idx="295">
                  <c:v>42451</c:v>
                </c:pt>
                <c:pt idx="296">
                  <c:v>42452</c:v>
                </c:pt>
                <c:pt idx="297">
                  <c:v>42453</c:v>
                </c:pt>
                <c:pt idx="298">
                  <c:v>42458</c:v>
                </c:pt>
                <c:pt idx="299">
                  <c:v>42459</c:v>
                </c:pt>
                <c:pt idx="300">
                  <c:v>42460</c:v>
                </c:pt>
                <c:pt idx="301">
                  <c:v>42461</c:v>
                </c:pt>
                <c:pt idx="302">
                  <c:v>42464</c:v>
                </c:pt>
                <c:pt idx="303">
                  <c:v>42465</c:v>
                </c:pt>
                <c:pt idx="304">
                  <c:v>42466</c:v>
                </c:pt>
                <c:pt idx="305">
                  <c:v>42467</c:v>
                </c:pt>
                <c:pt idx="306">
                  <c:v>42468</c:v>
                </c:pt>
                <c:pt idx="307">
                  <c:v>42471</c:v>
                </c:pt>
                <c:pt idx="308">
                  <c:v>42472</c:v>
                </c:pt>
                <c:pt idx="309">
                  <c:v>42473</c:v>
                </c:pt>
                <c:pt idx="310">
                  <c:v>42474</c:v>
                </c:pt>
                <c:pt idx="311">
                  <c:v>42475</c:v>
                </c:pt>
                <c:pt idx="312">
                  <c:v>42478</c:v>
                </c:pt>
                <c:pt idx="313">
                  <c:v>42479</c:v>
                </c:pt>
                <c:pt idx="314">
                  <c:v>42480</c:v>
                </c:pt>
                <c:pt idx="315">
                  <c:v>42481</c:v>
                </c:pt>
                <c:pt idx="316">
                  <c:v>42482</c:v>
                </c:pt>
                <c:pt idx="317">
                  <c:v>42486</c:v>
                </c:pt>
                <c:pt idx="318">
                  <c:v>42487</c:v>
                </c:pt>
                <c:pt idx="319">
                  <c:v>42488</c:v>
                </c:pt>
                <c:pt idx="320">
                  <c:v>42489</c:v>
                </c:pt>
                <c:pt idx="321">
                  <c:v>42492</c:v>
                </c:pt>
                <c:pt idx="322">
                  <c:v>42493</c:v>
                </c:pt>
                <c:pt idx="323">
                  <c:v>42494</c:v>
                </c:pt>
                <c:pt idx="324">
                  <c:v>42495</c:v>
                </c:pt>
                <c:pt idx="325">
                  <c:v>42496</c:v>
                </c:pt>
                <c:pt idx="326">
                  <c:v>42499</c:v>
                </c:pt>
                <c:pt idx="327">
                  <c:v>42500</c:v>
                </c:pt>
                <c:pt idx="328">
                  <c:v>42501</c:v>
                </c:pt>
                <c:pt idx="329">
                  <c:v>42502</c:v>
                </c:pt>
                <c:pt idx="330">
                  <c:v>42503</c:v>
                </c:pt>
                <c:pt idx="331">
                  <c:v>42506</c:v>
                </c:pt>
                <c:pt idx="332">
                  <c:v>42507</c:v>
                </c:pt>
                <c:pt idx="333">
                  <c:v>42508</c:v>
                </c:pt>
                <c:pt idx="334">
                  <c:v>42509</c:v>
                </c:pt>
                <c:pt idx="335">
                  <c:v>42510</c:v>
                </c:pt>
                <c:pt idx="336">
                  <c:v>42513</c:v>
                </c:pt>
                <c:pt idx="337">
                  <c:v>42514</c:v>
                </c:pt>
                <c:pt idx="338">
                  <c:v>42515</c:v>
                </c:pt>
                <c:pt idx="339">
                  <c:v>42516</c:v>
                </c:pt>
                <c:pt idx="340">
                  <c:v>42517</c:v>
                </c:pt>
                <c:pt idx="341">
                  <c:v>42520</c:v>
                </c:pt>
                <c:pt idx="342">
                  <c:v>42521</c:v>
                </c:pt>
                <c:pt idx="343">
                  <c:v>42522</c:v>
                </c:pt>
                <c:pt idx="344">
                  <c:v>42523</c:v>
                </c:pt>
                <c:pt idx="345">
                  <c:v>42524</c:v>
                </c:pt>
                <c:pt idx="346">
                  <c:v>42527</c:v>
                </c:pt>
                <c:pt idx="347">
                  <c:v>42528</c:v>
                </c:pt>
                <c:pt idx="348">
                  <c:v>42529</c:v>
                </c:pt>
                <c:pt idx="349">
                  <c:v>42530</c:v>
                </c:pt>
                <c:pt idx="350">
                  <c:v>42531</c:v>
                </c:pt>
                <c:pt idx="351">
                  <c:v>42535</c:v>
                </c:pt>
                <c:pt idx="352">
                  <c:v>42536</c:v>
                </c:pt>
                <c:pt idx="353">
                  <c:v>42537</c:v>
                </c:pt>
                <c:pt idx="354">
                  <c:v>42538</c:v>
                </c:pt>
                <c:pt idx="355">
                  <c:v>42541</c:v>
                </c:pt>
                <c:pt idx="356">
                  <c:v>42542</c:v>
                </c:pt>
                <c:pt idx="357">
                  <c:v>42543</c:v>
                </c:pt>
                <c:pt idx="358">
                  <c:v>42544</c:v>
                </c:pt>
                <c:pt idx="359">
                  <c:v>42545</c:v>
                </c:pt>
                <c:pt idx="360">
                  <c:v>42548</c:v>
                </c:pt>
                <c:pt idx="361">
                  <c:v>42549</c:v>
                </c:pt>
                <c:pt idx="362">
                  <c:v>42550</c:v>
                </c:pt>
                <c:pt idx="363">
                  <c:v>42551</c:v>
                </c:pt>
                <c:pt idx="364">
                  <c:v>42552</c:v>
                </c:pt>
                <c:pt idx="365">
                  <c:v>42555</c:v>
                </c:pt>
                <c:pt idx="366">
                  <c:v>42556</c:v>
                </c:pt>
                <c:pt idx="367">
                  <c:v>42557</c:v>
                </c:pt>
                <c:pt idx="368">
                  <c:v>42558</c:v>
                </c:pt>
                <c:pt idx="369">
                  <c:v>42559</c:v>
                </c:pt>
                <c:pt idx="370">
                  <c:v>42562</c:v>
                </c:pt>
                <c:pt idx="371">
                  <c:v>42563</c:v>
                </c:pt>
                <c:pt idx="372">
                  <c:v>42564</c:v>
                </c:pt>
                <c:pt idx="373">
                  <c:v>42565</c:v>
                </c:pt>
                <c:pt idx="374">
                  <c:v>42566</c:v>
                </c:pt>
                <c:pt idx="375">
                  <c:v>42569</c:v>
                </c:pt>
                <c:pt idx="376">
                  <c:v>42570</c:v>
                </c:pt>
                <c:pt idx="377">
                  <c:v>42571</c:v>
                </c:pt>
                <c:pt idx="378">
                  <c:v>42572</c:v>
                </c:pt>
                <c:pt idx="379">
                  <c:v>42573</c:v>
                </c:pt>
                <c:pt idx="380">
                  <c:v>42576</c:v>
                </c:pt>
                <c:pt idx="381">
                  <c:v>42577</c:v>
                </c:pt>
                <c:pt idx="382">
                  <c:v>42578</c:v>
                </c:pt>
                <c:pt idx="383">
                  <c:v>42579</c:v>
                </c:pt>
                <c:pt idx="384">
                  <c:v>42580</c:v>
                </c:pt>
                <c:pt idx="385">
                  <c:v>42583</c:v>
                </c:pt>
                <c:pt idx="386">
                  <c:v>42584</c:v>
                </c:pt>
                <c:pt idx="387">
                  <c:v>42585</c:v>
                </c:pt>
                <c:pt idx="388">
                  <c:v>42586</c:v>
                </c:pt>
                <c:pt idx="389">
                  <c:v>42587</c:v>
                </c:pt>
                <c:pt idx="390">
                  <c:v>42590</c:v>
                </c:pt>
                <c:pt idx="391">
                  <c:v>42591</c:v>
                </c:pt>
                <c:pt idx="392">
                  <c:v>42592</c:v>
                </c:pt>
                <c:pt idx="393">
                  <c:v>42593</c:v>
                </c:pt>
                <c:pt idx="394">
                  <c:v>42594</c:v>
                </c:pt>
                <c:pt idx="395">
                  <c:v>42597</c:v>
                </c:pt>
                <c:pt idx="396">
                  <c:v>42598</c:v>
                </c:pt>
                <c:pt idx="397">
                  <c:v>42599</c:v>
                </c:pt>
                <c:pt idx="398">
                  <c:v>42600</c:v>
                </c:pt>
                <c:pt idx="399">
                  <c:v>42601</c:v>
                </c:pt>
                <c:pt idx="400">
                  <c:v>42604</c:v>
                </c:pt>
                <c:pt idx="401">
                  <c:v>42605</c:v>
                </c:pt>
                <c:pt idx="402">
                  <c:v>42606</c:v>
                </c:pt>
                <c:pt idx="403">
                  <c:v>42607</c:v>
                </c:pt>
                <c:pt idx="404">
                  <c:v>42608</c:v>
                </c:pt>
                <c:pt idx="405">
                  <c:v>42611</c:v>
                </c:pt>
                <c:pt idx="406">
                  <c:v>42612</c:v>
                </c:pt>
                <c:pt idx="407">
                  <c:v>42613</c:v>
                </c:pt>
                <c:pt idx="408">
                  <c:v>42614</c:v>
                </c:pt>
                <c:pt idx="409">
                  <c:v>42615</c:v>
                </c:pt>
                <c:pt idx="410">
                  <c:v>42618</c:v>
                </c:pt>
                <c:pt idx="411">
                  <c:v>42619</c:v>
                </c:pt>
                <c:pt idx="412">
                  <c:v>42620</c:v>
                </c:pt>
                <c:pt idx="413">
                  <c:v>42621</c:v>
                </c:pt>
                <c:pt idx="414">
                  <c:v>42622</c:v>
                </c:pt>
                <c:pt idx="415">
                  <c:v>42625</c:v>
                </c:pt>
                <c:pt idx="416">
                  <c:v>42626</c:v>
                </c:pt>
                <c:pt idx="417">
                  <c:v>42627</c:v>
                </c:pt>
                <c:pt idx="418">
                  <c:v>42628</c:v>
                </c:pt>
                <c:pt idx="419">
                  <c:v>42629</c:v>
                </c:pt>
                <c:pt idx="420">
                  <c:v>42632</c:v>
                </c:pt>
                <c:pt idx="421">
                  <c:v>42633</c:v>
                </c:pt>
                <c:pt idx="422">
                  <c:v>42634</c:v>
                </c:pt>
                <c:pt idx="423">
                  <c:v>42635</c:v>
                </c:pt>
                <c:pt idx="424">
                  <c:v>42636</c:v>
                </c:pt>
                <c:pt idx="425">
                  <c:v>42639</c:v>
                </c:pt>
                <c:pt idx="426">
                  <c:v>42640</c:v>
                </c:pt>
                <c:pt idx="427">
                  <c:v>42641</c:v>
                </c:pt>
                <c:pt idx="428">
                  <c:v>42642</c:v>
                </c:pt>
                <c:pt idx="429">
                  <c:v>42643</c:v>
                </c:pt>
                <c:pt idx="430">
                  <c:v>42646</c:v>
                </c:pt>
                <c:pt idx="431">
                  <c:v>42647</c:v>
                </c:pt>
                <c:pt idx="432">
                  <c:v>42648</c:v>
                </c:pt>
                <c:pt idx="433">
                  <c:v>42649</c:v>
                </c:pt>
                <c:pt idx="434">
                  <c:v>42650</c:v>
                </c:pt>
                <c:pt idx="435">
                  <c:v>42653</c:v>
                </c:pt>
                <c:pt idx="436">
                  <c:v>42654</c:v>
                </c:pt>
                <c:pt idx="437">
                  <c:v>42655</c:v>
                </c:pt>
                <c:pt idx="438">
                  <c:v>42656</c:v>
                </c:pt>
                <c:pt idx="439">
                  <c:v>42657</c:v>
                </c:pt>
                <c:pt idx="440">
                  <c:v>42660</c:v>
                </c:pt>
                <c:pt idx="441">
                  <c:v>42661</c:v>
                </c:pt>
                <c:pt idx="442">
                  <c:v>42662</c:v>
                </c:pt>
                <c:pt idx="443">
                  <c:v>42663</c:v>
                </c:pt>
                <c:pt idx="444">
                  <c:v>42664</c:v>
                </c:pt>
                <c:pt idx="445">
                  <c:v>42668</c:v>
                </c:pt>
                <c:pt idx="446">
                  <c:v>42669</c:v>
                </c:pt>
                <c:pt idx="447">
                  <c:v>42670</c:v>
                </c:pt>
                <c:pt idx="448">
                  <c:v>42671</c:v>
                </c:pt>
                <c:pt idx="449">
                  <c:v>42674</c:v>
                </c:pt>
                <c:pt idx="450">
                  <c:v>42675</c:v>
                </c:pt>
                <c:pt idx="451">
                  <c:v>42676</c:v>
                </c:pt>
                <c:pt idx="452">
                  <c:v>42677</c:v>
                </c:pt>
                <c:pt idx="453">
                  <c:v>42678</c:v>
                </c:pt>
                <c:pt idx="454">
                  <c:v>42681</c:v>
                </c:pt>
                <c:pt idx="455">
                  <c:v>42682</c:v>
                </c:pt>
                <c:pt idx="456">
                  <c:v>42683</c:v>
                </c:pt>
                <c:pt idx="457">
                  <c:v>42684</c:v>
                </c:pt>
                <c:pt idx="458">
                  <c:v>42685</c:v>
                </c:pt>
                <c:pt idx="459">
                  <c:v>42688</c:v>
                </c:pt>
                <c:pt idx="460">
                  <c:v>42689</c:v>
                </c:pt>
                <c:pt idx="461">
                  <c:v>42690</c:v>
                </c:pt>
                <c:pt idx="462">
                  <c:v>42691</c:v>
                </c:pt>
                <c:pt idx="463">
                  <c:v>42692</c:v>
                </c:pt>
                <c:pt idx="464">
                  <c:v>42695</c:v>
                </c:pt>
                <c:pt idx="465">
                  <c:v>42696</c:v>
                </c:pt>
                <c:pt idx="466">
                  <c:v>42697</c:v>
                </c:pt>
                <c:pt idx="467">
                  <c:v>42698</c:v>
                </c:pt>
                <c:pt idx="468">
                  <c:v>42699</c:v>
                </c:pt>
                <c:pt idx="469">
                  <c:v>42702</c:v>
                </c:pt>
                <c:pt idx="470">
                  <c:v>42703</c:v>
                </c:pt>
                <c:pt idx="471">
                  <c:v>42704</c:v>
                </c:pt>
                <c:pt idx="472">
                  <c:v>42705</c:v>
                </c:pt>
                <c:pt idx="473">
                  <c:v>42706</c:v>
                </c:pt>
                <c:pt idx="474">
                  <c:v>42709</c:v>
                </c:pt>
                <c:pt idx="475">
                  <c:v>42710</c:v>
                </c:pt>
                <c:pt idx="476">
                  <c:v>42711</c:v>
                </c:pt>
                <c:pt idx="477">
                  <c:v>42712</c:v>
                </c:pt>
                <c:pt idx="478">
                  <c:v>42713</c:v>
                </c:pt>
                <c:pt idx="479">
                  <c:v>42716</c:v>
                </c:pt>
                <c:pt idx="480">
                  <c:v>42717</c:v>
                </c:pt>
                <c:pt idx="481">
                  <c:v>42718</c:v>
                </c:pt>
                <c:pt idx="482">
                  <c:v>42719</c:v>
                </c:pt>
                <c:pt idx="483">
                  <c:v>42720</c:v>
                </c:pt>
                <c:pt idx="484">
                  <c:v>42723</c:v>
                </c:pt>
                <c:pt idx="485">
                  <c:v>42724</c:v>
                </c:pt>
                <c:pt idx="486">
                  <c:v>42725</c:v>
                </c:pt>
                <c:pt idx="487">
                  <c:v>42726</c:v>
                </c:pt>
                <c:pt idx="488">
                  <c:v>42727</c:v>
                </c:pt>
                <c:pt idx="489">
                  <c:v>42732</c:v>
                </c:pt>
                <c:pt idx="490">
                  <c:v>42733</c:v>
                </c:pt>
                <c:pt idx="491">
                  <c:v>42734</c:v>
                </c:pt>
                <c:pt idx="492">
                  <c:v>42738</c:v>
                </c:pt>
                <c:pt idx="493">
                  <c:v>42739</c:v>
                </c:pt>
                <c:pt idx="494">
                  <c:v>42740</c:v>
                </c:pt>
                <c:pt idx="495">
                  <c:v>42741</c:v>
                </c:pt>
                <c:pt idx="496">
                  <c:v>42744</c:v>
                </c:pt>
                <c:pt idx="497">
                  <c:v>42745</c:v>
                </c:pt>
                <c:pt idx="498">
                  <c:v>42746</c:v>
                </c:pt>
                <c:pt idx="499">
                  <c:v>42747</c:v>
                </c:pt>
                <c:pt idx="500">
                  <c:v>42748</c:v>
                </c:pt>
                <c:pt idx="501">
                  <c:v>42751</c:v>
                </c:pt>
                <c:pt idx="502">
                  <c:v>42752</c:v>
                </c:pt>
                <c:pt idx="503">
                  <c:v>42753</c:v>
                </c:pt>
                <c:pt idx="504">
                  <c:v>42754</c:v>
                </c:pt>
                <c:pt idx="505">
                  <c:v>42755</c:v>
                </c:pt>
                <c:pt idx="506">
                  <c:v>42758</c:v>
                </c:pt>
                <c:pt idx="507">
                  <c:v>42759</c:v>
                </c:pt>
                <c:pt idx="508">
                  <c:v>42760</c:v>
                </c:pt>
                <c:pt idx="509">
                  <c:v>42762</c:v>
                </c:pt>
                <c:pt idx="510">
                  <c:v>42765</c:v>
                </c:pt>
                <c:pt idx="511">
                  <c:v>42766</c:v>
                </c:pt>
              </c:numCache>
            </c:numRef>
          </c:cat>
          <c:val>
            <c:numRef>
              <c:f>Sheet5!$B$985:$B$2849</c:f>
              <c:numCache>
                <c:formatCode>General</c:formatCode>
                <c:ptCount val="1865"/>
                <c:pt idx="122" formatCode="0.00%">
                  <c:v>8.565999999999999E-3</c:v>
                </c:pt>
                <c:pt idx="123" formatCode="0.00%">
                  <c:v>8.3482000000000001E-3</c:v>
                </c:pt>
                <c:pt idx="124" formatCode="0.00%">
                  <c:v>8.5769999999999996E-3</c:v>
                </c:pt>
                <c:pt idx="125" formatCode="0.00%">
                  <c:v>8.3003E-3</c:v>
                </c:pt>
                <c:pt idx="126" formatCode="0.00%">
                  <c:v>8.3905000000000004E-3</c:v>
                </c:pt>
                <c:pt idx="127" formatCode="0.00%">
                  <c:v>8.3409999999999995E-3</c:v>
                </c:pt>
                <c:pt idx="128" formatCode="0.00%">
                  <c:v>8.3385000000000004E-3</c:v>
                </c:pt>
                <c:pt idx="129" formatCode="0.00%">
                  <c:v>8.0999999999999996E-3</c:v>
                </c:pt>
                <c:pt idx="130" formatCode="0.00%">
                  <c:v>8.0260000000000001E-3</c:v>
                </c:pt>
                <c:pt idx="131" formatCode="0.00%">
                  <c:v>8.038E-3</c:v>
                </c:pt>
                <c:pt idx="132" formatCode="0.00%">
                  <c:v>8.0385000000000005E-3</c:v>
                </c:pt>
                <c:pt idx="133" formatCode="0.00%">
                  <c:v>8.0392999999999992E-3</c:v>
                </c:pt>
                <c:pt idx="134" formatCode="0.00%">
                  <c:v>8.095999999999999E-3</c:v>
                </c:pt>
                <c:pt idx="135" formatCode="0.00%">
                  <c:v>8.0415E-3</c:v>
                </c:pt>
                <c:pt idx="136" formatCode="0.00%">
                  <c:v>7.9136999999999992E-3</c:v>
                </c:pt>
                <c:pt idx="137" formatCode="0.00%">
                  <c:v>7.9127999999999993E-3</c:v>
                </c:pt>
                <c:pt idx="138" formatCode="0.00%">
                  <c:v>7.9480000000000002E-3</c:v>
                </c:pt>
                <c:pt idx="139" formatCode="0.00%">
                  <c:v>7.8595000000000002E-3</c:v>
                </c:pt>
                <c:pt idx="140" formatCode="0.00%">
                  <c:v>7.9584999999999986E-3</c:v>
                </c:pt>
                <c:pt idx="141" formatCode="0.00%">
                  <c:v>7.9569999999999988E-3</c:v>
                </c:pt>
                <c:pt idx="142" formatCode="0.00%">
                  <c:v>7.9562999999999995E-3</c:v>
                </c:pt>
                <c:pt idx="143" formatCode="0.00%">
                  <c:v>7.9552000000000008E-3</c:v>
                </c:pt>
                <c:pt idx="144" formatCode="0.00%">
                  <c:v>7.9562999999999995E-3</c:v>
                </c:pt>
                <c:pt idx="145" formatCode="0.00%">
                  <c:v>7.957500000000001E-3</c:v>
                </c:pt>
                <c:pt idx="146" formatCode="0.00%">
                  <c:v>8.1408000000000001E-3</c:v>
                </c:pt>
                <c:pt idx="147" formatCode="0.00%">
                  <c:v>8.1387000000000004E-3</c:v>
                </c:pt>
                <c:pt idx="148" formatCode="0.00%">
                  <c:v>8.1200000000000005E-3</c:v>
                </c:pt>
                <c:pt idx="149" formatCode="0.00%">
                  <c:v>8.1220000000000007E-3</c:v>
                </c:pt>
                <c:pt idx="150" formatCode="0.00%">
                  <c:v>8.0981999999999998E-3</c:v>
                </c:pt>
                <c:pt idx="151" formatCode="0.00%">
                  <c:v>8.8255E-3</c:v>
                </c:pt>
                <c:pt idx="152" formatCode="0.00%">
                  <c:v>8.7752999999999998E-3</c:v>
                </c:pt>
                <c:pt idx="153" formatCode="0.00%">
                  <c:v>8.5605000000000004E-3</c:v>
                </c:pt>
                <c:pt idx="154" formatCode="0.00%">
                  <c:v>8.5871999999999997E-3</c:v>
                </c:pt>
                <c:pt idx="155" formatCode="0.00%">
                  <c:v>8.6E-3</c:v>
                </c:pt>
                <c:pt idx="156" formatCode="0.00%">
                  <c:v>8.6245000000000002E-3</c:v>
                </c:pt>
                <c:pt idx="157" formatCode="0.00%">
                  <c:v>8.8004999999999993E-3</c:v>
                </c:pt>
                <c:pt idx="158" formatCode="0.00%">
                  <c:v>8.6629999999999988E-3</c:v>
                </c:pt>
                <c:pt idx="159" formatCode="0.00%">
                  <c:v>8.6629999999999988E-3</c:v>
                </c:pt>
                <c:pt idx="160" formatCode="0.00%">
                  <c:v>8.7537000000000014E-3</c:v>
                </c:pt>
                <c:pt idx="161" formatCode="0.00%">
                  <c:v>8.7503000000000008E-3</c:v>
                </c:pt>
                <c:pt idx="162" formatCode="0.00%">
                  <c:v>8.8892999999999993E-3</c:v>
                </c:pt>
                <c:pt idx="163" formatCode="0.00%">
                  <c:v>8.8938000000000003E-3</c:v>
                </c:pt>
                <c:pt idx="164" formatCode="0.00%">
                  <c:v>8.9405000000000005E-3</c:v>
                </c:pt>
                <c:pt idx="165" formatCode="0.00%">
                  <c:v>8.6004999999999988E-3</c:v>
                </c:pt>
                <c:pt idx="166" formatCode="0.00%">
                  <c:v>9.0629999999999999E-3</c:v>
                </c:pt>
                <c:pt idx="167" formatCode="0.00%">
                  <c:v>9.0878E-3</c:v>
                </c:pt>
                <c:pt idx="168" formatCode="0.00%">
                  <c:v>9.086799999999999E-3</c:v>
                </c:pt>
                <c:pt idx="169" formatCode="0.00%">
                  <c:v>9.4260000000000004E-3</c:v>
                </c:pt>
                <c:pt idx="170" formatCode="0.00%">
                  <c:v>9.7050000000000001E-3</c:v>
                </c:pt>
                <c:pt idx="171" formatCode="0.00%">
                  <c:v>9.7066999999999987E-3</c:v>
                </c:pt>
                <c:pt idx="172" formatCode="0.00%">
                  <c:v>9.9621999999999992E-3</c:v>
                </c:pt>
                <c:pt idx="173" formatCode="0.00%">
                  <c:v>9.7243E-3</c:v>
                </c:pt>
                <c:pt idx="174" formatCode="0.00%">
                  <c:v>1.00003E-2</c:v>
                </c:pt>
                <c:pt idx="175" formatCode="0.00%">
                  <c:v>1.00705E-2</c:v>
                </c:pt>
                <c:pt idx="176" formatCode="0.00%">
                  <c:v>1.02378E-2</c:v>
                </c:pt>
                <c:pt idx="177" formatCode="0.00%">
                  <c:v>1.0097E-2</c:v>
                </c:pt>
                <c:pt idx="178" formatCode="0.00%">
                  <c:v>1.0009499999999999E-2</c:v>
                </c:pt>
                <c:pt idx="179" formatCode="0.00%">
                  <c:v>9.9139999999999992E-3</c:v>
                </c:pt>
                <c:pt idx="180" formatCode="0.00%">
                  <c:v>9.5434999999999999E-3</c:v>
                </c:pt>
                <c:pt idx="181" formatCode="0.00%">
                  <c:v>9.6989999999999993E-3</c:v>
                </c:pt>
                <c:pt idx="182" formatCode="0.00%">
                  <c:v>9.3325000000000005E-3</c:v>
                </c:pt>
                <c:pt idx="183" formatCode="0.00%">
                  <c:v>9.2956999999999988E-3</c:v>
                </c:pt>
                <c:pt idx="184" formatCode="0.00%">
                  <c:v>9.1746999999999992E-3</c:v>
                </c:pt>
                <c:pt idx="185" formatCode="0.00%">
                  <c:v>9.502E-3</c:v>
                </c:pt>
                <c:pt idx="186" formatCode="0.00%">
                  <c:v>9.5490000000000002E-3</c:v>
                </c:pt>
                <c:pt idx="187" formatCode="0.00%">
                  <c:v>9.5764999999999999E-3</c:v>
                </c:pt>
                <c:pt idx="188" formatCode="0.00%">
                  <c:v>9.6245000000000011E-3</c:v>
                </c:pt>
                <c:pt idx="189" formatCode="0.00%">
                  <c:v>9.6509999999999999E-3</c:v>
                </c:pt>
                <c:pt idx="190" formatCode="0.00%">
                  <c:v>9.6559999999999997E-3</c:v>
                </c:pt>
                <c:pt idx="191" formatCode="0.00%">
                  <c:v>9.7713000000000001E-3</c:v>
                </c:pt>
                <c:pt idx="192" formatCode="0.00%">
                  <c:v>9.7914999999999999E-3</c:v>
                </c:pt>
                <c:pt idx="193" formatCode="0.00%">
                  <c:v>9.6543000000000011E-3</c:v>
                </c:pt>
                <c:pt idx="194" formatCode="0.00%">
                  <c:v>9.6822999999999996E-3</c:v>
                </c:pt>
                <c:pt idx="195" formatCode="0.00%">
                  <c:v>9.8188000000000008E-3</c:v>
                </c:pt>
                <c:pt idx="196" formatCode="0.00%">
                  <c:v>9.9900000000000006E-3</c:v>
                </c:pt>
                <c:pt idx="197" formatCode="0.00%">
                  <c:v>1.0009499999999999E-2</c:v>
                </c:pt>
                <c:pt idx="198" formatCode="0.00%">
                  <c:v>1.0072299999999999E-2</c:v>
                </c:pt>
                <c:pt idx="199" formatCode="0.00%">
                  <c:v>1.0083499999999999E-2</c:v>
                </c:pt>
                <c:pt idx="200" formatCode="0.00%">
                  <c:v>1.00675E-2</c:v>
                </c:pt>
                <c:pt idx="201" formatCode="0.00%">
                  <c:v>1.00342E-2</c:v>
                </c:pt>
                <c:pt idx="202" formatCode="0.00%">
                  <c:v>1.0036E-2</c:v>
                </c:pt>
                <c:pt idx="203" formatCode="0.00%">
                  <c:v>1.0187999999999999E-2</c:v>
                </c:pt>
                <c:pt idx="204" formatCode="0.00%">
                  <c:v>1.0191200000000001E-2</c:v>
                </c:pt>
                <c:pt idx="205" formatCode="0.00%">
                  <c:v>1.01893E-2</c:v>
                </c:pt>
                <c:pt idx="206" formatCode="0.00%">
                  <c:v>1.0192700000000001E-2</c:v>
                </c:pt>
                <c:pt idx="207" formatCode="0.00%">
                  <c:v>1.0165500000000001E-2</c:v>
                </c:pt>
                <c:pt idx="208" formatCode="0.00%">
                  <c:v>1.0165800000000001E-2</c:v>
                </c:pt>
                <c:pt idx="209" formatCode="0.00%">
                  <c:v>1.0146500000000001E-2</c:v>
                </c:pt>
                <c:pt idx="210" formatCode="0.00%">
                  <c:v>1.0003E-2</c:v>
                </c:pt>
                <c:pt idx="211" formatCode="0.00%">
                  <c:v>1.0123999999999999E-2</c:v>
                </c:pt>
                <c:pt idx="212" formatCode="0.00%">
                  <c:v>1.0151800000000001E-2</c:v>
                </c:pt>
                <c:pt idx="213" formatCode="0.00%">
                  <c:v>1.0047E-2</c:v>
                </c:pt>
                <c:pt idx="214" formatCode="0.00%">
                  <c:v>1.0200000000000001E-2</c:v>
                </c:pt>
                <c:pt idx="215" formatCode="0.00%">
                  <c:v>1.01215E-2</c:v>
                </c:pt>
                <c:pt idx="216" formatCode="0.00%">
                  <c:v>1.0010699999999999E-2</c:v>
                </c:pt>
                <c:pt idx="217" formatCode="0.00%">
                  <c:v>1.0005200000000001E-2</c:v>
                </c:pt>
                <c:pt idx="218" formatCode="0.00%">
                  <c:v>1.0006300000000001E-2</c:v>
                </c:pt>
                <c:pt idx="219" formatCode="0.00%">
                  <c:v>1.0009199999999999E-2</c:v>
                </c:pt>
                <c:pt idx="220" formatCode="0.00%">
                  <c:v>1.00035E-2</c:v>
                </c:pt>
                <c:pt idx="221" formatCode="0.00%">
                  <c:v>1.0006699999999999E-2</c:v>
                </c:pt>
                <c:pt idx="222" formatCode="0.00%">
                  <c:v>1.0004300000000001E-2</c:v>
                </c:pt>
                <c:pt idx="223" formatCode="0.00%">
                  <c:v>9.8204999999999994E-3</c:v>
                </c:pt>
                <c:pt idx="224" formatCode="0.00%">
                  <c:v>9.844799999999999E-3</c:v>
                </c:pt>
                <c:pt idx="225" formatCode="0.00%">
                  <c:v>1.0144799999999999E-2</c:v>
                </c:pt>
                <c:pt idx="226" formatCode="0.00%">
                  <c:v>1.00497E-2</c:v>
                </c:pt>
                <c:pt idx="227" formatCode="0.00%">
                  <c:v>1.0047499999999999E-2</c:v>
                </c:pt>
                <c:pt idx="228" formatCode="0.00%">
                  <c:v>1.0144199999999999E-2</c:v>
                </c:pt>
                <c:pt idx="229" formatCode="0.00%">
                  <c:v>1.0348E-2</c:v>
                </c:pt>
                <c:pt idx="230" formatCode="0.00%">
                  <c:v>1.03228E-2</c:v>
                </c:pt>
                <c:pt idx="231" formatCode="0.00%">
                  <c:v>1.03488E-2</c:v>
                </c:pt>
                <c:pt idx="232" formatCode="0.00%">
                  <c:v>1.0347799999999999E-2</c:v>
                </c:pt>
                <c:pt idx="233" formatCode="0.00%">
                  <c:v>1.01095E-2</c:v>
                </c:pt>
                <c:pt idx="234" formatCode="0.00%">
                  <c:v>1.0281999999999999E-2</c:v>
                </c:pt>
                <c:pt idx="235" formatCode="0.00%">
                  <c:v>1.0290499999999999E-2</c:v>
                </c:pt>
                <c:pt idx="236" formatCode="0.00%">
                  <c:v>1.02848E-2</c:v>
                </c:pt>
                <c:pt idx="237" formatCode="0.00%">
                  <c:v>1.0286E-2</c:v>
                </c:pt>
                <c:pt idx="238" formatCode="0.00%">
                  <c:v>1.02985E-2</c:v>
                </c:pt>
                <c:pt idx="239" formatCode="0.00%">
                  <c:v>1.0284E-2</c:v>
                </c:pt>
                <c:pt idx="240" formatCode="0.00%">
                  <c:v>1.0306699999999999E-2</c:v>
                </c:pt>
                <c:pt idx="241" formatCode="0.00%">
                  <c:v>1.0296700000000001E-2</c:v>
                </c:pt>
                <c:pt idx="242" formatCode="0.00%">
                  <c:v>1.02957E-2</c:v>
                </c:pt>
                <c:pt idx="243" formatCode="0.00%">
                  <c:v>1.03985E-2</c:v>
                </c:pt>
                <c:pt idx="244" formatCode="0.00%">
                  <c:v>1.0396499999999999E-2</c:v>
                </c:pt>
                <c:pt idx="245" formatCode="0.00%">
                  <c:v>1.0310700000000001E-2</c:v>
                </c:pt>
                <c:pt idx="246" formatCode="0.00%">
                  <c:v>1.0304300000000001E-2</c:v>
                </c:pt>
                <c:pt idx="247" formatCode="0.00%">
                  <c:v>1.0267700000000001E-2</c:v>
                </c:pt>
                <c:pt idx="248" formatCode="0.00%">
                  <c:v>1.05238E-2</c:v>
                </c:pt>
                <c:pt idx="249" formatCode="0.00%">
                  <c:v>1.0522499999999999E-2</c:v>
                </c:pt>
                <c:pt idx="250" formatCode="0.00%">
                  <c:v>1.0619799999999999E-2</c:v>
                </c:pt>
                <c:pt idx="251" formatCode="0.00%">
                  <c:v>1.03363E-2</c:v>
                </c:pt>
                <c:pt idx="252" formatCode="0.00%">
                  <c:v>1.05448E-2</c:v>
                </c:pt>
                <c:pt idx="253" formatCode="0.00%">
                  <c:v>1.0552500000000001E-2</c:v>
                </c:pt>
                <c:pt idx="254" formatCode="0.00%">
                  <c:v>1.0548999999999999E-2</c:v>
                </c:pt>
                <c:pt idx="255" formatCode="0.00%">
                  <c:v>1.0546999999999999E-2</c:v>
                </c:pt>
                <c:pt idx="256" formatCode="0.00%">
                  <c:v>1.0556999999999999E-2</c:v>
                </c:pt>
                <c:pt idx="257" formatCode="0.00%">
                  <c:v>1.05512E-2</c:v>
                </c:pt>
                <c:pt idx="258" formatCode="0.00%">
                  <c:v>1.0550499999999999E-2</c:v>
                </c:pt>
                <c:pt idx="259" formatCode="0.00%">
                  <c:v>1.05512E-2</c:v>
                </c:pt>
                <c:pt idx="260" formatCode="0.00%">
                  <c:v>1.0652699999999999E-2</c:v>
                </c:pt>
                <c:pt idx="261" formatCode="0.00%">
                  <c:v>1.0656000000000001E-2</c:v>
                </c:pt>
                <c:pt idx="262" formatCode="0.00%">
                  <c:v>1.06707E-2</c:v>
                </c:pt>
                <c:pt idx="263" formatCode="0.00%">
                  <c:v>1.06588E-2</c:v>
                </c:pt>
                <c:pt idx="264" formatCode="0.00%">
                  <c:v>1.0673E-2</c:v>
                </c:pt>
                <c:pt idx="265" formatCode="0.00%">
                  <c:v>1.1140000000000001E-2</c:v>
                </c:pt>
                <c:pt idx="266" formatCode="0.00%">
                  <c:v>1.1533499999999999E-2</c:v>
                </c:pt>
                <c:pt idx="267" formatCode="0.00%">
                  <c:v>1.2060299999999999E-2</c:v>
                </c:pt>
                <c:pt idx="268" formatCode="0.00%">
                  <c:v>1.1950000000000001E-2</c:v>
                </c:pt>
                <c:pt idx="269" formatCode="0.00%">
                  <c:v>1.1695499999999999E-2</c:v>
                </c:pt>
                <c:pt idx="270" formatCode="0.00%">
                  <c:v>1.15143E-2</c:v>
                </c:pt>
                <c:pt idx="271" formatCode="0.00%">
                  <c:v>1.1698200000000001E-2</c:v>
                </c:pt>
                <c:pt idx="272" formatCode="0.00%">
                  <c:v>1.1556499999999999E-2</c:v>
                </c:pt>
                <c:pt idx="273" formatCode="0.00%">
                  <c:v>1.14685E-2</c:v>
                </c:pt>
                <c:pt idx="274" formatCode="0.00%">
                  <c:v>1.1668300000000001E-2</c:v>
                </c:pt>
                <c:pt idx="275" formatCode="0.00%">
                  <c:v>1.1676799999999999E-2</c:v>
                </c:pt>
                <c:pt idx="276" formatCode="0.00%">
                  <c:v>1.1666800000000001E-2</c:v>
                </c:pt>
                <c:pt idx="277" formatCode="0.00%">
                  <c:v>1.16753E-2</c:v>
                </c:pt>
                <c:pt idx="278" formatCode="0.00%">
                  <c:v>1.16717E-2</c:v>
                </c:pt>
                <c:pt idx="279" formatCode="0.00%">
                  <c:v>1.1673000000000001E-2</c:v>
                </c:pt>
                <c:pt idx="280" formatCode="0.00%">
                  <c:v>1.1672E-2</c:v>
                </c:pt>
                <c:pt idx="281" formatCode="0.00%">
                  <c:v>1.16005E-2</c:v>
                </c:pt>
                <c:pt idx="282" formatCode="0.00%">
                  <c:v>1.1678000000000001E-2</c:v>
                </c:pt>
                <c:pt idx="283" formatCode="0.00%">
                  <c:v>1.16515E-2</c:v>
                </c:pt>
                <c:pt idx="284" formatCode="0.00%">
                  <c:v>1.16527E-2</c:v>
                </c:pt>
                <c:pt idx="285" formatCode="0.00%">
                  <c:v>1.1606699999999999E-2</c:v>
                </c:pt>
                <c:pt idx="286" formatCode="0.00%">
                  <c:v>1.162E-2</c:v>
                </c:pt>
                <c:pt idx="287" formatCode="0.00%">
                  <c:v>1.1595000000000001E-2</c:v>
                </c:pt>
                <c:pt idx="288" formatCode="0.00%">
                  <c:v>1.15952E-2</c:v>
                </c:pt>
                <c:pt idx="289" formatCode="0.00%">
                  <c:v>1.1660500000000001E-2</c:v>
                </c:pt>
                <c:pt idx="290" formatCode="0.00%">
                  <c:v>1.1479000000000001E-2</c:v>
                </c:pt>
                <c:pt idx="291" formatCode="0.00%">
                  <c:v>1.0623E-2</c:v>
                </c:pt>
                <c:pt idx="292" formatCode="0.00%">
                  <c:v>1.07905E-2</c:v>
                </c:pt>
                <c:pt idx="293" formatCode="0.00%">
                  <c:v>1.06715E-2</c:v>
                </c:pt>
                <c:pt idx="294" formatCode="0.00%">
                  <c:v>1.04245E-2</c:v>
                </c:pt>
                <c:pt idx="295" formatCode="0.00%">
                  <c:v>1.02463E-2</c:v>
                </c:pt>
                <c:pt idx="296" formatCode="0.00%">
                  <c:v>1.0226799999999999E-2</c:v>
                </c:pt>
                <c:pt idx="297" formatCode="0.00%">
                  <c:v>1.0234E-2</c:v>
                </c:pt>
                <c:pt idx="298" formatCode="0.00%">
                  <c:v>1.0234200000000001E-2</c:v>
                </c:pt>
                <c:pt idx="299" formatCode="0.00%">
                  <c:v>1.0224299999999999E-2</c:v>
                </c:pt>
                <c:pt idx="300" formatCode="0.00%">
                  <c:v>1.0491200000000001E-2</c:v>
                </c:pt>
                <c:pt idx="301" formatCode="0.00%">
                  <c:v>1.04902E-2</c:v>
                </c:pt>
                <c:pt idx="302" formatCode="0.00%">
                  <c:v>1.0297799999999999E-2</c:v>
                </c:pt>
                <c:pt idx="303" formatCode="0.00%">
                  <c:v>1.0402700000000001E-2</c:v>
                </c:pt>
                <c:pt idx="304" formatCode="0.00%">
                  <c:v>1.03997E-2</c:v>
                </c:pt>
                <c:pt idx="305" formatCode="0.00%">
                  <c:v>1.0400299999999999E-2</c:v>
                </c:pt>
                <c:pt idx="306" formatCode="0.00%">
                  <c:v>1.03985E-2</c:v>
                </c:pt>
                <c:pt idx="307" formatCode="0.00%">
                  <c:v>1.0374E-2</c:v>
                </c:pt>
                <c:pt idx="308" formatCode="0.00%">
                  <c:v>1.0592300000000001E-2</c:v>
                </c:pt>
                <c:pt idx="309" formatCode="0.00%">
                  <c:v>1.0589700000000001E-2</c:v>
                </c:pt>
                <c:pt idx="310" formatCode="0.00%">
                  <c:v>1.0586799999999999E-2</c:v>
                </c:pt>
                <c:pt idx="311" formatCode="0.00%">
                  <c:v>1.02317E-2</c:v>
                </c:pt>
                <c:pt idx="312" formatCode="0.00%">
                  <c:v>1.0233799999999999E-2</c:v>
                </c:pt>
                <c:pt idx="313" formatCode="0.00%">
                  <c:v>1.02387E-2</c:v>
                </c:pt>
                <c:pt idx="314" formatCode="0.00%">
                  <c:v>1.02348E-2</c:v>
                </c:pt>
                <c:pt idx="315" formatCode="0.00%">
                  <c:v>1.01613E-2</c:v>
                </c:pt>
                <c:pt idx="316" formatCode="0.00%">
                  <c:v>9.8995000000000003E-3</c:v>
                </c:pt>
                <c:pt idx="317" formatCode="0.00%">
                  <c:v>9.8995000000000003E-3</c:v>
                </c:pt>
                <c:pt idx="318" formatCode="0.00%">
                  <c:v>9.9477999999999997E-3</c:v>
                </c:pt>
                <c:pt idx="319" formatCode="0.00%">
                  <c:v>9.8472999999999998E-3</c:v>
                </c:pt>
                <c:pt idx="320" formatCode="0.00%">
                  <c:v>9.9612999999999993E-3</c:v>
                </c:pt>
                <c:pt idx="321" formatCode="0.00%">
                  <c:v>9.8452000000000001E-3</c:v>
                </c:pt>
                <c:pt idx="322" formatCode="0.00%">
                  <c:v>9.9092E-3</c:v>
                </c:pt>
                <c:pt idx="323" formatCode="0.00%">
                  <c:v>9.9003000000000008E-3</c:v>
                </c:pt>
                <c:pt idx="324" formatCode="0.00%">
                  <c:v>9.9900000000000006E-3</c:v>
                </c:pt>
                <c:pt idx="325" formatCode="0.00%">
                  <c:v>9.8230000000000001E-3</c:v>
                </c:pt>
                <c:pt idx="326" formatCode="0.00%">
                  <c:v>9.8224999999999996E-3</c:v>
                </c:pt>
                <c:pt idx="327" formatCode="0.00%">
                  <c:v>9.8010000000000007E-3</c:v>
                </c:pt>
                <c:pt idx="328" formatCode="0.00%">
                  <c:v>9.7999999999999997E-3</c:v>
                </c:pt>
                <c:pt idx="329" formatCode="0.00%">
                  <c:v>9.7999999999999997E-3</c:v>
                </c:pt>
                <c:pt idx="330" formatCode="0.00%">
                  <c:v>9.8598000000000002E-3</c:v>
                </c:pt>
                <c:pt idx="331" formatCode="0.00%">
                  <c:v>9.6092E-3</c:v>
                </c:pt>
                <c:pt idx="332" formatCode="0.00%">
                  <c:v>9.8592000000000003E-3</c:v>
                </c:pt>
                <c:pt idx="333" formatCode="0.00%">
                  <c:v>9.6097999999999999E-3</c:v>
                </c:pt>
                <c:pt idx="334" formatCode="0.00%">
                  <c:v>9.6102999999999987E-3</c:v>
                </c:pt>
                <c:pt idx="335" formatCode="0.00%">
                  <c:v>9.6003000000000008E-3</c:v>
                </c:pt>
                <c:pt idx="336" formatCode="0.00%">
                  <c:v>9.3326999999999993E-3</c:v>
                </c:pt>
                <c:pt idx="337" formatCode="0.00%">
                  <c:v>9.7441999999999997E-3</c:v>
                </c:pt>
                <c:pt idx="338" formatCode="0.00%">
                  <c:v>9.8002999999999996E-3</c:v>
                </c:pt>
                <c:pt idx="339" formatCode="0.00%">
                  <c:v>9.3352999999999995E-3</c:v>
                </c:pt>
                <c:pt idx="340" formatCode="0.00%">
                  <c:v>9.3982000000000007E-3</c:v>
                </c:pt>
                <c:pt idx="341" formatCode="0.00%">
                  <c:v>9.1409999999999998E-3</c:v>
                </c:pt>
                <c:pt idx="342" formatCode="0.00%">
                  <c:v>9.1441999999999999E-3</c:v>
                </c:pt>
                <c:pt idx="343" formatCode="0.00%">
                  <c:v>9.1454999999999991E-3</c:v>
                </c:pt>
                <c:pt idx="344" formatCode="0.00%">
                  <c:v>9.2048000000000008E-3</c:v>
                </c:pt>
                <c:pt idx="345" formatCode="0.00%">
                  <c:v>9.2049999999999996E-3</c:v>
                </c:pt>
                <c:pt idx="346" formatCode="0.00%">
                  <c:v>9.1996999999999999E-3</c:v>
                </c:pt>
                <c:pt idx="347" formatCode="0.00%">
                  <c:v>9.2322999999999988E-3</c:v>
                </c:pt>
                <c:pt idx="348" formatCode="0.00%">
                  <c:v>9.2467000000000001E-3</c:v>
                </c:pt>
                <c:pt idx="349" formatCode="0.00%">
                  <c:v>9.7162000000000012E-3</c:v>
                </c:pt>
                <c:pt idx="350" formatCode="0.00%">
                  <c:v>9.1389999999999996E-3</c:v>
                </c:pt>
                <c:pt idx="351" formatCode="0.00%">
                  <c:v>9.2259999999999998E-3</c:v>
                </c:pt>
                <c:pt idx="352" formatCode="0.00%">
                  <c:v>9.7418000000000001E-3</c:v>
                </c:pt>
                <c:pt idx="353" formatCode="0.00%">
                  <c:v>9.7418000000000001E-3</c:v>
                </c:pt>
                <c:pt idx="354" formatCode="0.00%">
                  <c:v>9.7427E-3</c:v>
                </c:pt>
                <c:pt idx="355" formatCode="0.00%">
                  <c:v>9.7427E-3</c:v>
                </c:pt>
                <c:pt idx="356" formatCode="0.00%">
                  <c:v>9.6135000000000005E-3</c:v>
                </c:pt>
                <c:pt idx="357" formatCode="0.00%">
                  <c:v>9.6112999999999997E-3</c:v>
                </c:pt>
                <c:pt idx="358" formatCode="0.00%">
                  <c:v>9.5884999999999998E-3</c:v>
                </c:pt>
                <c:pt idx="359" formatCode="0.00%">
                  <c:v>9.7870000000000006E-3</c:v>
                </c:pt>
                <c:pt idx="360" formatCode="0.00%">
                  <c:v>9.6506999999999999E-3</c:v>
                </c:pt>
                <c:pt idx="361" formatCode="0.00%">
                  <c:v>1.0298E-2</c:v>
                </c:pt>
                <c:pt idx="362" formatCode="0.00%">
                  <c:v>1.0186300000000001E-2</c:v>
                </c:pt>
                <c:pt idx="363" formatCode="0.00%">
                  <c:v>1.02323E-2</c:v>
                </c:pt>
                <c:pt idx="364" formatCode="0.00%">
                  <c:v>9.9997000000000003E-3</c:v>
                </c:pt>
                <c:pt idx="365" formatCode="0.00%">
                  <c:v>1.02985E-2</c:v>
                </c:pt>
                <c:pt idx="366" formatCode="0.00%">
                  <c:v>1.0496699999999999E-2</c:v>
                </c:pt>
                <c:pt idx="367" formatCode="0.00%">
                  <c:v>1.0498799999999999E-2</c:v>
                </c:pt>
                <c:pt idx="368" formatCode="0.00%">
                  <c:v>1.04995E-2</c:v>
                </c:pt>
                <c:pt idx="369" formatCode="0.00%">
                  <c:v>1.0498E-2</c:v>
                </c:pt>
                <c:pt idx="370" formatCode="0.00%">
                  <c:v>1.0498799999999999E-2</c:v>
                </c:pt>
                <c:pt idx="371" formatCode="0.00%">
                  <c:v>1.01993E-2</c:v>
                </c:pt>
                <c:pt idx="372" formatCode="0.00%">
                  <c:v>1.01967E-2</c:v>
                </c:pt>
                <c:pt idx="373" formatCode="0.00%">
                  <c:v>1.0174299999999999E-2</c:v>
                </c:pt>
                <c:pt idx="374" formatCode="0.00%">
                  <c:v>1.01E-2</c:v>
                </c:pt>
                <c:pt idx="375" formatCode="0.00%">
                  <c:v>1.00435E-2</c:v>
                </c:pt>
                <c:pt idx="376" formatCode="0.00%">
                  <c:v>1.00518E-2</c:v>
                </c:pt>
                <c:pt idx="377" formatCode="0.00%">
                  <c:v>9.9649999999999999E-3</c:v>
                </c:pt>
                <c:pt idx="378" formatCode="0.00%">
                  <c:v>9.7974999999999989E-3</c:v>
                </c:pt>
                <c:pt idx="379" formatCode="0.00%">
                  <c:v>9.8002999999999996E-3</c:v>
                </c:pt>
                <c:pt idx="380" formatCode="0.00%">
                  <c:v>1.00283E-2</c:v>
                </c:pt>
                <c:pt idx="381" formatCode="0.00%">
                  <c:v>1.0030500000000001E-2</c:v>
                </c:pt>
                <c:pt idx="382" formatCode="0.00%">
                  <c:v>1.0022E-2</c:v>
                </c:pt>
                <c:pt idx="383" formatCode="0.00%">
                  <c:v>1.00228E-2</c:v>
                </c:pt>
                <c:pt idx="384" formatCode="0.00%">
                  <c:v>9.7977999999999989E-3</c:v>
                </c:pt>
                <c:pt idx="385" formatCode="0.00%">
                  <c:v>9.7987999999999999E-3</c:v>
                </c:pt>
                <c:pt idx="386" formatCode="0.00%">
                  <c:v>9.8030000000000009E-3</c:v>
                </c:pt>
                <c:pt idx="387" formatCode="0.00%">
                  <c:v>9.8007000000000007E-3</c:v>
                </c:pt>
                <c:pt idx="388" formatCode="0.00%">
                  <c:v>9.2959999999999987E-3</c:v>
                </c:pt>
                <c:pt idx="389" formatCode="0.00%">
                  <c:v>9.5981999999999994E-3</c:v>
                </c:pt>
                <c:pt idx="390" formatCode="0.00%">
                  <c:v>9.2965000000000009E-3</c:v>
                </c:pt>
                <c:pt idx="391" formatCode="0.00%">
                  <c:v>9.3004999999999997E-3</c:v>
                </c:pt>
                <c:pt idx="392" formatCode="0.00%">
                  <c:v>9.3010000000000002E-3</c:v>
                </c:pt>
                <c:pt idx="393" formatCode="0.00%">
                  <c:v>9.2933000000000009E-3</c:v>
                </c:pt>
                <c:pt idx="394" formatCode="0.00%">
                  <c:v>9.0015000000000008E-3</c:v>
                </c:pt>
                <c:pt idx="395" formatCode="0.00%">
                  <c:v>9.1760000000000001E-3</c:v>
                </c:pt>
                <c:pt idx="396" formatCode="0.00%">
                  <c:v>9.1719999999999996E-3</c:v>
                </c:pt>
                <c:pt idx="397" formatCode="0.00%">
                  <c:v>9.1018000000000002E-3</c:v>
                </c:pt>
                <c:pt idx="398" formatCode="0.00%">
                  <c:v>9.0974999999999997E-3</c:v>
                </c:pt>
                <c:pt idx="399" formatCode="0.00%">
                  <c:v>9.0042999999999998E-3</c:v>
                </c:pt>
                <c:pt idx="400" formatCode="0.00%">
                  <c:v>9.1485000000000004E-3</c:v>
                </c:pt>
                <c:pt idx="401" formatCode="0.00%">
                  <c:v>9.0022000000000001E-3</c:v>
                </c:pt>
                <c:pt idx="402" formatCode="0.00%">
                  <c:v>8.8500000000000002E-3</c:v>
                </c:pt>
                <c:pt idx="403" formatCode="0.00%">
                  <c:v>8.9962999999999987E-3</c:v>
                </c:pt>
                <c:pt idx="404" formatCode="0.00%">
                  <c:v>9.0002999999999993E-3</c:v>
                </c:pt>
                <c:pt idx="405" formatCode="0.00%">
                  <c:v>8.9987999999999995E-3</c:v>
                </c:pt>
                <c:pt idx="406" formatCode="0.00%">
                  <c:v>9.0004999999999998E-3</c:v>
                </c:pt>
                <c:pt idx="407" formatCode="0.00%">
                  <c:v>8.7757000000000009E-3</c:v>
                </c:pt>
                <c:pt idx="408" formatCode="0.00%">
                  <c:v>8.774500000000001E-3</c:v>
                </c:pt>
                <c:pt idx="409" formatCode="0.00%">
                  <c:v>8.7755000000000003E-3</c:v>
                </c:pt>
                <c:pt idx="410" formatCode="0.00%">
                  <c:v>8.6753000000000004E-3</c:v>
                </c:pt>
                <c:pt idx="411" formatCode="0.00%">
                  <c:v>8.8000000000000005E-3</c:v>
                </c:pt>
                <c:pt idx="412" formatCode="0.00%">
                  <c:v>8.8003000000000005E-3</c:v>
                </c:pt>
                <c:pt idx="413" formatCode="0.00%">
                  <c:v>8.7007000000000004E-3</c:v>
                </c:pt>
                <c:pt idx="414" formatCode="0.00%">
                  <c:v>8.7997000000000006E-3</c:v>
                </c:pt>
                <c:pt idx="415" formatCode="0.00%">
                  <c:v>8.7004999999999999E-3</c:v>
                </c:pt>
                <c:pt idx="416" formatCode="0.00%">
                  <c:v>8.7922999999999994E-3</c:v>
                </c:pt>
                <c:pt idx="417" formatCode="0.00%">
                  <c:v>8.7948000000000002E-3</c:v>
                </c:pt>
                <c:pt idx="418" formatCode="0.00%">
                  <c:v>8.7938000000000009E-3</c:v>
                </c:pt>
                <c:pt idx="419" formatCode="0.00%">
                  <c:v>8.7963E-3</c:v>
                </c:pt>
                <c:pt idx="420" formatCode="0.00%">
                  <c:v>8.7954999999999995E-3</c:v>
                </c:pt>
                <c:pt idx="421" formatCode="0.00%">
                  <c:v>8.7966999999999993E-3</c:v>
                </c:pt>
                <c:pt idx="422" formatCode="0.00%">
                  <c:v>8.7963E-3</c:v>
                </c:pt>
                <c:pt idx="423" formatCode="0.00%">
                  <c:v>8.634000000000001E-3</c:v>
                </c:pt>
                <c:pt idx="424" formatCode="0.00%">
                  <c:v>8.7764999999999996E-3</c:v>
                </c:pt>
                <c:pt idx="425" formatCode="0.00%">
                  <c:v>8.7761999999999996E-3</c:v>
                </c:pt>
                <c:pt idx="426" formatCode="0.00%">
                  <c:v>8.7757000000000009E-3</c:v>
                </c:pt>
                <c:pt idx="427" formatCode="0.00%">
                  <c:v>8.7919999999999995E-3</c:v>
                </c:pt>
                <c:pt idx="428" formatCode="0.00%">
                  <c:v>8.7912000000000007E-3</c:v>
                </c:pt>
                <c:pt idx="429" formatCode="0.00%">
                  <c:v>8.7767999999999995E-3</c:v>
                </c:pt>
                <c:pt idx="430" formatCode="0.00%">
                  <c:v>8.993000000000001E-3</c:v>
                </c:pt>
                <c:pt idx="431" formatCode="0.00%">
                  <c:v>8.9952000000000001E-3</c:v>
                </c:pt>
                <c:pt idx="432" formatCode="0.00%">
                  <c:v>8.7892999999999999E-3</c:v>
                </c:pt>
                <c:pt idx="433" formatCode="0.00%">
                  <c:v>8.8004999999999993E-3</c:v>
                </c:pt>
                <c:pt idx="434" formatCode="0.00%">
                  <c:v>8.7910000000000002E-3</c:v>
                </c:pt>
                <c:pt idx="435" formatCode="0.00%">
                  <c:v>9.0052000000000014E-3</c:v>
                </c:pt>
                <c:pt idx="436" formatCode="0.00%">
                  <c:v>8.9040000000000005E-3</c:v>
                </c:pt>
                <c:pt idx="437" formatCode="0.00%">
                  <c:v>8.8956999999999994E-3</c:v>
                </c:pt>
                <c:pt idx="438" formatCode="0.00%">
                  <c:v>8.9010000000000009E-3</c:v>
                </c:pt>
                <c:pt idx="439" formatCode="0.00%">
                  <c:v>8.9981999999999996E-3</c:v>
                </c:pt>
                <c:pt idx="440" formatCode="0.00%">
                  <c:v>8.881E-3</c:v>
                </c:pt>
                <c:pt idx="441" formatCode="0.00%">
                  <c:v>8.8768000000000007E-3</c:v>
                </c:pt>
                <c:pt idx="442" formatCode="0.00%">
                  <c:v>8.9955E-3</c:v>
                </c:pt>
                <c:pt idx="443" formatCode="0.00%">
                  <c:v>8.9915000000000012E-3</c:v>
                </c:pt>
                <c:pt idx="444" formatCode="0.00%">
                  <c:v>8.9925000000000005E-3</c:v>
                </c:pt>
                <c:pt idx="445" formatCode="0.00%">
                  <c:v>8.9952000000000001E-3</c:v>
                </c:pt>
                <c:pt idx="446" formatCode="0.00%">
                  <c:v>8.9969999999999998E-3</c:v>
                </c:pt>
                <c:pt idx="447" formatCode="0.00%">
                  <c:v>8.992700000000001E-3</c:v>
                </c:pt>
                <c:pt idx="448" formatCode="0.00%">
                  <c:v>8.9896999999999998E-3</c:v>
                </c:pt>
                <c:pt idx="449" formatCode="0.00%">
                  <c:v>8.9937999999999997E-3</c:v>
                </c:pt>
                <c:pt idx="450" formatCode="0.00%">
                  <c:v>8.9933000000000009E-3</c:v>
                </c:pt>
                <c:pt idx="451" formatCode="0.00%">
                  <c:v>8.9975000000000003E-3</c:v>
                </c:pt>
                <c:pt idx="452" formatCode="0.00%">
                  <c:v>8.9956999999999988E-3</c:v>
                </c:pt>
                <c:pt idx="453" formatCode="0.00%">
                  <c:v>9.1930000000000015E-3</c:v>
                </c:pt>
                <c:pt idx="454" formatCode="0.00%">
                  <c:v>8.9959999999999988E-3</c:v>
                </c:pt>
                <c:pt idx="455" formatCode="0.00%">
                  <c:v>8.9959999999999988E-3</c:v>
                </c:pt>
                <c:pt idx="456" formatCode="0.00%">
                  <c:v>8.9887000000000005E-3</c:v>
                </c:pt>
                <c:pt idx="457" formatCode="0.00%">
                  <c:v>9.1003000000000004E-3</c:v>
                </c:pt>
                <c:pt idx="458" formatCode="0.00%">
                  <c:v>9.2760000000000013E-3</c:v>
                </c:pt>
                <c:pt idx="459" formatCode="0.00%">
                  <c:v>9.1964999999999998E-3</c:v>
                </c:pt>
                <c:pt idx="460" formatCode="0.00%">
                  <c:v>9.2819999999999986E-3</c:v>
                </c:pt>
                <c:pt idx="461" formatCode="0.00%">
                  <c:v>9.2810000000000011E-3</c:v>
                </c:pt>
                <c:pt idx="462" formatCode="0.00%">
                  <c:v>9.2840000000000006E-3</c:v>
                </c:pt>
                <c:pt idx="463" formatCode="0.00%">
                  <c:v>9.1802000000000012E-3</c:v>
                </c:pt>
                <c:pt idx="464" formatCode="0.00%">
                  <c:v>9.2894999999999991E-3</c:v>
                </c:pt>
                <c:pt idx="465" formatCode="0.00%">
                  <c:v>9.2864999999999996E-3</c:v>
                </c:pt>
                <c:pt idx="466" formatCode="0.00%">
                  <c:v>9.2884999999999999E-3</c:v>
                </c:pt>
                <c:pt idx="467" formatCode="0.00%">
                  <c:v>9.2925000000000004E-3</c:v>
                </c:pt>
                <c:pt idx="468" formatCode="0.00%">
                  <c:v>9.2894999999999991E-3</c:v>
                </c:pt>
                <c:pt idx="469" formatCode="0.00%">
                  <c:v>9.2918000000000011E-3</c:v>
                </c:pt>
                <c:pt idx="470" formatCode="0.00%">
                  <c:v>9.2908000000000001E-3</c:v>
                </c:pt>
                <c:pt idx="471" formatCode="0.00%">
                  <c:v>9.384E-3</c:v>
                </c:pt>
                <c:pt idx="472" formatCode="0.00%">
                  <c:v>9.2727999999999994E-3</c:v>
                </c:pt>
                <c:pt idx="473" formatCode="0.00%">
                  <c:v>9.2887000000000004E-3</c:v>
                </c:pt>
                <c:pt idx="474" formatCode="0.00%">
                  <c:v>9.2949999999999994E-3</c:v>
                </c:pt>
                <c:pt idx="475" formatCode="0.00%">
                  <c:v>9.6419999999999995E-3</c:v>
                </c:pt>
                <c:pt idx="476" formatCode="0.00%">
                  <c:v>9.294199999999999E-3</c:v>
                </c:pt>
                <c:pt idx="477" formatCode="0.00%">
                  <c:v>9.2972999999999997E-3</c:v>
                </c:pt>
                <c:pt idx="478" formatCode="0.00%">
                  <c:v>9.5043000000000002E-3</c:v>
                </c:pt>
                <c:pt idx="479" formatCode="0.00%">
                  <c:v>9.2867999999999996E-3</c:v>
                </c:pt>
                <c:pt idx="480" formatCode="0.00%">
                  <c:v>9.4599999999999997E-3</c:v>
                </c:pt>
                <c:pt idx="481" formatCode="0.00%">
                  <c:v>9.4650000000000012E-3</c:v>
                </c:pt>
                <c:pt idx="482" formatCode="0.00%">
                  <c:v>9.4628000000000004E-3</c:v>
                </c:pt>
                <c:pt idx="483" formatCode="0.00%">
                  <c:v>9.4628000000000004E-3</c:v>
                </c:pt>
                <c:pt idx="484" formatCode="0.00%">
                  <c:v>9.4619999999999999E-3</c:v>
                </c:pt>
                <c:pt idx="485" formatCode="0.00%">
                  <c:v>9.4352999999999989E-3</c:v>
                </c:pt>
                <c:pt idx="486" formatCode="0.00%">
                  <c:v>9.466200000000001E-3</c:v>
                </c:pt>
                <c:pt idx="487" formatCode="0.00%">
                  <c:v>9.4691999999999988E-3</c:v>
                </c:pt>
                <c:pt idx="488" formatCode="0.00%">
                  <c:v>9.4599999999999997E-3</c:v>
                </c:pt>
                <c:pt idx="489" formatCode="0.00%">
                  <c:v>9.466200000000001E-3</c:v>
                </c:pt>
                <c:pt idx="490" formatCode="0.00%">
                  <c:v>9.4722999999999995E-3</c:v>
                </c:pt>
                <c:pt idx="491" formatCode="0.00%">
                  <c:v>9.4713000000000002E-3</c:v>
                </c:pt>
                <c:pt idx="492" formatCode="0.00%">
                  <c:v>9.4802000000000011E-3</c:v>
                </c:pt>
                <c:pt idx="493" formatCode="0.00%">
                  <c:v>9.2782999999999997E-3</c:v>
                </c:pt>
                <c:pt idx="494" formatCode="0.00%">
                  <c:v>9.2793000000000007E-3</c:v>
                </c:pt>
                <c:pt idx="495" formatCode="0.00%">
                  <c:v>9.2724999999999995E-3</c:v>
                </c:pt>
                <c:pt idx="496" formatCode="0.00%">
                  <c:v>9.2859999999999991E-3</c:v>
                </c:pt>
                <c:pt idx="497" formatCode="0.00%">
                  <c:v>9.2701999999999993E-3</c:v>
                </c:pt>
                <c:pt idx="498" formatCode="0.00%">
                  <c:v>9.0512000000000006E-3</c:v>
                </c:pt>
                <c:pt idx="499" formatCode="0.00%">
                  <c:v>8.9564999999999992E-3</c:v>
                </c:pt>
                <c:pt idx="500" formatCode="0.00%">
                  <c:v>8.9918000000000012E-3</c:v>
                </c:pt>
                <c:pt idx="501" formatCode="0.00%">
                  <c:v>8.9499999999999996E-3</c:v>
                </c:pt>
                <c:pt idx="502" formatCode="0.00%">
                  <c:v>8.9519999999999999E-3</c:v>
                </c:pt>
                <c:pt idx="503" formatCode="0.00%">
                  <c:v>8.9712999999999998E-3</c:v>
                </c:pt>
                <c:pt idx="504" formatCode="0.00%">
                  <c:v>8.9744999999999998E-3</c:v>
                </c:pt>
                <c:pt idx="505" formatCode="0.00%">
                  <c:v>8.9102999999999995E-3</c:v>
                </c:pt>
                <c:pt idx="506" formatCode="0.00%">
                  <c:v>8.8912000000000001E-3</c:v>
                </c:pt>
                <c:pt idx="507" formatCode="0.00%">
                  <c:v>8.7405E-3</c:v>
                </c:pt>
                <c:pt idx="508" formatCode="0.00%">
                  <c:v>8.8644999999999991E-3</c:v>
                </c:pt>
                <c:pt idx="509" formatCode="0.00%">
                  <c:v>8.5965E-3</c:v>
                </c:pt>
                <c:pt idx="510" formatCode="0.00%">
                  <c:v>8.5477999999999995E-3</c:v>
                </c:pt>
                <c:pt idx="511" formatCode="0.00%">
                  <c:v>8.5477999999999995E-3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D6F-4465-AC57-22EF1B461730}"/>
            </c:ext>
          </c:extLst>
        </c:ser>
        <c:ser>
          <c:idx val="1"/>
          <c:order val="1"/>
          <c:tx>
            <c:strRef>
              <c:f>Sheet5!$C$1:$C$984</c:f>
              <c:strCache>
                <c:ptCount val="984"/>
                <c:pt idx="0">
                  <c:v>ANZ senior bond margin (ANZ 3.765% JUL 2019)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Sheet5!$A$985:$A$2849</c:f>
              <c:numCache>
                <c:formatCode>d/mm/yy;@</c:formatCode>
                <c:ptCount val="1865"/>
                <c:pt idx="0">
                  <c:v>42026</c:v>
                </c:pt>
                <c:pt idx="1">
                  <c:v>42027</c:v>
                </c:pt>
                <c:pt idx="2">
                  <c:v>42031</c:v>
                </c:pt>
                <c:pt idx="3">
                  <c:v>42032</c:v>
                </c:pt>
                <c:pt idx="4">
                  <c:v>42033</c:v>
                </c:pt>
                <c:pt idx="5">
                  <c:v>42034</c:v>
                </c:pt>
                <c:pt idx="6">
                  <c:v>42037</c:v>
                </c:pt>
                <c:pt idx="7">
                  <c:v>42038</c:v>
                </c:pt>
                <c:pt idx="8">
                  <c:v>42039</c:v>
                </c:pt>
                <c:pt idx="9">
                  <c:v>42040</c:v>
                </c:pt>
                <c:pt idx="10">
                  <c:v>42041</c:v>
                </c:pt>
                <c:pt idx="11">
                  <c:v>42044</c:v>
                </c:pt>
                <c:pt idx="12">
                  <c:v>42045</c:v>
                </c:pt>
                <c:pt idx="13">
                  <c:v>42046</c:v>
                </c:pt>
                <c:pt idx="14">
                  <c:v>42047</c:v>
                </c:pt>
                <c:pt idx="15">
                  <c:v>42048</c:v>
                </c:pt>
                <c:pt idx="16">
                  <c:v>42051</c:v>
                </c:pt>
                <c:pt idx="17">
                  <c:v>42052</c:v>
                </c:pt>
                <c:pt idx="18">
                  <c:v>42053</c:v>
                </c:pt>
                <c:pt idx="19">
                  <c:v>42054</c:v>
                </c:pt>
                <c:pt idx="20">
                  <c:v>42055</c:v>
                </c:pt>
                <c:pt idx="21">
                  <c:v>42058</c:v>
                </c:pt>
                <c:pt idx="22">
                  <c:v>42059</c:v>
                </c:pt>
                <c:pt idx="23">
                  <c:v>42060</c:v>
                </c:pt>
                <c:pt idx="24">
                  <c:v>42061</c:v>
                </c:pt>
                <c:pt idx="25">
                  <c:v>42062</c:v>
                </c:pt>
                <c:pt idx="26">
                  <c:v>42065</c:v>
                </c:pt>
                <c:pt idx="27">
                  <c:v>42066</c:v>
                </c:pt>
                <c:pt idx="28">
                  <c:v>42067</c:v>
                </c:pt>
                <c:pt idx="29">
                  <c:v>42068</c:v>
                </c:pt>
                <c:pt idx="30">
                  <c:v>42069</c:v>
                </c:pt>
                <c:pt idx="31">
                  <c:v>42072</c:v>
                </c:pt>
                <c:pt idx="32">
                  <c:v>42073</c:v>
                </c:pt>
                <c:pt idx="33">
                  <c:v>42074</c:v>
                </c:pt>
                <c:pt idx="34">
                  <c:v>42075</c:v>
                </c:pt>
                <c:pt idx="35">
                  <c:v>42076</c:v>
                </c:pt>
                <c:pt idx="36">
                  <c:v>42079</c:v>
                </c:pt>
                <c:pt idx="37">
                  <c:v>42080</c:v>
                </c:pt>
                <c:pt idx="38">
                  <c:v>42081</c:v>
                </c:pt>
                <c:pt idx="39">
                  <c:v>42082</c:v>
                </c:pt>
                <c:pt idx="40">
                  <c:v>42083</c:v>
                </c:pt>
                <c:pt idx="41">
                  <c:v>42086</c:v>
                </c:pt>
                <c:pt idx="42">
                  <c:v>42087</c:v>
                </c:pt>
                <c:pt idx="43">
                  <c:v>42088</c:v>
                </c:pt>
                <c:pt idx="44">
                  <c:v>42089</c:v>
                </c:pt>
                <c:pt idx="45">
                  <c:v>42090</c:v>
                </c:pt>
                <c:pt idx="46">
                  <c:v>42093</c:v>
                </c:pt>
                <c:pt idx="47">
                  <c:v>42094</c:v>
                </c:pt>
                <c:pt idx="48">
                  <c:v>42095</c:v>
                </c:pt>
                <c:pt idx="49">
                  <c:v>42096</c:v>
                </c:pt>
                <c:pt idx="50">
                  <c:v>42101</c:v>
                </c:pt>
                <c:pt idx="51">
                  <c:v>42102</c:v>
                </c:pt>
                <c:pt idx="52">
                  <c:v>42103</c:v>
                </c:pt>
                <c:pt idx="53">
                  <c:v>42104</c:v>
                </c:pt>
                <c:pt idx="54">
                  <c:v>42107</c:v>
                </c:pt>
                <c:pt idx="55">
                  <c:v>42108</c:v>
                </c:pt>
                <c:pt idx="56">
                  <c:v>42109</c:v>
                </c:pt>
                <c:pt idx="57">
                  <c:v>42110</c:v>
                </c:pt>
                <c:pt idx="58">
                  <c:v>42111</c:v>
                </c:pt>
                <c:pt idx="59">
                  <c:v>42114</c:v>
                </c:pt>
                <c:pt idx="60">
                  <c:v>42115</c:v>
                </c:pt>
                <c:pt idx="61">
                  <c:v>42116</c:v>
                </c:pt>
                <c:pt idx="62">
                  <c:v>42117</c:v>
                </c:pt>
                <c:pt idx="63">
                  <c:v>42118</c:v>
                </c:pt>
                <c:pt idx="64">
                  <c:v>42121</c:v>
                </c:pt>
                <c:pt idx="65">
                  <c:v>42122</c:v>
                </c:pt>
                <c:pt idx="66">
                  <c:v>42123</c:v>
                </c:pt>
                <c:pt idx="67">
                  <c:v>42124</c:v>
                </c:pt>
                <c:pt idx="68">
                  <c:v>42125</c:v>
                </c:pt>
                <c:pt idx="69">
                  <c:v>42128</c:v>
                </c:pt>
                <c:pt idx="70">
                  <c:v>42129</c:v>
                </c:pt>
                <c:pt idx="71">
                  <c:v>42130</c:v>
                </c:pt>
                <c:pt idx="72">
                  <c:v>42131</c:v>
                </c:pt>
                <c:pt idx="73">
                  <c:v>42132</c:v>
                </c:pt>
                <c:pt idx="74">
                  <c:v>42135</c:v>
                </c:pt>
                <c:pt idx="75">
                  <c:v>42136</c:v>
                </c:pt>
                <c:pt idx="76">
                  <c:v>42137</c:v>
                </c:pt>
                <c:pt idx="77">
                  <c:v>42138</c:v>
                </c:pt>
                <c:pt idx="78">
                  <c:v>42139</c:v>
                </c:pt>
                <c:pt idx="79">
                  <c:v>42142</c:v>
                </c:pt>
                <c:pt idx="80">
                  <c:v>42143</c:v>
                </c:pt>
                <c:pt idx="81">
                  <c:v>42144</c:v>
                </c:pt>
                <c:pt idx="82">
                  <c:v>42145</c:v>
                </c:pt>
                <c:pt idx="83">
                  <c:v>42146</c:v>
                </c:pt>
                <c:pt idx="84">
                  <c:v>42149</c:v>
                </c:pt>
                <c:pt idx="85">
                  <c:v>42150</c:v>
                </c:pt>
                <c:pt idx="86">
                  <c:v>42151</c:v>
                </c:pt>
                <c:pt idx="87">
                  <c:v>42152</c:v>
                </c:pt>
                <c:pt idx="88">
                  <c:v>42153</c:v>
                </c:pt>
                <c:pt idx="89">
                  <c:v>42156</c:v>
                </c:pt>
                <c:pt idx="90">
                  <c:v>42157</c:v>
                </c:pt>
                <c:pt idx="91">
                  <c:v>42158</c:v>
                </c:pt>
                <c:pt idx="92">
                  <c:v>42159</c:v>
                </c:pt>
                <c:pt idx="93">
                  <c:v>42160</c:v>
                </c:pt>
                <c:pt idx="94">
                  <c:v>42164</c:v>
                </c:pt>
                <c:pt idx="95">
                  <c:v>42165</c:v>
                </c:pt>
                <c:pt idx="96">
                  <c:v>42166</c:v>
                </c:pt>
                <c:pt idx="97">
                  <c:v>42167</c:v>
                </c:pt>
                <c:pt idx="98">
                  <c:v>42170</c:v>
                </c:pt>
                <c:pt idx="99">
                  <c:v>42171</c:v>
                </c:pt>
                <c:pt idx="100">
                  <c:v>42172</c:v>
                </c:pt>
                <c:pt idx="101">
                  <c:v>42173</c:v>
                </c:pt>
                <c:pt idx="102">
                  <c:v>42174</c:v>
                </c:pt>
                <c:pt idx="103">
                  <c:v>42177</c:v>
                </c:pt>
                <c:pt idx="104">
                  <c:v>42178</c:v>
                </c:pt>
                <c:pt idx="105">
                  <c:v>42179</c:v>
                </c:pt>
                <c:pt idx="106">
                  <c:v>42180</c:v>
                </c:pt>
                <c:pt idx="107">
                  <c:v>42181</c:v>
                </c:pt>
                <c:pt idx="108">
                  <c:v>42184</c:v>
                </c:pt>
                <c:pt idx="109">
                  <c:v>42185</c:v>
                </c:pt>
                <c:pt idx="110">
                  <c:v>42186</c:v>
                </c:pt>
                <c:pt idx="111">
                  <c:v>42187</c:v>
                </c:pt>
                <c:pt idx="112">
                  <c:v>42188</c:v>
                </c:pt>
                <c:pt idx="113">
                  <c:v>42191</c:v>
                </c:pt>
                <c:pt idx="114">
                  <c:v>42192</c:v>
                </c:pt>
                <c:pt idx="115">
                  <c:v>42193</c:v>
                </c:pt>
                <c:pt idx="116">
                  <c:v>42194</c:v>
                </c:pt>
                <c:pt idx="117">
                  <c:v>42195</c:v>
                </c:pt>
                <c:pt idx="118">
                  <c:v>42198</c:v>
                </c:pt>
                <c:pt idx="119">
                  <c:v>42199</c:v>
                </c:pt>
                <c:pt idx="120">
                  <c:v>42200</c:v>
                </c:pt>
                <c:pt idx="121">
                  <c:v>42201</c:v>
                </c:pt>
                <c:pt idx="122">
                  <c:v>42202</c:v>
                </c:pt>
                <c:pt idx="123">
                  <c:v>42205</c:v>
                </c:pt>
                <c:pt idx="124">
                  <c:v>42206</c:v>
                </c:pt>
                <c:pt idx="125">
                  <c:v>42207</c:v>
                </c:pt>
                <c:pt idx="126">
                  <c:v>42208</c:v>
                </c:pt>
                <c:pt idx="127">
                  <c:v>42209</c:v>
                </c:pt>
                <c:pt idx="128">
                  <c:v>42212</c:v>
                </c:pt>
                <c:pt idx="129">
                  <c:v>42213</c:v>
                </c:pt>
                <c:pt idx="130">
                  <c:v>42214</c:v>
                </c:pt>
                <c:pt idx="131">
                  <c:v>42215</c:v>
                </c:pt>
                <c:pt idx="132">
                  <c:v>42216</c:v>
                </c:pt>
                <c:pt idx="133">
                  <c:v>42219</c:v>
                </c:pt>
                <c:pt idx="134">
                  <c:v>42220</c:v>
                </c:pt>
                <c:pt idx="135">
                  <c:v>42221</c:v>
                </c:pt>
                <c:pt idx="136">
                  <c:v>42222</c:v>
                </c:pt>
                <c:pt idx="137">
                  <c:v>42223</c:v>
                </c:pt>
                <c:pt idx="138">
                  <c:v>42226</c:v>
                </c:pt>
                <c:pt idx="139">
                  <c:v>42227</c:v>
                </c:pt>
                <c:pt idx="140">
                  <c:v>42228</c:v>
                </c:pt>
                <c:pt idx="141">
                  <c:v>42229</c:v>
                </c:pt>
                <c:pt idx="142">
                  <c:v>42230</c:v>
                </c:pt>
                <c:pt idx="143">
                  <c:v>42233</c:v>
                </c:pt>
                <c:pt idx="144">
                  <c:v>42234</c:v>
                </c:pt>
                <c:pt idx="145">
                  <c:v>42235</c:v>
                </c:pt>
                <c:pt idx="146">
                  <c:v>42236</c:v>
                </c:pt>
                <c:pt idx="147">
                  <c:v>42237</c:v>
                </c:pt>
                <c:pt idx="148">
                  <c:v>42240</c:v>
                </c:pt>
                <c:pt idx="149">
                  <c:v>42241</c:v>
                </c:pt>
                <c:pt idx="150">
                  <c:v>42242</c:v>
                </c:pt>
                <c:pt idx="151">
                  <c:v>42243</c:v>
                </c:pt>
                <c:pt idx="152">
                  <c:v>42244</c:v>
                </c:pt>
                <c:pt idx="153">
                  <c:v>42247</c:v>
                </c:pt>
                <c:pt idx="154">
                  <c:v>42248</c:v>
                </c:pt>
                <c:pt idx="155">
                  <c:v>42249</c:v>
                </c:pt>
                <c:pt idx="156">
                  <c:v>42250</c:v>
                </c:pt>
                <c:pt idx="157">
                  <c:v>42251</c:v>
                </c:pt>
                <c:pt idx="158">
                  <c:v>42254</c:v>
                </c:pt>
                <c:pt idx="159">
                  <c:v>42255</c:v>
                </c:pt>
                <c:pt idx="160">
                  <c:v>42256</c:v>
                </c:pt>
                <c:pt idx="161">
                  <c:v>42257</c:v>
                </c:pt>
                <c:pt idx="162">
                  <c:v>42258</c:v>
                </c:pt>
                <c:pt idx="163">
                  <c:v>42261</c:v>
                </c:pt>
                <c:pt idx="164">
                  <c:v>42262</c:v>
                </c:pt>
                <c:pt idx="165">
                  <c:v>42263</c:v>
                </c:pt>
                <c:pt idx="166">
                  <c:v>42264</c:v>
                </c:pt>
                <c:pt idx="167">
                  <c:v>42265</c:v>
                </c:pt>
                <c:pt idx="168">
                  <c:v>42268</c:v>
                </c:pt>
                <c:pt idx="169">
                  <c:v>42269</c:v>
                </c:pt>
                <c:pt idx="170">
                  <c:v>42270</c:v>
                </c:pt>
                <c:pt idx="171">
                  <c:v>42271</c:v>
                </c:pt>
                <c:pt idx="172">
                  <c:v>42272</c:v>
                </c:pt>
                <c:pt idx="173">
                  <c:v>42275</c:v>
                </c:pt>
                <c:pt idx="174">
                  <c:v>42276</c:v>
                </c:pt>
                <c:pt idx="175">
                  <c:v>42277</c:v>
                </c:pt>
                <c:pt idx="176">
                  <c:v>42278</c:v>
                </c:pt>
                <c:pt idx="177">
                  <c:v>42279</c:v>
                </c:pt>
                <c:pt idx="178">
                  <c:v>42282</c:v>
                </c:pt>
                <c:pt idx="179">
                  <c:v>42283</c:v>
                </c:pt>
                <c:pt idx="180">
                  <c:v>42284</c:v>
                </c:pt>
                <c:pt idx="181">
                  <c:v>42285</c:v>
                </c:pt>
                <c:pt idx="182">
                  <c:v>42286</c:v>
                </c:pt>
                <c:pt idx="183">
                  <c:v>42289</c:v>
                </c:pt>
                <c:pt idx="184">
                  <c:v>42290</c:v>
                </c:pt>
                <c:pt idx="185">
                  <c:v>42291</c:v>
                </c:pt>
                <c:pt idx="186">
                  <c:v>42292</c:v>
                </c:pt>
                <c:pt idx="187">
                  <c:v>42293</c:v>
                </c:pt>
                <c:pt idx="188">
                  <c:v>42296</c:v>
                </c:pt>
                <c:pt idx="189">
                  <c:v>42297</c:v>
                </c:pt>
                <c:pt idx="190">
                  <c:v>42298</c:v>
                </c:pt>
                <c:pt idx="191">
                  <c:v>42299</c:v>
                </c:pt>
                <c:pt idx="192">
                  <c:v>42300</c:v>
                </c:pt>
                <c:pt idx="193">
                  <c:v>42303</c:v>
                </c:pt>
                <c:pt idx="194">
                  <c:v>42304</c:v>
                </c:pt>
                <c:pt idx="195">
                  <c:v>42305</c:v>
                </c:pt>
                <c:pt idx="196">
                  <c:v>42306</c:v>
                </c:pt>
                <c:pt idx="197">
                  <c:v>42307</c:v>
                </c:pt>
                <c:pt idx="198">
                  <c:v>42310</c:v>
                </c:pt>
                <c:pt idx="199">
                  <c:v>42311</c:v>
                </c:pt>
                <c:pt idx="200">
                  <c:v>42312</c:v>
                </c:pt>
                <c:pt idx="201">
                  <c:v>42313</c:v>
                </c:pt>
                <c:pt idx="202">
                  <c:v>42314</c:v>
                </c:pt>
                <c:pt idx="203">
                  <c:v>42317</c:v>
                </c:pt>
                <c:pt idx="204">
                  <c:v>42318</c:v>
                </c:pt>
                <c:pt idx="205">
                  <c:v>42319</c:v>
                </c:pt>
                <c:pt idx="206">
                  <c:v>42320</c:v>
                </c:pt>
                <c:pt idx="207">
                  <c:v>42321</c:v>
                </c:pt>
                <c:pt idx="208">
                  <c:v>42324</c:v>
                </c:pt>
                <c:pt idx="209">
                  <c:v>42325</c:v>
                </c:pt>
                <c:pt idx="210">
                  <c:v>42326</c:v>
                </c:pt>
                <c:pt idx="211">
                  <c:v>42327</c:v>
                </c:pt>
                <c:pt idx="212">
                  <c:v>42328</c:v>
                </c:pt>
                <c:pt idx="213">
                  <c:v>42331</c:v>
                </c:pt>
                <c:pt idx="214">
                  <c:v>42332</c:v>
                </c:pt>
                <c:pt idx="215">
                  <c:v>42333</c:v>
                </c:pt>
                <c:pt idx="216">
                  <c:v>42334</c:v>
                </c:pt>
                <c:pt idx="217">
                  <c:v>42335</c:v>
                </c:pt>
                <c:pt idx="218">
                  <c:v>42338</c:v>
                </c:pt>
                <c:pt idx="219">
                  <c:v>42339</c:v>
                </c:pt>
                <c:pt idx="220">
                  <c:v>42340</c:v>
                </c:pt>
                <c:pt idx="221">
                  <c:v>42341</c:v>
                </c:pt>
                <c:pt idx="222">
                  <c:v>42342</c:v>
                </c:pt>
                <c:pt idx="223">
                  <c:v>42345</c:v>
                </c:pt>
                <c:pt idx="224">
                  <c:v>42346</c:v>
                </c:pt>
                <c:pt idx="225">
                  <c:v>42347</c:v>
                </c:pt>
                <c:pt idx="226">
                  <c:v>42348</c:v>
                </c:pt>
                <c:pt idx="227">
                  <c:v>42349</c:v>
                </c:pt>
                <c:pt idx="228">
                  <c:v>42352</c:v>
                </c:pt>
                <c:pt idx="229">
                  <c:v>42353</c:v>
                </c:pt>
                <c:pt idx="230">
                  <c:v>42354</c:v>
                </c:pt>
                <c:pt idx="231">
                  <c:v>42355</c:v>
                </c:pt>
                <c:pt idx="232">
                  <c:v>42356</c:v>
                </c:pt>
                <c:pt idx="233">
                  <c:v>42359</c:v>
                </c:pt>
                <c:pt idx="234">
                  <c:v>42360</c:v>
                </c:pt>
                <c:pt idx="235">
                  <c:v>42361</c:v>
                </c:pt>
                <c:pt idx="236">
                  <c:v>42362</c:v>
                </c:pt>
                <c:pt idx="237">
                  <c:v>42367</c:v>
                </c:pt>
                <c:pt idx="238">
                  <c:v>42368</c:v>
                </c:pt>
                <c:pt idx="239">
                  <c:v>42369</c:v>
                </c:pt>
                <c:pt idx="240">
                  <c:v>42373</c:v>
                </c:pt>
                <c:pt idx="241">
                  <c:v>42374</c:v>
                </c:pt>
                <c:pt idx="242">
                  <c:v>42375</c:v>
                </c:pt>
                <c:pt idx="243">
                  <c:v>42376</c:v>
                </c:pt>
                <c:pt idx="244">
                  <c:v>42377</c:v>
                </c:pt>
                <c:pt idx="245">
                  <c:v>42380</c:v>
                </c:pt>
                <c:pt idx="246">
                  <c:v>42381</c:v>
                </c:pt>
                <c:pt idx="247">
                  <c:v>42382</c:v>
                </c:pt>
                <c:pt idx="248">
                  <c:v>42383</c:v>
                </c:pt>
                <c:pt idx="249">
                  <c:v>42384</c:v>
                </c:pt>
                <c:pt idx="250">
                  <c:v>42387</c:v>
                </c:pt>
                <c:pt idx="251">
                  <c:v>42388</c:v>
                </c:pt>
                <c:pt idx="252">
                  <c:v>42389</c:v>
                </c:pt>
                <c:pt idx="253">
                  <c:v>42390</c:v>
                </c:pt>
                <c:pt idx="254">
                  <c:v>42391</c:v>
                </c:pt>
                <c:pt idx="255">
                  <c:v>42394</c:v>
                </c:pt>
                <c:pt idx="256">
                  <c:v>42396</c:v>
                </c:pt>
                <c:pt idx="257">
                  <c:v>42397</c:v>
                </c:pt>
                <c:pt idx="258">
                  <c:v>42398</c:v>
                </c:pt>
                <c:pt idx="259">
                  <c:v>42401</c:v>
                </c:pt>
                <c:pt idx="260">
                  <c:v>42402</c:v>
                </c:pt>
                <c:pt idx="261">
                  <c:v>42403</c:v>
                </c:pt>
                <c:pt idx="262">
                  <c:v>42404</c:v>
                </c:pt>
                <c:pt idx="263">
                  <c:v>42405</c:v>
                </c:pt>
                <c:pt idx="264">
                  <c:v>42408</c:v>
                </c:pt>
                <c:pt idx="265">
                  <c:v>42409</c:v>
                </c:pt>
                <c:pt idx="266">
                  <c:v>42410</c:v>
                </c:pt>
                <c:pt idx="267">
                  <c:v>42411</c:v>
                </c:pt>
                <c:pt idx="268">
                  <c:v>42412</c:v>
                </c:pt>
                <c:pt idx="269">
                  <c:v>42415</c:v>
                </c:pt>
                <c:pt idx="270">
                  <c:v>42416</c:v>
                </c:pt>
                <c:pt idx="271">
                  <c:v>42417</c:v>
                </c:pt>
                <c:pt idx="272">
                  <c:v>42418</c:v>
                </c:pt>
                <c:pt idx="273">
                  <c:v>42419</c:v>
                </c:pt>
                <c:pt idx="274">
                  <c:v>42422</c:v>
                </c:pt>
                <c:pt idx="275">
                  <c:v>42423</c:v>
                </c:pt>
                <c:pt idx="276">
                  <c:v>42424</c:v>
                </c:pt>
                <c:pt idx="277">
                  <c:v>42425</c:v>
                </c:pt>
                <c:pt idx="278">
                  <c:v>42426</c:v>
                </c:pt>
                <c:pt idx="279">
                  <c:v>42429</c:v>
                </c:pt>
                <c:pt idx="280">
                  <c:v>42430</c:v>
                </c:pt>
                <c:pt idx="281">
                  <c:v>42431</c:v>
                </c:pt>
                <c:pt idx="282">
                  <c:v>42432</c:v>
                </c:pt>
                <c:pt idx="283">
                  <c:v>42433</c:v>
                </c:pt>
                <c:pt idx="284">
                  <c:v>42436</c:v>
                </c:pt>
                <c:pt idx="285">
                  <c:v>42437</c:v>
                </c:pt>
                <c:pt idx="286">
                  <c:v>42438</c:v>
                </c:pt>
                <c:pt idx="287">
                  <c:v>42439</c:v>
                </c:pt>
                <c:pt idx="288">
                  <c:v>42440</c:v>
                </c:pt>
                <c:pt idx="289">
                  <c:v>42443</c:v>
                </c:pt>
                <c:pt idx="290">
                  <c:v>42444</c:v>
                </c:pt>
                <c:pt idx="291">
                  <c:v>42445</c:v>
                </c:pt>
                <c:pt idx="292">
                  <c:v>42446</c:v>
                </c:pt>
                <c:pt idx="293">
                  <c:v>42447</c:v>
                </c:pt>
                <c:pt idx="294">
                  <c:v>42450</c:v>
                </c:pt>
                <c:pt idx="295">
                  <c:v>42451</c:v>
                </c:pt>
                <c:pt idx="296">
                  <c:v>42452</c:v>
                </c:pt>
                <c:pt idx="297">
                  <c:v>42453</c:v>
                </c:pt>
                <c:pt idx="298">
                  <c:v>42458</c:v>
                </c:pt>
                <c:pt idx="299">
                  <c:v>42459</c:v>
                </c:pt>
                <c:pt idx="300">
                  <c:v>42460</c:v>
                </c:pt>
                <c:pt idx="301">
                  <c:v>42461</c:v>
                </c:pt>
                <c:pt idx="302">
                  <c:v>42464</c:v>
                </c:pt>
                <c:pt idx="303">
                  <c:v>42465</c:v>
                </c:pt>
                <c:pt idx="304">
                  <c:v>42466</c:v>
                </c:pt>
                <c:pt idx="305">
                  <c:v>42467</c:v>
                </c:pt>
                <c:pt idx="306">
                  <c:v>42468</c:v>
                </c:pt>
                <c:pt idx="307">
                  <c:v>42471</c:v>
                </c:pt>
                <c:pt idx="308">
                  <c:v>42472</c:v>
                </c:pt>
                <c:pt idx="309">
                  <c:v>42473</c:v>
                </c:pt>
                <c:pt idx="310">
                  <c:v>42474</c:v>
                </c:pt>
                <c:pt idx="311">
                  <c:v>42475</c:v>
                </c:pt>
                <c:pt idx="312">
                  <c:v>42478</c:v>
                </c:pt>
                <c:pt idx="313">
                  <c:v>42479</c:v>
                </c:pt>
                <c:pt idx="314">
                  <c:v>42480</c:v>
                </c:pt>
                <c:pt idx="315">
                  <c:v>42481</c:v>
                </c:pt>
                <c:pt idx="316">
                  <c:v>42482</c:v>
                </c:pt>
                <c:pt idx="317">
                  <c:v>42486</c:v>
                </c:pt>
                <c:pt idx="318">
                  <c:v>42487</c:v>
                </c:pt>
                <c:pt idx="319">
                  <c:v>42488</c:v>
                </c:pt>
                <c:pt idx="320">
                  <c:v>42489</c:v>
                </c:pt>
                <c:pt idx="321">
                  <c:v>42492</c:v>
                </c:pt>
                <c:pt idx="322">
                  <c:v>42493</c:v>
                </c:pt>
                <c:pt idx="323">
                  <c:v>42494</c:v>
                </c:pt>
                <c:pt idx="324">
                  <c:v>42495</c:v>
                </c:pt>
                <c:pt idx="325">
                  <c:v>42496</c:v>
                </c:pt>
                <c:pt idx="326">
                  <c:v>42499</c:v>
                </c:pt>
                <c:pt idx="327">
                  <c:v>42500</c:v>
                </c:pt>
                <c:pt idx="328">
                  <c:v>42501</c:v>
                </c:pt>
                <c:pt idx="329">
                  <c:v>42502</c:v>
                </c:pt>
                <c:pt idx="330">
                  <c:v>42503</c:v>
                </c:pt>
                <c:pt idx="331">
                  <c:v>42506</c:v>
                </c:pt>
                <c:pt idx="332">
                  <c:v>42507</c:v>
                </c:pt>
                <c:pt idx="333">
                  <c:v>42508</c:v>
                </c:pt>
                <c:pt idx="334">
                  <c:v>42509</c:v>
                </c:pt>
                <c:pt idx="335">
                  <c:v>42510</c:v>
                </c:pt>
                <c:pt idx="336">
                  <c:v>42513</c:v>
                </c:pt>
                <c:pt idx="337">
                  <c:v>42514</c:v>
                </c:pt>
                <c:pt idx="338">
                  <c:v>42515</c:v>
                </c:pt>
                <c:pt idx="339">
                  <c:v>42516</c:v>
                </c:pt>
                <c:pt idx="340">
                  <c:v>42517</c:v>
                </c:pt>
                <c:pt idx="341">
                  <c:v>42520</c:v>
                </c:pt>
                <c:pt idx="342">
                  <c:v>42521</c:v>
                </c:pt>
                <c:pt idx="343">
                  <c:v>42522</c:v>
                </c:pt>
                <c:pt idx="344">
                  <c:v>42523</c:v>
                </c:pt>
                <c:pt idx="345">
                  <c:v>42524</c:v>
                </c:pt>
                <c:pt idx="346">
                  <c:v>42527</c:v>
                </c:pt>
                <c:pt idx="347">
                  <c:v>42528</c:v>
                </c:pt>
                <c:pt idx="348">
                  <c:v>42529</c:v>
                </c:pt>
                <c:pt idx="349">
                  <c:v>42530</c:v>
                </c:pt>
                <c:pt idx="350">
                  <c:v>42531</c:v>
                </c:pt>
                <c:pt idx="351">
                  <c:v>42535</c:v>
                </c:pt>
                <c:pt idx="352">
                  <c:v>42536</c:v>
                </c:pt>
                <c:pt idx="353">
                  <c:v>42537</c:v>
                </c:pt>
                <c:pt idx="354">
                  <c:v>42538</c:v>
                </c:pt>
                <c:pt idx="355">
                  <c:v>42541</c:v>
                </c:pt>
                <c:pt idx="356">
                  <c:v>42542</c:v>
                </c:pt>
                <c:pt idx="357">
                  <c:v>42543</c:v>
                </c:pt>
                <c:pt idx="358">
                  <c:v>42544</c:v>
                </c:pt>
                <c:pt idx="359">
                  <c:v>42545</c:v>
                </c:pt>
                <c:pt idx="360">
                  <c:v>42548</c:v>
                </c:pt>
                <c:pt idx="361">
                  <c:v>42549</c:v>
                </c:pt>
                <c:pt idx="362">
                  <c:v>42550</c:v>
                </c:pt>
                <c:pt idx="363">
                  <c:v>42551</c:v>
                </c:pt>
                <c:pt idx="364">
                  <c:v>42552</c:v>
                </c:pt>
                <c:pt idx="365">
                  <c:v>42555</c:v>
                </c:pt>
                <c:pt idx="366">
                  <c:v>42556</c:v>
                </c:pt>
                <c:pt idx="367">
                  <c:v>42557</c:v>
                </c:pt>
                <c:pt idx="368">
                  <c:v>42558</c:v>
                </c:pt>
                <c:pt idx="369">
                  <c:v>42559</c:v>
                </c:pt>
                <c:pt idx="370">
                  <c:v>42562</c:v>
                </c:pt>
                <c:pt idx="371">
                  <c:v>42563</c:v>
                </c:pt>
                <c:pt idx="372">
                  <c:v>42564</c:v>
                </c:pt>
                <c:pt idx="373">
                  <c:v>42565</c:v>
                </c:pt>
                <c:pt idx="374">
                  <c:v>42566</c:v>
                </c:pt>
                <c:pt idx="375">
                  <c:v>42569</c:v>
                </c:pt>
                <c:pt idx="376">
                  <c:v>42570</c:v>
                </c:pt>
                <c:pt idx="377">
                  <c:v>42571</c:v>
                </c:pt>
                <c:pt idx="378">
                  <c:v>42572</c:v>
                </c:pt>
                <c:pt idx="379">
                  <c:v>42573</c:v>
                </c:pt>
                <c:pt idx="380">
                  <c:v>42576</c:v>
                </c:pt>
                <c:pt idx="381">
                  <c:v>42577</c:v>
                </c:pt>
                <c:pt idx="382">
                  <c:v>42578</c:v>
                </c:pt>
                <c:pt idx="383">
                  <c:v>42579</c:v>
                </c:pt>
                <c:pt idx="384">
                  <c:v>42580</c:v>
                </c:pt>
                <c:pt idx="385">
                  <c:v>42583</c:v>
                </c:pt>
                <c:pt idx="386">
                  <c:v>42584</c:v>
                </c:pt>
                <c:pt idx="387">
                  <c:v>42585</c:v>
                </c:pt>
                <c:pt idx="388">
                  <c:v>42586</c:v>
                </c:pt>
                <c:pt idx="389">
                  <c:v>42587</c:v>
                </c:pt>
                <c:pt idx="390">
                  <c:v>42590</c:v>
                </c:pt>
                <c:pt idx="391">
                  <c:v>42591</c:v>
                </c:pt>
                <c:pt idx="392">
                  <c:v>42592</c:v>
                </c:pt>
                <c:pt idx="393">
                  <c:v>42593</c:v>
                </c:pt>
                <c:pt idx="394">
                  <c:v>42594</c:v>
                </c:pt>
                <c:pt idx="395">
                  <c:v>42597</c:v>
                </c:pt>
                <c:pt idx="396">
                  <c:v>42598</c:v>
                </c:pt>
                <c:pt idx="397">
                  <c:v>42599</c:v>
                </c:pt>
                <c:pt idx="398">
                  <c:v>42600</c:v>
                </c:pt>
                <c:pt idx="399">
                  <c:v>42601</c:v>
                </c:pt>
                <c:pt idx="400">
                  <c:v>42604</c:v>
                </c:pt>
                <c:pt idx="401">
                  <c:v>42605</c:v>
                </c:pt>
                <c:pt idx="402">
                  <c:v>42606</c:v>
                </c:pt>
                <c:pt idx="403">
                  <c:v>42607</c:v>
                </c:pt>
                <c:pt idx="404">
                  <c:v>42608</c:v>
                </c:pt>
                <c:pt idx="405">
                  <c:v>42611</c:v>
                </c:pt>
                <c:pt idx="406">
                  <c:v>42612</c:v>
                </c:pt>
                <c:pt idx="407">
                  <c:v>42613</c:v>
                </c:pt>
                <c:pt idx="408">
                  <c:v>42614</c:v>
                </c:pt>
                <c:pt idx="409">
                  <c:v>42615</c:v>
                </c:pt>
                <c:pt idx="410">
                  <c:v>42618</c:v>
                </c:pt>
                <c:pt idx="411">
                  <c:v>42619</c:v>
                </c:pt>
                <c:pt idx="412">
                  <c:v>42620</c:v>
                </c:pt>
                <c:pt idx="413">
                  <c:v>42621</c:v>
                </c:pt>
                <c:pt idx="414">
                  <c:v>42622</c:v>
                </c:pt>
                <c:pt idx="415">
                  <c:v>42625</c:v>
                </c:pt>
                <c:pt idx="416">
                  <c:v>42626</c:v>
                </c:pt>
                <c:pt idx="417">
                  <c:v>42627</c:v>
                </c:pt>
                <c:pt idx="418">
                  <c:v>42628</c:v>
                </c:pt>
                <c:pt idx="419">
                  <c:v>42629</c:v>
                </c:pt>
                <c:pt idx="420">
                  <c:v>42632</c:v>
                </c:pt>
                <c:pt idx="421">
                  <c:v>42633</c:v>
                </c:pt>
                <c:pt idx="422">
                  <c:v>42634</c:v>
                </c:pt>
                <c:pt idx="423">
                  <c:v>42635</c:v>
                </c:pt>
                <c:pt idx="424">
                  <c:v>42636</c:v>
                </c:pt>
                <c:pt idx="425">
                  <c:v>42639</c:v>
                </c:pt>
                <c:pt idx="426">
                  <c:v>42640</c:v>
                </c:pt>
                <c:pt idx="427">
                  <c:v>42641</c:v>
                </c:pt>
                <c:pt idx="428">
                  <c:v>42642</c:v>
                </c:pt>
                <c:pt idx="429">
                  <c:v>42643</c:v>
                </c:pt>
                <c:pt idx="430">
                  <c:v>42646</c:v>
                </c:pt>
                <c:pt idx="431">
                  <c:v>42647</c:v>
                </c:pt>
                <c:pt idx="432">
                  <c:v>42648</c:v>
                </c:pt>
                <c:pt idx="433">
                  <c:v>42649</c:v>
                </c:pt>
                <c:pt idx="434">
                  <c:v>42650</c:v>
                </c:pt>
                <c:pt idx="435">
                  <c:v>42653</c:v>
                </c:pt>
                <c:pt idx="436">
                  <c:v>42654</c:v>
                </c:pt>
                <c:pt idx="437">
                  <c:v>42655</c:v>
                </c:pt>
                <c:pt idx="438">
                  <c:v>42656</c:v>
                </c:pt>
                <c:pt idx="439">
                  <c:v>42657</c:v>
                </c:pt>
                <c:pt idx="440">
                  <c:v>42660</c:v>
                </c:pt>
                <c:pt idx="441">
                  <c:v>42661</c:v>
                </c:pt>
                <c:pt idx="442">
                  <c:v>42662</c:v>
                </c:pt>
                <c:pt idx="443">
                  <c:v>42663</c:v>
                </c:pt>
                <c:pt idx="444">
                  <c:v>42664</c:v>
                </c:pt>
                <c:pt idx="445">
                  <c:v>42668</c:v>
                </c:pt>
                <c:pt idx="446">
                  <c:v>42669</c:v>
                </c:pt>
                <c:pt idx="447">
                  <c:v>42670</c:v>
                </c:pt>
                <c:pt idx="448">
                  <c:v>42671</c:v>
                </c:pt>
                <c:pt idx="449">
                  <c:v>42674</c:v>
                </c:pt>
                <c:pt idx="450">
                  <c:v>42675</c:v>
                </c:pt>
                <c:pt idx="451">
                  <c:v>42676</c:v>
                </c:pt>
                <c:pt idx="452">
                  <c:v>42677</c:v>
                </c:pt>
                <c:pt idx="453">
                  <c:v>42678</c:v>
                </c:pt>
                <c:pt idx="454">
                  <c:v>42681</c:v>
                </c:pt>
                <c:pt idx="455">
                  <c:v>42682</c:v>
                </c:pt>
                <c:pt idx="456">
                  <c:v>42683</c:v>
                </c:pt>
                <c:pt idx="457">
                  <c:v>42684</c:v>
                </c:pt>
                <c:pt idx="458">
                  <c:v>42685</c:v>
                </c:pt>
                <c:pt idx="459">
                  <c:v>42688</c:v>
                </c:pt>
                <c:pt idx="460">
                  <c:v>42689</c:v>
                </c:pt>
                <c:pt idx="461">
                  <c:v>42690</c:v>
                </c:pt>
                <c:pt idx="462">
                  <c:v>42691</c:v>
                </c:pt>
                <c:pt idx="463">
                  <c:v>42692</c:v>
                </c:pt>
                <c:pt idx="464">
                  <c:v>42695</c:v>
                </c:pt>
                <c:pt idx="465">
                  <c:v>42696</c:v>
                </c:pt>
                <c:pt idx="466">
                  <c:v>42697</c:v>
                </c:pt>
                <c:pt idx="467">
                  <c:v>42698</c:v>
                </c:pt>
                <c:pt idx="468">
                  <c:v>42699</c:v>
                </c:pt>
                <c:pt idx="469">
                  <c:v>42702</c:v>
                </c:pt>
                <c:pt idx="470">
                  <c:v>42703</c:v>
                </c:pt>
                <c:pt idx="471">
                  <c:v>42704</c:v>
                </c:pt>
                <c:pt idx="472">
                  <c:v>42705</c:v>
                </c:pt>
                <c:pt idx="473">
                  <c:v>42706</c:v>
                </c:pt>
                <c:pt idx="474">
                  <c:v>42709</c:v>
                </c:pt>
                <c:pt idx="475">
                  <c:v>42710</c:v>
                </c:pt>
                <c:pt idx="476">
                  <c:v>42711</c:v>
                </c:pt>
                <c:pt idx="477">
                  <c:v>42712</c:v>
                </c:pt>
                <c:pt idx="478">
                  <c:v>42713</c:v>
                </c:pt>
                <c:pt idx="479">
                  <c:v>42716</c:v>
                </c:pt>
                <c:pt idx="480">
                  <c:v>42717</c:v>
                </c:pt>
                <c:pt idx="481">
                  <c:v>42718</c:v>
                </c:pt>
                <c:pt idx="482">
                  <c:v>42719</c:v>
                </c:pt>
                <c:pt idx="483">
                  <c:v>42720</c:v>
                </c:pt>
                <c:pt idx="484">
                  <c:v>42723</c:v>
                </c:pt>
                <c:pt idx="485">
                  <c:v>42724</c:v>
                </c:pt>
                <c:pt idx="486">
                  <c:v>42725</c:v>
                </c:pt>
                <c:pt idx="487">
                  <c:v>42726</c:v>
                </c:pt>
                <c:pt idx="488">
                  <c:v>42727</c:v>
                </c:pt>
                <c:pt idx="489">
                  <c:v>42732</c:v>
                </c:pt>
                <c:pt idx="490">
                  <c:v>42733</c:v>
                </c:pt>
                <c:pt idx="491">
                  <c:v>42734</c:v>
                </c:pt>
                <c:pt idx="492">
                  <c:v>42738</c:v>
                </c:pt>
                <c:pt idx="493">
                  <c:v>42739</c:v>
                </c:pt>
                <c:pt idx="494">
                  <c:v>42740</c:v>
                </c:pt>
                <c:pt idx="495">
                  <c:v>42741</c:v>
                </c:pt>
                <c:pt idx="496">
                  <c:v>42744</c:v>
                </c:pt>
                <c:pt idx="497">
                  <c:v>42745</c:v>
                </c:pt>
                <c:pt idx="498">
                  <c:v>42746</c:v>
                </c:pt>
                <c:pt idx="499">
                  <c:v>42747</c:v>
                </c:pt>
                <c:pt idx="500">
                  <c:v>42748</c:v>
                </c:pt>
                <c:pt idx="501">
                  <c:v>42751</c:v>
                </c:pt>
                <c:pt idx="502">
                  <c:v>42752</c:v>
                </c:pt>
                <c:pt idx="503">
                  <c:v>42753</c:v>
                </c:pt>
                <c:pt idx="504">
                  <c:v>42754</c:v>
                </c:pt>
                <c:pt idx="505">
                  <c:v>42755</c:v>
                </c:pt>
                <c:pt idx="506">
                  <c:v>42758</c:v>
                </c:pt>
                <c:pt idx="507">
                  <c:v>42759</c:v>
                </c:pt>
                <c:pt idx="508">
                  <c:v>42760</c:v>
                </c:pt>
                <c:pt idx="509">
                  <c:v>42762</c:v>
                </c:pt>
                <c:pt idx="510">
                  <c:v>42765</c:v>
                </c:pt>
                <c:pt idx="511">
                  <c:v>42766</c:v>
                </c:pt>
              </c:numCache>
            </c:numRef>
          </c:cat>
          <c:val>
            <c:numRef>
              <c:f>Sheet5!$C$985:$C$2849</c:f>
              <c:numCache>
                <c:formatCode>General</c:formatCode>
                <c:ptCount val="1865"/>
                <c:pt idx="58" formatCode="0.00%">
                  <c:v>7.6885000000000009E-3</c:v>
                </c:pt>
                <c:pt idx="59" formatCode="0.00%">
                  <c:v>7.6765000000000002E-3</c:v>
                </c:pt>
                <c:pt idx="60" formatCode="0.00%">
                  <c:v>7.6772000000000003E-3</c:v>
                </c:pt>
                <c:pt idx="61" formatCode="0.00%">
                  <c:v>7.6871999999999999E-3</c:v>
                </c:pt>
                <c:pt idx="62" formatCode="0.00%">
                  <c:v>7.7462999999999994E-3</c:v>
                </c:pt>
                <c:pt idx="63" formatCode="0.00%">
                  <c:v>7.6950000000000005E-3</c:v>
                </c:pt>
                <c:pt idx="64" formatCode="0.00%">
                  <c:v>7.6974999999999995E-3</c:v>
                </c:pt>
                <c:pt idx="65" formatCode="0.00%">
                  <c:v>7.6977999999999994E-3</c:v>
                </c:pt>
                <c:pt idx="66" formatCode="0.00%">
                  <c:v>7.6691999999999993E-3</c:v>
                </c:pt>
                <c:pt idx="67" formatCode="0.00%">
                  <c:v>7.6275000000000006E-3</c:v>
                </c:pt>
                <c:pt idx="68" formatCode="0.00%">
                  <c:v>7.6691999999999993E-3</c:v>
                </c:pt>
                <c:pt idx="69" formatCode="0.00%">
                  <c:v>7.3527000000000002E-3</c:v>
                </c:pt>
                <c:pt idx="70" formatCode="0.00%">
                  <c:v>7.3857000000000003E-3</c:v>
                </c:pt>
                <c:pt idx="71" formatCode="0.00%">
                  <c:v>7.3515000000000004E-3</c:v>
                </c:pt>
                <c:pt idx="72" formatCode="0.00%">
                  <c:v>7.3515000000000004E-3</c:v>
                </c:pt>
                <c:pt idx="73" formatCode="0.00%">
                  <c:v>7.352E-3</c:v>
                </c:pt>
                <c:pt idx="74" formatCode="0.00%">
                  <c:v>7.3495000000000001E-3</c:v>
                </c:pt>
                <c:pt idx="75" formatCode="0.00%">
                  <c:v>7.3504999999999994E-3</c:v>
                </c:pt>
                <c:pt idx="76" formatCode="0.00%">
                  <c:v>7.5497000000000003E-3</c:v>
                </c:pt>
                <c:pt idx="77" formatCode="0.00%">
                  <c:v>7.6456999999999992E-3</c:v>
                </c:pt>
                <c:pt idx="78" formatCode="0.00%">
                  <c:v>7.5268000000000002E-3</c:v>
                </c:pt>
                <c:pt idx="79" formatCode="0.00%">
                  <c:v>7.4488000000000002E-3</c:v>
                </c:pt>
                <c:pt idx="80" formatCode="0.00%">
                  <c:v>7.4245000000000005E-3</c:v>
                </c:pt>
                <c:pt idx="81" formatCode="0.00%">
                  <c:v>7.6467000000000002E-3</c:v>
                </c:pt>
                <c:pt idx="82" formatCode="0.00%">
                  <c:v>7.6492999999999995E-3</c:v>
                </c:pt>
                <c:pt idx="83" formatCode="0.00%">
                  <c:v>7.6717E-3</c:v>
                </c:pt>
                <c:pt idx="84" formatCode="0.00%">
                  <c:v>7.6962999999999997E-3</c:v>
                </c:pt>
                <c:pt idx="85" formatCode="0.00%">
                  <c:v>7.6969999999999998E-3</c:v>
                </c:pt>
                <c:pt idx="86" formatCode="0.00%">
                  <c:v>7.7003000000000002E-3</c:v>
                </c:pt>
                <c:pt idx="87" formatCode="0.00%">
                  <c:v>7.7012000000000001E-3</c:v>
                </c:pt>
                <c:pt idx="88" formatCode="0.00%">
                  <c:v>7.7004999999999999E-3</c:v>
                </c:pt>
                <c:pt idx="89" formatCode="0.00%">
                  <c:v>7.7004999999999999E-3</c:v>
                </c:pt>
                <c:pt idx="90" formatCode="0.00%">
                  <c:v>7.7037000000000008E-3</c:v>
                </c:pt>
                <c:pt idx="91" formatCode="0.00%">
                  <c:v>7.7040000000000008E-3</c:v>
                </c:pt>
                <c:pt idx="92" formatCode="0.00%">
                  <c:v>7.6496999999999997E-3</c:v>
                </c:pt>
                <c:pt idx="93" formatCode="0.00%">
                  <c:v>7.6507000000000007E-3</c:v>
                </c:pt>
                <c:pt idx="94" formatCode="0.00%">
                  <c:v>7.7034999999999994E-3</c:v>
                </c:pt>
                <c:pt idx="95" formatCode="0.00%">
                  <c:v>7.705E-3</c:v>
                </c:pt>
                <c:pt idx="96" formatCode="0.00%">
                  <c:v>7.6989999999999992E-3</c:v>
                </c:pt>
                <c:pt idx="97" formatCode="0.00%">
                  <c:v>7.6507000000000007E-3</c:v>
                </c:pt>
                <c:pt idx="98" formatCode="0.00%">
                  <c:v>7.6504999999999993E-3</c:v>
                </c:pt>
                <c:pt idx="99" formatCode="0.00%">
                  <c:v>7.7253E-3</c:v>
                </c:pt>
                <c:pt idx="100" formatCode="0.00%">
                  <c:v>7.7999999999999996E-3</c:v>
                </c:pt>
                <c:pt idx="101" formatCode="0.00%">
                  <c:v>7.8007000000000007E-3</c:v>
                </c:pt>
                <c:pt idx="102" formatCode="0.00%">
                  <c:v>7.8253000000000003E-3</c:v>
                </c:pt>
                <c:pt idx="103" formatCode="0.00%">
                  <c:v>8.2997000000000001E-3</c:v>
                </c:pt>
                <c:pt idx="104" formatCode="0.00%">
                  <c:v>8.0505000000000004E-3</c:v>
                </c:pt>
                <c:pt idx="105" formatCode="0.00%">
                  <c:v>8.0253000000000008E-3</c:v>
                </c:pt>
                <c:pt idx="106" formatCode="0.00%">
                  <c:v>8.0995000000000008E-3</c:v>
                </c:pt>
                <c:pt idx="107" formatCode="0.00%">
                  <c:v>8.0754999999999993E-3</c:v>
                </c:pt>
                <c:pt idx="108" formatCode="0.00%">
                  <c:v>8.3993000000000002E-3</c:v>
                </c:pt>
                <c:pt idx="109" formatCode="0.00%">
                  <c:v>8.4239999999999992E-3</c:v>
                </c:pt>
                <c:pt idx="110" formatCode="0.00%">
                  <c:v>8.3250000000000008E-3</c:v>
                </c:pt>
                <c:pt idx="111" formatCode="0.00%">
                  <c:v>8.2492999999999993E-3</c:v>
                </c:pt>
                <c:pt idx="112" formatCode="0.00%">
                  <c:v>8.2489999999999994E-3</c:v>
                </c:pt>
                <c:pt idx="113" formatCode="0.00%">
                  <c:v>8.2249999999999997E-3</c:v>
                </c:pt>
                <c:pt idx="114" formatCode="0.00%">
                  <c:v>8.3999999999999995E-3</c:v>
                </c:pt>
                <c:pt idx="115" formatCode="0.00%">
                  <c:v>8.3999999999999995E-3</c:v>
                </c:pt>
                <c:pt idx="116" formatCode="0.00%">
                  <c:v>8.3993000000000002E-3</c:v>
                </c:pt>
                <c:pt idx="117" formatCode="0.00%">
                  <c:v>8.3996999999999995E-3</c:v>
                </c:pt>
                <c:pt idx="118" formatCode="0.00%">
                  <c:v>8.3993000000000002E-3</c:v>
                </c:pt>
                <c:pt idx="119" formatCode="0.00%">
                  <c:v>8.3155E-3</c:v>
                </c:pt>
                <c:pt idx="120" formatCode="0.00%">
                  <c:v>8.2504999999999992E-3</c:v>
                </c:pt>
                <c:pt idx="121" formatCode="0.00%">
                  <c:v>8.2504999999999992E-3</c:v>
                </c:pt>
                <c:pt idx="122" formatCode="0.00%">
                  <c:v>8.2106999999999996E-3</c:v>
                </c:pt>
                <c:pt idx="123" formatCode="0.00%">
                  <c:v>7.9500000000000005E-3</c:v>
                </c:pt>
                <c:pt idx="124" formatCode="0.00%">
                  <c:v>7.9472999999999992E-3</c:v>
                </c:pt>
                <c:pt idx="125" formatCode="0.00%">
                  <c:v>7.9492999999999994E-3</c:v>
                </c:pt>
                <c:pt idx="126" formatCode="0.00%">
                  <c:v>7.9509999999999997E-3</c:v>
                </c:pt>
                <c:pt idx="127" formatCode="0.00%">
                  <c:v>7.9504999999999992E-3</c:v>
                </c:pt>
                <c:pt idx="128" formatCode="0.00%">
                  <c:v>7.8995000000000003E-3</c:v>
                </c:pt>
                <c:pt idx="129" formatCode="0.00%">
                  <c:v>7.8004999999999993E-3</c:v>
                </c:pt>
                <c:pt idx="130" formatCode="0.00%">
                  <c:v>7.6754999999999992E-3</c:v>
                </c:pt>
                <c:pt idx="131" formatCode="0.00%">
                  <c:v>7.7247000000000001E-3</c:v>
                </c:pt>
                <c:pt idx="132" formatCode="0.00%">
                  <c:v>7.7519999999999993E-3</c:v>
                </c:pt>
                <c:pt idx="133" formatCode="0.00%">
                  <c:v>7.8534999999999994E-3</c:v>
                </c:pt>
                <c:pt idx="134" formatCode="0.00%">
                  <c:v>7.7502999999999999E-3</c:v>
                </c:pt>
                <c:pt idx="135" formatCode="0.00%">
                  <c:v>7.7745000000000002E-3</c:v>
                </c:pt>
                <c:pt idx="136" formatCode="0.00%">
                  <c:v>7.8004999999999993E-3</c:v>
                </c:pt>
                <c:pt idx="137" formatCode="0.00%">
                  <c:v>7.7504999999999996E-3</c:v>
                </c:pt>
                <c:pt idx="138" formatCode="0.00%">
                  <c:v>7.7499999999999999E-3</c:v>
                </c:pt>
                <c:pt idx="139" formatCode="0.00%">
                  <c:v>7.7502999999999999E-3</c:v>
                </c:pt>
                <c:pt idx="140" formatCode="0.00%">
                  <c:v>7.7996999999999997E-3</c:v>
                </c:pt>
                <c:pt idx="141" formatCode="0.00%">
                  <c:v>7.7996999999999997E-3</c:v>
                </c:pt>
                <c:pt idx="142" formatCode="0.00%">
                  <c:v>7.8007000000000007E-3</c:v>
                </c:pt>
                <c:pt idx="143" formatCode="0.00%">
                  <c:v>7.7999999999999996E-3</c:v>
                </c:pt>
                <c:pt idx="144" formatCode="0.00%">
                  <c:v>7.7402E-3</c:v>
                </c:pt>
                <c:pt idx="145" formatCode="0.00%">
                  <c:v>7.7407999999999999E-3</c:v>
                </c:pt>
                <c:pt idx="146" formatCode="0.00%">
                  <c:v>7.8069999999999997E-3</c:v>
                </c:pt>
                <c:pt idx="147" formatCode="0.00%">
                  <c:v>7.7989999999999995E-3</c:v>
                </c:pt>
                <c:pt idx="148" formatCode="0.00%">
                  <c:v>8.2472999999999991E-3</c:v>
                </c:pt>
                <c:pt idx="149" formatCode="0.00%">
                  <c:v>8.1621999999999997E-3</c:v>
                </c:pt>
                <c:pt idx="150" formatCode="0.00%">
                  <c:v>8.2477999999999996E-3</c:v>
                </c:pt>
                <c:pt idx="151" formatCode="0.00%">
                  <c:v>8.2489999999999994E-3</c:v>
                </c:pt>
                <c:pt idx="152" formatCode="0.00%">
                  <c:v>8.2497000000000004E-3</c:v>
                </c:pt>
                <c:pt idx="153" formatCode="0.00%">
                  <c:v>8.1580000000000003E-3</c:v>
                </c:pt>
                <c:pt idx="154" formatCode="0.00%">
                  <c:v>8.2506999999999997E-3</c:v>
                </c:pt>
                <c:pt idx="155" formatCode="0.00%">
                  <c:v>8.1754999999999987E-3</c:v>
                </c:pt>
                <c:pt idx="156" formatCode="0.00%">
                  <c:v>8.3489999999999988E-3</c:v>
                </c:pt>
                <c:pt idx="157" formatCode="0.00%">
                  <c:v>8.3489999999999988E-3</c:v>
                </c:pt>
                <c:pt idx="158" formatCode="0.00%">
                  <c:v>8.3492999999999987E-3</c:v>
                </c:pt>
                <c:pt idx="159" formatCode="0.00%">
                  <c:v>8.3485E-3</c:v>
                </c:pt>
                <c:pt idx="160" formatCode="0.00%">
                  <c:v>8.3587999999999996E-3</c:v>
                </c:pt>
                <c:pt idx="161" formatCode="0.00%">
                  <c:v>8.2594999999999995E-3</c:v>
                </c:pt>
                <c:pt idx="162" formatCode="0.00%">
                  <c:v>8.3628000000000001E-3</c:v>
                </c:pt>
                <c:pt idx="163" formatCode="0.00%">
                  <c:v>8.3882000000000002E-3</c:v>
                </c:pt>
                <c:pt idx="164" formatCode="0.00%">
                  <c:v>8.6007000000000011E-3</c:v>
                </c:pt>
                <c:pt idx="165" formatCode="0.00%">
                  <c:v>8.5985000000000002E-3</c:v>
                </c:pt>
                <c:pt idx="166" formatCode="0.00%">
                  <c:v>8.8877999999999995E-3</c:v>
                </c:pt>
                <c:pt idx="167" formatCode="0.00%">
                  <c:v>8.8380000000000004E-3</c:v>
                </c:pt>
                <c:pt idx="168" formatCode="0.00%">
                  <c:v>8.9234999999999991E-3</c:v>
                </c:pt>
                <c:pt idx="169" formatCode="0.00%">
                  <c:v>9.1117999999999998E-3</c:v>
                </c:pt>
                <c:pt idx="170" formatCode="0.00%">
                  <c:v>9.3372000000000004E-3</c:v>
                </c:pt>
                <c:pt idx="171" formatCode="0.00%">
                  <c:v>9.3497000000000007E-3</c:v>
                </c:pt>
                <c:pt idx="172" formatCode="0.00%">
                  <c:v>9.3503000000000006E-3</c:v>
                </c:pt>
                <c:pt idx="173" formatCode="0.00%">
                  <c:v>9.5122000000000002E-3</c:v>
                </c:pt>
                <c:pt idx="174" formatCode="0.00%">
                  <c:v>9.6994999999999998E-3</c:v>
                </c:pt>
                <c:pt idx="175" formatCode="0.00%">
                  <c:v>9.5250000000000005E-3</c:v>
                </c:pt>
                <c:pt idx="176" formatCode="0.00%">
                  <c:v>9.5253000000000004E-3</c:v>
                </c:pt>
                <c:pt idx="177" formatCode="0.00%">
                  <c:v>9.5002999999999997E-3</c:v>
                </c:pt>
                <c:pt idx="178" formatCode="0.00%">
                  <c:v>9.6624999999999992E-3</c:v>
                </c:pt>
                <c:pt idx="179" formatCode="0.00%">
                  <c:v>9.3988000000000006E-3</c:v>
                </c:pt>
                <c:pt idx="180" formatCode="0.00%">
                  <c:v>9.2242999999999995E-3</c:v>
                </c:pt>
                <c:pt idx="181" formatCode="0.00%">
                  <c:v>9.1257000000000005E-3</c:v>
                </c:pt>
                <c:pt idx="182" formatCode="0.00%">
                  <c:v>9.0497000000000008E-3</c:v>
                </c:pt>
                <c:pt idx="183" formatCode="0.00%">
                  <c:v>9.0519999999999993E-3</c:v>
                </c:pt>
                <c:pt idx="184" formatCode="0.00%">
                  <c:v>8.8510000000000012E-3</c:v>
                </c:pt>
                <c:pt idx="185" formatCode="0.00%">
                  <c:v>9.2495000000000008E-3</c:v>
                </c:pt>
                <c:pt idx="186" formatCode="0.00%">
                  <c:v>9.2493000000000002E-3</c:v>
                </c:pt>
                <c:pt idx="187" formatCode="0.00%">
                  <c:v>9.3492999999999996E-3</c:v>
                </c:pt>
                <c:pt idx="188" formatCode="0.00%">
                  <c:v>8.8019999999999991E-3</c:v>
                </c:pt>
                <c:pt idx="189" formatCode="0.00%">
                  <c:v>9.4018000000000001E-3</c:v>
                </c:pt>
                <c:pt idx="190" formatCode="0.00%">
                  <c:v>9.4731999999999993E-3</c:v>
                </c:pt>
                <c:pt idx="191" formatCode="0.00%">
                  <c:v>9.497499999999999E-3</c:v>
                </c:pt>
                <c:pt idx="192" formatCode="0.00%">
                  <c:v>9.5200000000000007E-3</c:v>
                </c:pt>
                <c:pt idx="193" formatCode="0.00%">
                  <c:v>9.4914999999999999E-3</c:v>
                </c:pt>
                <c:pt idx="194" formatCode="0.00%">
                  <c:v>9.3699999999999999E-3</c:v>
                </c:pt>
                <c:pt idx="195" formatCode="0.00%">
                  <c:v>9.5069999999999998E-3</c:v>
                </c:pt>
                <c:pt idx="196" formatCode="0.00%">
                  <c:v>9.3712999999999991E-3</c:v>
                </c:pt>
                <c:pt idx="197" formatCode="0.00%">
                  <c:v>9.7564999999999995E-3</c:v>
                </c:pt>
                <c:pt idx="198" formatCode="0.00%">
                  <c:v>9.8455000000000001E-3</c:v>
                </c:pt>
                <c:pt idx="199" formatCode="0.00%">
                  <c:v>9.8465000000000011E-3</c:v>
                </c:pt>
                <c:pt idx="200" formatCode="0.00%">
                  <c:v>9.7549999999999998E-3</c:v>
                </c:pt>
                <c:pt idx="201" formatCode="0.00%">
                  <c:v>9.8495000000000006E-3</c:v>
                </c:pt>
                <c:pt idx="202" formatCode="0.00%">
                  <c:v>9.8507000000000004E-3</c:v>
                </c:pt>
                <c:pt idx="203" formatCode="0.00%">
                  <c:v>9.844799999999999E-3</c:v>
                </c:pt>
                <c:pt idx="204" formatCode="0.00%">
                  <c:v>9.8627999999999997E-3</c:v>
                </c:pt>
                <c:pt idx="205" formatCode="0.00%">
                  <c:v>9.8897000000000013E-3</c:v>
                </c:pt>
                <c:pt idx="206" formatCode="0.00%">
                  <c:v>9.8934999999999995E-3</c:v>
                </c:pt>
                <c:pt idx="207" formatCode="0.00%">
                  <c:v>9.8002999999999996E-3</c:v>
                </c:pt>
                <c:pt idx="208" formatCode="0.00%">
                  <c:v>9.7902000000000006E-3</c:v>
                </c:pt>
                <c:pt idx="209" formatCode="0.00%">
                  <c:v>9.7980000000000012E-3</c:v>
                </c:pt>
                <c:pt idx="210" formatCode="0.00%">
                  <c:v>9.6947999999999999E-3</c:v>
                </c:pt>
                <c:pt idx="211" formatCode="0.00%">
                  <c:v>9.7992999999999986E-3</c:v>
                </c:pt>
                <c:pt idx="212" formatCode="0.00%">
                  <c:v>9.8037000000000003E-3</c:v>
                </c:pt>
                <c:pt idx="213" formatCode="0.00%">
                  <c:v>9.6956999999999998E-3</c:v>
                </c:pt>
                <c:pt idx="214" formatCode="0.00%">
                  <c:v>9.8496999999999994E-3</c:v>
                </c:pt>
                <c:pt idx="215" formatCode="0.00%">
                  <c:v>9.8418000000000012E-3</c:v>
                </c:pt>
                <c:pt idx="216" formatCode="0.00%">
                  <c:v>9.8481999999999997E-3</c:v>
                </c:pt>
                <c:pt idx="217" formatCode="0.00%">
                  <c:v>9.8455000000000001E-3</c:v>
                </c:pt>
                <c:pt idx="218" formatCode="0.00%">
                  <c:v>9.8466999999999999E-3</c:v>
                </c:pt>
                <c:pt idx="219" formatCode="0.00%">
                  <c:v>9.8504999999999999E-3</c:v>
                </c:pt>
                <c:pt idx="220" formatCode="0.00%">
                  <c:v>9.8469999999999999E-3</c:v>
                </c:pt>
                <c:pt idx="221" formatCode="0.00%">
                  <c:v>9.8493000000000001E-3</c:v>
                </c:pt>
                <c:pt idx="222" formatCode="0.00%">
                  <c:v>9.8495000000000006E-3</c:v>
                </c:pt>
                <c:pt idx="223" formatCode="0.00%">
                  <c:v>9.8510000000000004E-3</c:v>
                </c:pt>
                <c:pt idx="224" formatCode="0.00%">
                  <c:v>9.3739999999999987E-3</c:v>
                </c:pt>
                <c:pt idx="225" formatCode="0.00%">
                  <c:v>9.5941999999999989E-3</c:v>
                </c:pt>
                <c:pt idx="226" formatCode="0.00%">
                  <c:v>9.6220000000000003E-3</c:v>
                </c:pt>
                <c:pt idx="227" formatCode="0.00%">
                  <c:v>9.6223000000000003E-3</c:v>
                </c:pt>
                <c:pt idx="228" formatCode="0.00%">
                  <c:v>9.6197999999999995E-3</c:v>
                </c:pt>
                <c:pt idx="229" formatCode="0.00%">
                  <c:v>9.6246999999999999E-3</c:v>
                </c:pt>
                <c:pt idx="230" formatCode="0.00%">
                  <c:v>9.6472999999999993E-3</c:v>
                </c:pt>
                <c:pt idx="231" formatCode="0.00%">
                  <c:v>9.7987999999999999E-3</c:v>
                </c:pt>
                <c:pt idx="232" formatCode="0.00%">
                  <c:v>9.8980000000000005E-3</c:v>
                </c:pt>
                <c:pt idx="233" formatCode="0.00%">
                  <c:v>9.8944999999999988E-3</c:v>
                </c:pt>
                <c:pt idx="234" formatCode="0.00%">
                  <c:v>9.9441999999999985E-3</c:v>
                </c:pt>
                <c:pt idx="235" formatCode="0.00%">
                  <c:v>9.8984999999999993E-3</c:v>
                </c:pt>
                <c:pt idx="236" formatCode="0.00%">
                  <c:v>9.9717E-3</c:v>
                </c:pt>
                <c:pt idx="237" formatCode="0.00%">
                  <c:v>9.895000000000001E-3</c:v>
                </c:pt>
                <c:pt idx="238" formatCode="0.00%">
                  <c:v>9.9965000000000002E-3</c:v>
                </c:pt>
                <c:pt idx="239" formatCode="0.00%">
                  <c:v>9.9962999999999996E-3</c:v>
                </c:pt>
                <c:pt idx="240" formatCode="0.00%">
                  <c:v>9.8963000000000002E-3</c:v>
                </c:pt>
                <c:pt idx="241" formatCode="0.00%">
                  <c:v>9.8965000000000008E-3</c:v>
                </c:pt>
                <c:pt idx="242" formatCode="0.00%">
                  <c:v>9.8965000000000008E-3</c:v>
                </c:pt>
                <c:pt idx="243" formatCode="0.00%">
                  <c:v>9.9000000000000008E-3</c:v>
                </c:pt>
                <c:pt idx="244" formatCode="0.00%">
                  <c:v>9.9947999999999999E-3</c:v>
                </c:pt>
                <c:pt idx="245" formatCode="0.00%">
                  <c:v>1.0222E-2</c:v>
                </c:pt>
                <c:pt idx="246" formatCode="0.00%">
                  <c:v>1.01003E-2</c:v>
                </c:pt>
                <c:pt idx="247" formatCode="0.00%">
                  <c:v>1.0194199999999999E-2</c:v>
                </c:pt>
                <c:pt idx="248" formatCode="0.00%">
                  <c:v>1.01995E-2</c:v>
                </c:pt>
                <c:pt idx="249" formatCode="0.00%">
                  <c:v>1.01967E-2</c:v>
                </c:pt>
                <c:pt idx="250" formatCode="0.00%">
                  <c:v>1.02948E-2</c:v>
                </c:pt>
                <c:pt idx="251" formatCode="0.00%">
                  <c:v>1.0194799999999999E-2</c:v>
                </c:pt>
                <c:pt idx="252" formatCode="0.00%">
                  <c:v>1.0296E-2</c:v>
                </c:pt>
                <c:pt idx="253" formatCode="0.00%">
                  <c:v>1.0456999999999999E-2</c:v>
                </c:pt>
                <c:pt idx="254" formatCode="0.00%">
                  <c:v>1.02988E-2</c:v>
                </c:pt>
                <c:pt idx="255" formatCode="0.00%">
                  <c:v>1.0298999999999999E-2</c:v>
                </c:pt>
                <c:pt idx="256" formatCode="0.00%">
                  <c:v>1.03055E-2</c:v>
                </c:pt>
                <c:pt idx="257" formatCode="0.00%">
                  <c:v>1.0198E-2</c:v>
                </c:pt>
                <c:pt idx="258" formatCode="0.00%">
                  <c:v>1.0191800000000001E-2</c:v>
                </c:pt>
                <c:pt idx="259" formatCode="0.00%">
                  <c:v>1.0200499999999999E-2</c:v>
                </c:pt>
                <c:pt idx="260" formatCode="0.00%">
                  <c:v>1.0298999999999999E-2</c:v>
                </c:pt>
                <c:pt idx="261" formatCode="0.00%">
                  <c:v>1.03012E-2</c:v>
                </c:pt>
                <c:pt idx="262" formatCode="0.00%">
                  <c:v>1.0274500000000001E-2</c:v>
                </c:pt>
                <c:pt idx="263" formatCode="0.00%">
                  <c:v>1.02957E-2</c:v>
                </c:pt>
                <c:pt idx="264" formatCode="0.00%">
                  <c:v>1.02957E-2</c:v>
                </c:pt>
                <c:pt idx="265" formatCode="0.00%">
                  <c:v>1.1201000000000001E-2</c:v>
                </c:pt>
                <c:pt idx="266" formatCode="0.00%">
                  <c:v>1.1190200000000001E-2</c:v>
                </c:pt>
                <c:pt idx="267" formatCode="0.00%">
                  <c:v>1.1293000000000001E-2</c:v>
                </c:pt>
                <c:pt idx="268" formatCode="0.00%">
                  <c:v>1.1219499999999999E-2</c:v>
                </c:pt>
                <c:pt idx="269" formatCode="0.00%">
                  <c:v>1.09798E-2</c:v>
                </c:pt>
                <c:pt idx="270" formatCode="0.00%">
                  <c:v>1.0771299999999999E-2</c:v>
                </c:pt>
                <c:pt idx="271" formatCode="0.00%">
                  <c:v>1.07793E-2</c:v>
                </c:pt>
                <c:pt idx="272" formatCode="0.00%">
                  <c:v>1.10753E-2</c:v>
                </c:pt>
                <c:pt idx="273" formatCode="0.00%">
                  <c:v>1.05942E-2</c:v>
                </c:pt>
                <c:pt idx="274" formatCode="0.00%">
                  <c:v>1.09175E-2</c:v>
                </c:pt>
                <c:pt idx="275" formatCode="0.00%">
                  <c:v>1.0796699999999999E-2</c:v>
                </c:pt>
                <c:pt idx="276" formatCode="0.00%">
                  <c:v>1.07902E-2</c:v>
                </c:pt>
                <c:pt idx="277" formatCode="0.00%">
                  <c:v>1.07753E-2</c:v>
                </c:pt>
                <c:pt idx="278" formatCode="0.00%">
                  <c:v>1.09765E-2</c:v>
                </c:pt>
                <c:pt idx="279" formatCode="0.00%">
                  <c:v>1.0878499999999999E-2</c:v>
                </c:pt>
                <c:pt idx="280" formatCode="0.00%">
                  <c:v>1.0997E-2</c:v>
                </c:pt>
                <c:pt idx="281" formatCode="0.00%">
                  <c:v>1.08545E-2</c:v>
                </c:pt>
                <c:pt idx="282" formatCode="0.00%">
                  <c:v>1.07717E-2</c:v>
                </c:pt>
                <c:pt idx="283" formatCode="0.00%">
                  <c:v>1.07738E-2</c:v>
                </c:pt>
                <c:pt idx="284" formatCode="0.00%">
                  <c:v>1.0596E-2</c:v>
                </c:pt>
                <c:pt idx="285" formatCode="0.00%">
                  <c:v>1.1093E-2</c:v>
                </c:pt>
                <c:pt idx="286" formatCode="0.00%">
                  <c:v>1.10957E-2</c:v>
                </c:pt>
                <c:pt idx="287" formatCode="0.00%">
                  <c:v>1.10902E-2</c:v>
                </c:pt>
                <c:pt idx="288" formatCode="0.00%">
                  <c:v>1.0883E-2</c:v>
                </c:pt>
                <c:pt idx="289" formatCode="0.00%">
                  <c:v>1.0883499999999999E-2</c:v>
                </c:pt>
                <c:pt idx="290" formatCode="0.00%">
                  <c:v>1.0580500000000001E-2</c:v>
                </c:pt>
                <c:pt idx="291" formatCode="0.00%">
                  <c:v>1.0328700000000001E-2</c:v>
                </c:pt>
                <c:pt idx="292" formatCode="0.00%">
                  <c:v>1.0329000000000001E-2</c:v>
                </c:pt>
                <c:pt idx="293" formatCode="0.00%">
                  <c:v>1.0326500000000001E-2</c:v>
                </c:pt>
                <c:pt idx="294" formatCode="0.00%">
                  <c:v>1.0371E-2</c:v>
                </c:pt>
                <c:pt idx="295" formatCode="0.00%">
                  <c:v>1.00993E-2</c:v>
                </c:pt>
                <c:pt idx="296" formatCode="0.00%">
                  <c:v>9.9985000000000004E-3</c:v>
                </c:pt>
                <c:pt idx="297" formatCode="0.00%">
                  <c:v>9.8495000000000006E-3</c:v>
                </c:pt>
                <c:pt idx="298" formatCode="0.00%">
                  <c:v>9.8510000000000004E-3</c:v>
                </c:pt>
                <c:pt idx="299" formatCode="0.00%">
                  <c:v>1.0001000000000001E-2</c:v>
                </c:pt>
                <c:pt idx="300" formatCode="0.00%">
                  <c:v>1.00243E-2</c:v>
                </c:pt>
                <c:pt idx="301" formatCode="0.00%">
                  <c:v>1.0006699999999999E-2</c:v>
                </c:pt>
                <c:pt idx="302" formatCode="0.00%">
                  <c:v>1.02497E-2</c:v>
                </c:pt>
                <c:pt idx="303" formatCode="0.00%">
                  <c:v>1.02503E-2</c:v>
                </c:pt>
                <c:pt idx="304" formatCode="0.00%">
                  <c:v>1.0339300000000001E-2</c:v>
                </c:pt>
                <c:pt idx="305" formatCode="0.00%">
                  <c:v>1.03395E-2</c:v>
                </c:pt>
                <c:pt idx="306" formatCode="0.00%">
                  <c:v>1.0248500000000001E-2</c:v>
                </c:pt>
                <c:pt idx="307" formatCode="0.00%">
                  <c:v>1.03397E-2</c:v>
                </c:pt>
                <c:pt idx="308" formatCode="0.00%">
                  <c:v>1.03103E-2</c:v>
                </c:pt>
                <c:pt idx="309" formatCode="0.00%">
                  <c:v>1.03412E-2</c:v>
                </c:pt>
                <c:pt idx="310" formatCode="0.00%">
                  <c:v>1.03368E-2</c:v>
                </c:pt>
                <c:pt idx="311" formatCode="0.00%">
                  <c:v>1.0330500000000001E-2</c:v>
                </c:pt>
                <c:pt idx="312" formatCode="0.00%">
                  <c:v>1.03397E-2</c:v>
                </c:pt>
                <c:pt idx="313" formatCode="0.00%">
                  <c:v>9.8294999999999997E-3</c:v>
                </c:pt>
                <c:pt idx="314" formatCode="0.00%">
                  <c:v>9.6500000000000006E-3</c:v>
                </c:pt>
                <c:pt idx="315" formatCode="0.00%">
                  <c:v>9.7502999999999999E-3</c:v>
                </c:pt>
                <c:pt idx="316" formatCode="0.00%">
                  <c:v>9.7504999999999988E-3</c:v>
                </c:pt>
                <c:pt idx="317" formatCode="0.00%">
                  <c:v>9.7492999999999989E-3</c:v>
                </c:pt>
                <c:pt idx="318" formatCode="0.00%">
                  <c:v>9.7715000000000007E-3</c:v>
                </c:pt>
                <c:pt idx="319" formatCode="0.00%">
                  <c:v>9.8518000000000008E-3</c:v>
                </c:pt>
                <c:pt idx="320" formatCode="0.00%">
                  <c:v>9.8478000000000003E-3</c:v>
                </c:pt>
                <c:pt idx="321" formatCode="0.00%">
                  <c:v>9.757E-3</c:v>
                </c:pt>
                <c:pt idx="322" formatCode="0.00%">
                  <c:v>9.7599999999999996E-3</c:v>
                </c:pt>
                <c:pt idx="323" formatCode="0.00%">
                  <c:v>9.7628000000000003E-3</c:v>
                </c:pt>
                <c:pt idx="324" formatCode="0.00%">
                  <c:v>9.7914999999999999E-3</c:v>
                </c:pt>
                <c:pt idx="325" formatCode="0.00%">
                  <c:v>9.6441999999999986E-3</c:v>
                </c:pt>
                <c:pt idx="326" formatCode="0.00%">
                  <c:v>9.7015000000000001E-3</c:v>
                </c:pt>
                <c:pt idx="327" formatCode="0.00%">
                  <c:v>9.7012000000000001E-3</c:v>
                </c:pt>
                <c:pt idx="328" formatCode="0.00%">
                  <c:v>9.4613000000000006E-3</c:v>
                </c:pt>
                <c:pt idx="329" formatCode="0.00%">
                  <c:v>9.4597999999999991E-3</c:v>
                </c:pt>
                <c:pt idx="330" formatCode="0.00%">
                  <c:v>9.5947999999999988E-3</c:v>
                </c:pt>
                <c:pt idx="331" formatCode="0.00%">
                  <c:v>9.3326999999999993E-3</c:v>
                </c:pt>
                <c:pt idx="332" formatCode="0.00%">
                  <c:v>9.3977999999999996E-3</c:v>
                </c:pt>
                <c:pt idx="333" formatCode="0.00%">
                  <c:v>9.4004999999999991E-3</c:v>
                </c:pt>
                <c:pt idx="334" formatCode="0.00%">
                  <c:v>9.4000000000000004E-3</c:v>
                </c:pt>
                <c:pt idx="335" formatCode="0.00%">
                  <c:v>9.3019999999999995E-3</c:v>
                </c:pt>
                <c:pt idx="336" formatCode="0.00%">
                  <c:v>9.2224999999999998E-3</c:v>
                </c:pt>
                <c:pt idx="337" formatCode="0.00%">
                  <c:v>9.3002999999999992E-3</c:v>
                </c:pt>
                <c:pt idx="338" formatCode="0.00%">
                  <c:v>9.2999999999999992E-3</c:v>
                </c:pt>
                <c:pt idx="339" formatCode="0.00%">
                  <c:v>9.2505E-3</c:v>
                </c:pt>
                <c:pt idx="340" formatCode="0.00%">
                  <c:v>9.2487999999999997E-3</c:v>
                </c:pt>
                <c:pt idx="341" formatCode="0.00%">
                  <c:v>9.2724999999999995E-3</c:v>
                </c:pt>
                <c:pt idx="342" formatCode="0.00%">
                  <c:v>9.2765E-3</c:v>
                </c:pt>
                <c:pt idx="343" formatCode="0.00%">
                  <c:v>9.1750000000000009E-3</c:v>
                </c:pt>
                <c:pt idx="344" formatCode="0.00%">
                  <c:v>9.1837999999999989E-3</c:v>
                </c:pt>
                <c:pt idx="345" formatCode="0.00%">
                  <c:v>9.1790000000000014E-3</c:v>
                </c:pt>
                <c:pt idx="346" formatCode="0.00%">
                  <c:v>9.1750000000000009E-3</c:v>
                </c:pt>
                <c:pt idx="347" formatCode="0.00%">
                  <c:v>9.2735000000000005E-3</c:v>
                </c:pt>
                <c:pt idx="348" formatCode="0.00%">
                  <c:v>9.2805000000000006E-3</c:v>
                </c:pt>
                <c:pt idx="349" formatCode="0.00%">
                  <c:v>9.4003000000000003E-3</c:v>
                </c:pt>
                <c:pt idx="350" formatCode="0.00%">
                  <c:v>9.4006999999999997E-3</c:v>
                </c:pt>
                <c:pt idx="351" formatCode="0.00%">
                  <c:v>9.2549999999999993E-3</c:v>
                </c:pt>
                <c:pt idx="352" formatCode="0.00%">
                  <c:v>9.5989999999999999E-3</c:v>
                </c:pt>
                <c:pt idx="353" formatCode="0.00%">
                  <c:v>9.5981999999999994E-3</c:v>
                </c:pt>
                <c:pt idx="354" formatCode="0.00%">
                  <c:v>9.5992999999999998E-3</c:v>
                </c:pt>
                <c:pt idx="355" formatCode="0.00%">
                  <c:v>9.5989999999999999E-3</c:v>
                </c:pt>
                <c:pt idx="356" formatCode="0.00%">
                  <c:v>9.5010000000000008E-3</c:v>
                </c:pt>
                <c:pt idx="357" formatCode="0.00%">
                  <c:v>9.4988E-3</c:v>
                </c:pt>
                <c:pt idx="358" formatCode="0.00%">
                  <c:v>9.5007000000000008E-3</c:v>
                </c:pt>
                <c:pt idx="359" formatCode="0.00%">
                  <c:v>9.5048000000000007E-3</c:v>
                </c:pt>
                <c:pt idx="360" formatCode="0.00%">
                  <c:v>9.3025E-3</c:v>
                </c:pt>
                <c:pt idx="361" formatCode="0.00%">
                  <c:v>9.9480000000000002E-3</c:v>
                </c:pt>
                <c:pt idx="362" formatCode="0.00%">
                  <c:v>9.8975E-3</c:v>
                </c:pt>
                <c:pt idx="363" formatCode="0.00%">
                  <c:v>9.8980000000000005E-3</c:v>
                </c:pt>
                <c:pt idx="364" formatCode="0.00%">
                  <c:v>9.8995000000000003E-3</c:v>
                </c:pt>
                <c:pt idx="365" formatCode="0.00%">
                  <c:v>1.00345E-2</c:v>
                </c:pt>
                <c:pt idx="366" formatCode="0.00%">
                  <c:v>9.9255000000000003E-3</c:v>
                </c:pt>
                <c:pt idx="367" formatCode="0.00%">
                  <c:v>1.0033E-2</c:v>
                </c:pt>
                <c:pt idx="368" formatCode="0.00%">
                  <c:v>1.01823E-2</c:v>
                </c:pt>
                <c:pt idx="369" formatCode="0.00%">
                  <c:v>1.0174500000000001E-2</c:v>
                </c:pt>
                <c:pt idx="370" formatCode="0.00%">
                  <c:v>1.0050700000000001E-2</c:v>
                </c:pt>
                <c:pt idx="371" formatCode="0.00%">
                  <c:v>1.0050700000000001E-2</c:v>
                </c:pt>
                <c:pt idx="372" formatCode="0.00%">
                  <c:v>9.8499999999999994E-3</c:v>
                </c:pt>
                <c:pt idx="373" formatCode="0.00%">
                  <c:v>9.8995000000000003E-3</c:v>
                </c:pt>
                <c:pt idx="374" formatCode="0.00%">
                  <c:v>9.9004999999999996E-3</c:v>
                </c:pt>
                <c:pt idx="375" formatCode="0.00%">
                  <c:v>9.8072999999999997E-3</c:v>
                </c:pt>
                <c:pt idx="376" formatCode="0.00%">
                  <c:v>9.9058000000000011E-3</c:v>
                </c:pt>
                <c:pt idx="377" formatCode="0.00%">
                  <c:v>9.9834999999999993E-3</c:v>
                </c:pt>
                <c:pt idx="378" formatCode="0.00%">
                  <c:v>9.7984999999999999E-3</c:v>
                </c:pt>
                <c:pt idx="379" formatCode="0.00%">
                  <c:v>9.9674999999999989E-3</c:v>
                </c:pt>
                <c:pt idx="380" formatCode="0.00%">
                  <c:v>9.9480000000000002E-3</c:v>
                </c:pt>
                <c:pt idx="381" formatCode="0.00%">
                  <c:v>9.9472999999999992E-3</c:v>
                </c:pt>
                <c:pt idx="382" formatCode="0.00%">
                  <c:v>9.6947999999999999E-3</c:v>
                </c:pt>
                <c:pt idx="383" formatCode="0.00%">
                  <c:v>9.8987999999999993E-3</c:v>
                </c:pt>
                <c:pt idx="384" formatCode="0.00%">
                  <c:v>9.7082000000000002E-3</c:v>
                </c:pt>
                <c:pt idx="385" formatCode="0.00%">
                  <c:v>9.8954999999999998E-3</c:v>
                </c:pt>
                <c:pt idx="386" formatCode="0.00%">
                  <c:v>9.6734999999999998E-3</c:v>
                </c:pt>
                <c:pt idx="387" formatCode="0.00%">
                  <c:v>9.5996999999999992E-3</c:v>
                </c:pt>
                <c:pt idx="388" formatCode="0.00%">
                  <c:v>9.6257000000000009E-3</c:v>
                </c:pt>
                <c:pt idx="389" formatCode="0.00%">
                  <c:v>9.4988E-3</c:v>
                </c:pt>
                <c:pt idx="390" formatCode="0.00%">
                  <c:v>9.3743000000000003E-3</c:v>
                </c:pt>
                <c:pt idx="391" formatCode="0.00%">
                  <c:v>9.2245000000000001E-3</c:v>
                </c:pt>
                <c:pt idx="392" formatCode="0.00%">
                  <c:v>9.2254999999999993E-3</c:v>
                </c:pt>
                <c:pt idx="393" formatCode="0.00%">
                  <c:v>9.0329999999999994E-3</c:v>
                </c:pt>
                <c:pt idx="394" formatCode="0.00%">
                  <c:v>9.0367999999999993E-3</c:v>
                </c:pt>
                <c:pt idx="395" formatCode="0.00%">
                  <c:v>9.0124999999999997E-3</c:v>
                </c:pt>
                <c:pt idx="396" formatCode="0.00%">
                  <c:v>9.0512000000000006E-3</c:v>
                </c:pt>
                <c:pt idx="397" formatCode="0.00%">
                  <c:v>9.0922999999999993E-3</c:v>
                </c:pt>
                <c:pt idx="398" formatCode="0.00%">
                  <c:v>9.0329999999999994E-3</c:v>
                </c:pt>
                <c:pt idx="399" formatCode="0.00%">
                  <c:v>9.0469999999999995E-3</c:v>
                </c:pt>
                <c:pt idx="400" formatCode="0.00%">
                  <c:v>9.0124999999999997E-3</c:v>
                </c:pt>
                <c:pt idx="401" formatCode="0.00%">
                  <c:v>9.0257000000000011E-3</c:v>
                </c:pt>
                <c:pt idx="402" formatCode="0.00%">
                  <c:v>8.7977999999999997E-3</c:v>
                </c:pt>
                <c:pt idx="403" formatCode="0.00%">
                  <c:v>8.8462999999999996E-3</c:v>
                </c:pt>
                <c:pt idx="404" formatCode="0.00%">
                  <c:v>8.7985000000000008E-3</c:v>
                </c:pt>
                <c:pt idx="405" formatCode="0.00%">
                  <c:v>8.7989999999999995E-3</c:v>
                </c:pt>
                <c:pt idx="406" formatCode="0.00%">
                  <c:v>8.7742999999999988E-3</c:v>
                </c:pt>
                <c:pt idx="407" formatCode="0.00%">
                  <c:v>8.7989999999999995E-3</c:v>
                </c:pt>
                <c:pt idx="408" formatCode="0.00%">
                  <c:v>8.7229999999999999E-3</c:v>
                </c:pt>
                <c:pt idx="409" formatCode="0.00%">
                  <c:v>8.6993000000000001E-3</c:v>
                </c:pt>
                <c:pt idx="410" formatCode="0.00%">
                  <c:v>8.6987999999999996E-3</c:v>
                </c:pt>
                <c:pt idx="411" formatCode="0.00%">
                  <c:v>8.4441999999999989E-3</c:v>
                </c:pt>
                <c:pt idx="412" formatCode="0.00%">
                  <c:v>8.5012000000000004E-3</c:v>
                </c:pt>
                <c:pt idx="413" formatCode="0.00%">
                  <c:v>8.4132000000000009E-3</c:v>
                </c:pt>
                <c:pt idx="414" formatCode="0.00%">
                  <c:v>8.3887000000000007E-3</c:v>
                </c:pt>
                <c:pt idx="415" formatCode="0.00%">
                  <c:v>8.4518000000000006E-3</c:v>
                </c:pt>
                <c:pt idx="416" formatCode="0.00%">
                  <c:v>8.5249999999999996E-3</c:v>
                </c:pt>
                <c:pt idx="417" formatCode="0.00%">
                  <c:v>8.6004999999999988E-3</c:v>
                </c:pt>
                <c:pt idx="418" formatCode="0.00%">
                  <c:v>8.5003000000000006E-3</c:v>
                </c:pt>
                <c:pt idx="419" formatCode="0.00%">
                  <c:v>8.6004999999999988E-3</c:v>
                </c:pt>
                <c:pt idx="420" formatCode="0.00%">
                  <c:v>8.6496999999999997E-3</c:v>
                </c:pt>
                <c:pt idx="421" formatCode="0.00%">
                  <c:v>8.6505000000000002E-3</c:v>
                </c:pt>
                <c:pt idx="422" formatCode="0.00%">
                  <c:v>8.6510000000000007E-3</c:v>
                </c:pt>
                <c:pt idx="423" formatCode="0.00%">
                  <c:v>8.5012000000000004E-3</c:v>
                </c:pt>
                <c:pt idx="424" formatCode="0.00%">
                  <c:v>8.6245000000000002E-3</c:v>
                </c:pt>
                <c:pt idx="425" formatCode="0.00%">
                  <c:v>8.4459999999999986E-3</c:v>
                </c:pt>
                <c:pt idx="426" formatCode="0.00%">
                  <c:v>8.6E-3</c:v>
                </c:pt>
                <c:pt idx="427" formatCode="0.00%">
                  <c:v>8.6004999999999988E-3</c:v>
                </c:pt>
                <c:pt idx="428" formatCode="0.00%">
                  <c:v>8.5995000000000012E-3</c:v>
                </c:pt>
                <c:pt idx="429" formatCode="0.00%">
                  <c:v>8.7010000000000004E-3</c:v>
                </c:pt>
                <c:pt idx="430" formatCode="0.00%">
                  <c:v>8.7275000000000009E-3</c:v>
                </c:pt>
                <c:pt idx="431" formatCode="0.00%">
                  <c:v>8.6505000000000002E-3</c:v>
                </c:pt>
                <c:pt idx="432" formatCode="0.00%">
                  <c:v>8.7052000000000015E-3</c:v>
                </c:pt>
                <c:pt idx="433" formatCode="0.00%">
                  <c:v>8.7095000000000002E-3</c:v>
                </c:pt>
                <c:pt idx="434" formatCode="0.00%">
                  <c:v>8.7018000000000009E-3</c:v>
                </c:pt>
                <c:pt idx="435" formatCode="0.00%">
                  <c:v>8.7049999999999992E-3</c:v>
                </c:pt>
                <c:pt idx="436" formatCode="0.00%">
                  <c:v>8.7042999999999999E-3</c:v>
                </c:pt>
                <c:pt idx="437" formatCode="0.00%">
                  <c:v>8.7019999999999997E-3</c:v>
                </c:pt>
                <c:pt idx="438" formatCode="0.00%">
                  <c:v>8.8606999999999991E-3</c:v>
                </c:pt>
                <c:pt idx="439" formatCode="0.00%">
                  <c:v>8.8492999999999992E-3</c:v>
                </c:pt>
                <c:pt idx="440" formatCode="0.00%">
                  <c:v>8.8532999999999997E-3</c:v>
                </c:pt>
                <c:pt idx="441" formatCode="0.00%">
                  <c:v>8.8535000000000003E-3</c:v>
                </c:pt>
                <c:pt idx="442" formatCode="0.00%">
                  <c:v>8.6981999999999997E-3</c:v>
                </c:pt>
                <c:pt idx="443" formatCode="0.00%">
                  <c:v>8.6956999999999989E-3</c:v>
                </c:pt>
                <c:pt idx="444" formatCode="0.00%">
                  <c:v>8.6949999999999996E-3</c:v>
                </c:pt>
                <c:pt idx="445" formatCode="0.00%">
                  <c:v>8.7618000000000001E-3</c:v>
                </c:pt>
                <c:pt idx="446" formatCode="0.00%">
                  <c:v>8.8474999999999995E-3</c:v>
                </c:pt>
                <c:pt idx="447" formatCode="0.00%">
                  <c:v>8.8494999999999997E-3</c:v>
                </c:pt>
                <c:pt idx="448" formatCode="0.00%">
                  <c:v>8.8418000000000004E-3</c:v>
                </c:pt>
                <c:pt idx="449" formatCode="0.00%">
                  <c:v>8.8503000000000002E-3</c:v>
                </c:pt>
                <c:pt idx="450" formatCode="0.00%">
                  <c:v>8.5889999999999994E-3</c:v>
                </c:pt>
                <c:pt idx="451" formatCode="0.00%">
                  <c:v>8.852500000000001E-3</c:v>
                </c:pt>
                <c:pt idx="452" formatCode="0.00%">
                  <c:v>8.5967000000000005E-3</c:v>
                </c:pt>
                <c:pt idx="453" formatCode="0.00%">
                  <c:v>9.0489999999999998E-3</c:v>
                </c:pt>
                <c:pt idx="454" formatCode="0.00%">
                  <c:v>8.6894999999999993E-3</c:v>
                </c:pt>
                <c:pt idx="455" formatCode="0.00%">
                  <c:v>9.0524999999999998E-3</c:v>
                </c:pt>
                <c:pt idx="456" formatCode="0.00%">
                  <c:v>8.685E-3</c:v>
                </c:pt>
                <c:pt idx="457" formatCode="0.00%">
                  <c:v>9.0072999999999993E-3</c:v>
                </c:pt>
                <c:pt idx="458" formatCode="0.00%">
                  <c:v>9.0033000000000005E-3</c:v>
                </c:pt>
                <c:pt idx="459" formatCode="0.00%">
                  <c:v>9.1035000000000005E-3</c:v>
                </c:pt>
                <c:pt idx="460" formatCode="0.00%">
                  <c:v>9.0030000000000006E-3</c:v>
                </c:pt>
                <c:pt idx="461" formatCode="0.00%">
                  <c:v>9.0456999999999985E-3</c:v>
                </c:pt>
                <c:pt idx="462" formatCode="0.00%">
                  <c:v>9.0010000000000003E-3</c:v>
                </c:pt>
                <c:pt idx="463" formatCode="0.00%">
                  <c:v>9.0191999999999998E-3</c:v>
                </c:pt>
                <c:pt idx="464" formatCode="0.00%">
                  <c:v>9.0320000000000001E-3</c:v>
                </c:pt>
                <c:pt idx="465" formatCode="0.00%">
                  <c:v>9.029800000000001E-3</c:v>
                </c:pt>
                <c:pt idx="466" formatCode="0.00%">
                  <c:v>9.0393000000000001E-3</c:v>
                </c:pt>
                <c:pt idx="467" formatCode="0.00%">
                  <c:v>9.023999999999999E-3</c:v>
                </c:pt>
                <c:pt idx="468" formatCode="0.00%">
                  <c:v>9.0084999999999991E-3</c:v>
                </c:pt>
                <c:pt idx="469" formatCode="0.00%">
                  <c:v>9.0080000000000004E-3</c:v>
                </c:pt>
                <c:pt idx="470" formatCode="0.00%">
                  <c:v>9.0084999999999991E-3</c:v>
                </c:pt>
                <c:pt idx="471" formatCode="0.00%">
                  <c:v>9.0095000000000001E-3</c:v>
                </c:pt>
                <c:pt idx="472" formatCode="0.00%">
                  <c:v>9.0065000000000006E-3</c:v>
                </c:pt>
                <c:pt idx="473" formatCode="0.00%">
                  <c:v>9.0102999999999989E-3</c:v>
                </c:pt>
                <c:pt idx="474" formatCode="0.00%">
                  <c:v>9.0158000000000009E-3</c:v>
                </c:pt>
                <c:pt idx="475" formatCode="0.00%">
                  <c:v>9.0124999999999997E-3</c:v>
                </c:pt>
                <c:pt idx="476" formatCode="0.00%">
                  <c:v>9.1090000000000008E-3</c:v>
                </c:pt>
                <c:pt idx="477" formatCode="0.00%">
                  <c:v>9.1084999999999985E-3</c:v>
                </c:pt>
                <c:pt idx="478" formatCode="0.00%">
                  <c:v>9.4415000000000002E-3</c:v>
                </c:pt>
                <c:pt idx="479" formatCode="0.00%">
                  <c:v>9.0992999999999994E-3</c:v>
                </c:pt>
                <c:pt idx="480" formatCode="0.00%">
                  <c:v>9.0982000000000007E-3</c:v>
                </c:pt>
                <c:pt idx="481" formatCode="0.00%">
                  <c:v>9.1009999999999997E-3</c:v>
                </c:pt>
                <c:pt idx="482" formatCode="0.00%">
                  <c:v>9.103700000000001E-3</c:v>
                </c:pt>
                <c:pt idx="483" formatCode="0.00%">
                  <c:v>9.0972999999999991E-3</c:v>
                </c:pt>
                <c:pt idx="484" formatCode="0.00%">
                  <c:v>9.0989999999999994E-3</c:v>
                </c:pt>
                <c:pt idx="485" formatCode="0.00%">
                  <c:v>9.4006999999999997E-3</c:v>
                </c:pt>
                <c:pt idx="486" formatCode="0.00%">
                  <c:v>9.4029999999999999E-3</c:v>
                </c:pt>
                <c:pt idx="487" formatCode="0.00%">
                  <c:v>9.4043000000000009E-3</c:v>
                </c:pt>
                <c:pt idx="488" formatCode="0.00%">
                  <c:v>9.3472999999999994E-3</c:v>
                </c:pt>
                <c:pt idx="489" formatCode="0.00%">
                  <c:v>9.3515000000000004E-3</c:v>
                </c:pt>
                <c:pt idx="490" formatCode="0.00%">
                  <c:v>9.2742999999999992E-3</c:v>
                </c:pt>
                <c:pt idx="491" formatCode="0.00%">
                  <c:v>9.2747000000000003E-3</c:v>
                </c:pt>
                <c:pt idx="492" formatCode="0.00%">
                  <c:v>9.1088000000000002E-3</c:v>
                </c:pt>
                <c:pt idx="493" formatCode="0.00%">
                  <c:v>9.1079999999999998E-3</c:v>
                </c:pt>
                <c:pt idx="494" formatCode="0.00%">
                  <c:v>8.9949999999999995E-3</c:v>
                </c:pt>
                <c:pt idx="495" formatCode="0.00%">
                  <c:v>8.9925000000000005E-3</c:v>
                </c:pt>
                <c:pt idx="496" formatCode="0.00%">
                  <c:v>8.9934999999999998E-3</c:v>
                </c:pt>
                <c:pt idx="497" formatCode="0.00%">
                  <c:v>8.9760000000000013E-3</c:v>
                </c:pt>
                <c:pt idx="498" formatCode="0.00%">
                  <c:v>8.7512000000000006E-3</c:v>
                </c:pt>
                <c:pt idx="499" formatCode="0.00%">
                  <c:v>8.6029999999999995E-3</c:v>
                </c:pt>
                <c:pt idx="500" formatCode="0.00%">
                  <c:v>8.709999999999999E-3</c:v>
                </c:pt>
                <c:pt idx="501" formatCode="0.00%">
                  <c:v>8.5967000000000005E-3</c:v>
                </c:pt>
                <c:pt idx="502" formatCode="0.00%">
                  <c:v>8.5979999999999997E-3</c:v>
                </c:pt>
                <c:pt idx="503" formatCode="0.00%">
                  <c:v>8.5871999999999997E-3</c:v>
                </c:pt>
                <c:pt idx="504" formatCode="0.00%">
                  <c:v>8.7007000000000004E-3</c:v>
                </c:pt>
                <c:pt idx="505" formatCode="0.00%">
                  <c:v>8.6941999999999992E-3</c:v>
                </c:pt>
                <c:pt idx="506" formatCode="0.00%">
                  <c:v>8.5852999999999988E-3</c:v>
                </c:pt>
                <c:pt idx="507" formatCode="0.00%">
                  <c:v>8.5834999999999991E-3</c:v>
                </c:pt>
                <c:pt idx="508" formatCode="0.00%">
                  <c:v>8.3592000000000007E-3</c:v>
                </c:pt>
                <c:pt idx="509" formatCode="0.00%">
                  <c:v>8.4875000000000003E-3</c:v>
                </c:pt>
                <c:pt idx="510" formatCode="0.00%">
                  <c:v>8.4912000000000008E-3</c:v>
                </c:pt>
                <c:pt idx="511" formatCode="0.00%">
                  <c:v>8.489E-3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D6F-4465-AC57-22EF1B461730}"/>
            </c:ext>
          </c:extLst>
        </c:ser>
        <c:ser>
          <c:idx val="2"/>
          <c:order val="2"/>
          <c:tx>
            <c:strRef>
              <c:f>Sheet5!$D$1:$D$984</c:f>
              <c:strCache>
                <c:ptCount val="984"/>
                <c:pt idx="0">
                  <c:v>WBC senior bonds margin (7.25% Feb 2020 maturity, issued 2010)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Sheet5!$A$985:$A$2849</c:f>
              <c:numCache>
                <c:formatCode>d/mm/yy;@</c:formatCode>
                <c:ptCount val="1865"/>
                <c:pt idx="0">
                  <c:v>42026</c:v>
                </c:pt>
                <c:pt idx="1">
                  <c:v>42027</c:v>
                </c:pt>
                <c:pt idx="2">
                  <c:v>42031</c:v>
                </c:pt>
                <c:pt idx="3">
                  <c:v>42032</c:v>
                </c:pt>
                <c:pt idx="4">
                  <c:v>42033</c:v>
                </c:pt>
                <c:pt idx="5">
                  <c:v>42034</c:v>
                </c:pt>
                <c:pt idx="6">
                  <c:v>42037</c:v>
                </c:pt>
                <c:pt idx="7">
                  <c:v>42038</c:v>
                </c:pt>
                <c:pt idx="8">
                  <c:v>42039</c:v>
                </c:pt>
                <c:pt idx="9">
                  <c:v>42040</c:v>
                </c:pt>
                <c:pt idx="10">
                  <c:v>42041</c:v>
                </c:pt>
                <c:pt idx="11">
                  <c:v>42044</c:v>
                </c:pt>
                <c:pt idx="12">
                  <c:v>42045</c:v>
                </c:pt>
                <c:pt idx="13">
                  <c:v>42046</c:v>
                </c:pt>
                <c:pt idx="14">
                  <c:v>42047</c:v>
                </c:pt>
                <c:pt idx="15">
                  <c:v>42048</c:v>
                </c:pt>
                <c:pt idx="16">
                  <c:v>42051</c:v>
                </c:pt>
                <c:pt idx="17">
                  <c:v>42052</c:v>
                </c:pt>
                <c:pt idx="18">
                  <c:v>42053</c:v>
                </c:pt>
                <c:pt idx="19">
                  <c:v>42054</c:v>
                </c:pt>
                <c:pt idx="20">
                  <c:v>42055</c:v>
                </c:pt>
                <c:pt idx="21">
                  <c:v>42058</c:v>
                </c:pt>
                <c:pt idx="22">
                  <c:v>42059</c:v>
                </c:pt>
                <c:pt idx="23">
                  <c:v>42060</c:v>
                </c:pt>
                <c:pt idx="24">
                  <c:v>42061</c:v>
                </c:pt>
                <c:pt idx="25">
                  <c:v>42062</c:v>
                </c:pt>
                <c:pt idx="26">
                  <c:v>42065</c:v>
                </c:pt>
                <c:pt idx="27">
                  <c:v>42066</c:v>
                </c:pt>
                <c:pt idx="28">
                  <c:v>42067</c:v>
                </c:pt>
                <c:pt idx="29">
                  <c:v>42068</c:v>
                </c:pt>
                <c:pt idx="30">
                  <c:v>42069</c:v>
                </c:pt>
                <c:pt idx="31">
                  <c:v>42072</c:v>
                </c:pt>
                <c:pt idx="32">
                  <c:v>42073</c:v>
                </c:pt>
                <c:pt idx="33">
                  <c:v>42074</c:v>
                </c:pt>
                <c:pt idx="34">
                  <c:v>42075</c:v>
                </c:pt>
                <c:pt idx="35">
                  <c:v>42076</c:v>
                </c:pt>
                <c:pt idx="36">
                  <c:v>42079</c:v>
                </c:pt>
                <c:pt idx="37">
                  <c:v>42080</c:v>
                </c:pt>
                <c:pt idx="38">
                  <c:v>42081</c:v>
                </c:pt>
                <c:pt idx="39">
                  <c:v>42082</c:v>
                </c:pt>
                <c:pt idx="40">
                  <c:v>42083</c:v>
                </c:pt>
                <c:pt idx="41">
                  <c:v>42086</c:v>
                </c:pt>
                <c:pt idx="42">
                  <c:v>42087</c:v>
                </c:pt>
                <c:pt idx="43">
                  <c:v>42088</c:v>
                </c:pt>
                <c:pt idx="44">
                  <c:v>42089</c:v>
                </c:pt>
                <c:pt idx="45">
                  <c:v>42090</c:v>
                </c:pt>
                <c:pt idx="46">
                  <c:v>42093</c:v>
                </c:pt>
                <c:pt idx="47">
                  <c:v>42094</c:v>
                </c:pt>
                <c:pt idx="48">
                  <c:v>42095</c:v>
                </c:pt>
                <c:pt idx="49">
                  <c:v>42096</c:v>
                </c:pt>
                <c:pt idx="50">
                  <c:v>42101</c:v>
                </c:pt>
                <c:pt idx="51">
                  <c:v>42102</c:v>
                </c:pt>
                <c:pt idx="52">
                  <c:v>42103</c:v>
                </c:pt>
                <c:pt idx="53">
                  <c:v>42104</c:v>
                </c:pt>
                <c:pt idx="54">
                  <c:v>42107</c:v>
                </c:pt>
                <c:pt idx="55">
                  <c:v>42108</c:v>
                </c:pt>
                <c:pt idx="56">
                  <c:v>42109</c:v>
                </c:pt>
                <c:pt idx="57">
                  <c:v>42110</c:v>
                </c:pt>
                <c:pt idx="58">
                  <c:v>42111</c:v>
                </c:pt>
                <c:pt idx="59">
                  <c:v>42114</c:v>
                </c:pt>
                <c:pt idx="60">
                  <c:v>42115</c:v>
                </c:pt>
                <c:pt idx="61">
                  <c:v>42116</c:v>
                </c:pt>
                <c:pt idx="62">
                  <c:v>42117</c:v>
                </c:pt>
                <c:pt idx="63">
                  <c:v>42118</c:v>
                </c:pt>
                <c:pt idx="64">
                  <c:v>42121</c:v>
                </c:pt>
                <c:pt idx="65">
                  <c:v>42122</c:v>
                </c:pt>
                <c:pt idx="66">
                  <c:v>42123</c:v>
                </c:pt>
                <c:pt idx="67">
                  <c:v>42124</c:v>
                </c:pt>
                <c:pt idx="68">
                  <c:v>42125</c:v>
                </c:pt>
                <c:pt idx="69">
                  <c:v>42128</c:v>
                </c:pt>
                <c:pt idx="70">
                  <c:v>42129</c:v>
                </c:pt>
                <c:pt idx="71">
                  <c:v>42130</c:v>
                </c:pt>
                <c:pt idx="72">
                  <c:v>42131</c:v>
                </c:pt>
                <c:pt idx="73">
                  <c:v>42132</c:v>
                </c:pt>
                <c:pt idx="74">
                  <c:v>42135</c:v>
                </c:pt>
                <c:pt idx="75">
                  <c:v>42136</c:v>
                </c:pt>
                <c:pt idx="76">
                  <c:v>42137</c:v>
                </c:pt>
                <c:pt idx="77">
                  <c:v>42138</c:v>
                </c:pt>
                <c:pt idx="78">
                  <c:v>42139</c:v>
                </c:pt>
                <c:pt idx="79">
                  <c:v>42142</c:v>
                </c:pt>
                <c:pt idx="80">
                  <c:v>42143</c:v>
                </c:pt>
                <c:pt idx="81">
                  <c:v>42144</c:v>
                </c:pt>
                <c:pt idx="82">
                  <c:v>42145</c:v>
                </c:pt>
                <c:pt idx="83">
                  <c:v>42146</c:v>
                </c:pt>
                <c:pt idx="84">
                  <c:v>42149</c:v>
                </c:pt>
                <c:pt idx="85">
                  <c:v>42150</c:v>
                </c:pt>
                <c:pt idx="86">
                  <c:v>42151</c:v>
                </c:pt>
                <c:pt idx="87">
                  <c:v>42152</c:v>
                </c:pt>
                <c:pt idx="88">
                  <c:v>42153</c:v>
                </c:pt>
                <c:pt idx="89">
                  <c:v>42156</c:v>
                </c:pt>
                <c:pt idx="90">
                  <c:v>42157</c:v>
                </c:pt>
                <c:pt idx="91">
                  <c:v>42158</c:v>
                </c:pt>
                <c:pt idx="92">
                  <c:v>42159</c:v>
                </c:pt>
                <c:pt idx="93">
                  <c:v>42160</c:v>
                </c:pt>
                <c:pt idx="94">
                  <c:v>42164</c:v>
                </c:pt>
                <c:pt idx="95">
                  <c:v>42165</c:v>
                </c:pt>
                <c:pt idx="96">
                  <c:v>42166</c:v>
                </c:pt>
                <c:pt idx="97">
                  <c:v>42167</c:v>
                </c:pt>
                <c:pt idx="98">
                  <c:v>42170</c:v>
                </c:pt>
                <c:pt idx="99">
                  <c:v>42171</c:v>
                </c:pt>
                <c:pt idx="100">
                  <c:v>42172</c:v>
                </c:pt>
                <c:pt idx="101">
                  <c:v>42173</c:v>
                </c:pt>
                <c:pt idx="102">
                  <c:v>42174</c:v>
                </c:pt>
                <c:pt idx="103">
                  <c:v>42177</c:v>
                </c:pt>
                <c:pt idx="104">
                  <c:v>42178</c:v>
                </c:pt>
                <c:pt idx="105">
                  <c:v>42179</c:v>
                </c:pt>
                <c:pt idx="106">
                  <c:v>42180</c:v>
                </c:pt>
                <c:pt idx="107">
                  <c:v>42181</c:v>
                </c:pt>
                <c:pt idx="108">
                  <c:v>42184</c:v>
                </c:pt>
                <c:pt idx="109">
                  <c:v>42185</c:v>
                </c:pt>
                <c:pt idx="110">
                  <c:v>42186</c:v>
                </c:pt>
                <c:pt idx="111">
                  <c:v>42187</c:v>
                </c:pt>
                <c:pt idx="112">
                  <c:v>42188</c:v>
                </c:pt>
                <c:pt idx="113">
                  <c:v>42191</c:v>
                </c:pt>
                <c:pt idx="114">
                  <c:v>42192</c:v>
                </c:pt>
                <c:pt idx="115">
                  <c:v>42193</c:v>
                </c:pt>
                <c:pt idx="116">
                  <c:v>42194</c:v>
                </c:pt>
                <c:pt idx="117">
                  <c:v>42195</c:v>
                </c:pt>
                <c:pt idx="118">
                  <c:v>42198</c:v>
                </c:pt>
                <c:pt idx="119">
                  <c:v>42199</c:v>
                </c:pt>
                <c:pt idx="120">
                  <c:v>42200</c:v>
                </c:pt>
                <c:pt idx="121">
                  <c:v>42201</c:v>
                </c:pt>
                <c:pt idx="122">
                  <c:v>42202</c:v>
                </c:pt>
                <c:pt idx="123">
                  <c:v>42205</c:v>
                </c:pt>
                <c:pt idx="124">
                  <c:v>42206</c:v>
                </c:pt>
                <c:pt idx="125">
                  <c:v>42207</c:v>
                </c:pt>
                <c:pt idx="126">
                  <c:v>42208</c:v>
                </c:pt>
                <c:pt idx="127">
                  <c:v>42209</c:v>
                </c:pt>
                <c:pt idx="128">
                  <c:v>42212</c:v>
                </c:pt>
                <c:pt idx="129">
                  <c:v>42213</c:v>
                </c:pt>
                <c:pt idx="130">
                  <c:v>42214</c:v>
                </c:pt>
                <c:pt idx="131">
                  <c:v>42215</c:v>
                </c:pt>
                <c:pt idx="132">
                  <c:v>42216</c:v>
                </c:pt>
                <c:pt idx="133">
                  <c:v>42219</c:v>
                </c:pt>
                <c:pt idx="134">
                  <c:v>42220</c:v>
                </c:pt>
                <c:pt idx="135">
                  <c:v>42221</c:v>
                </c:pt>
                <c:pt idx="136">
                  <c:v>42222</c:v>
                </c:pt>
                <c:pt idx="137">
                  <c:v>42223</c:v>
                </c:pt>
                <c:pt idx="138">
                  <c:v>42226</c:v>
                </c:pt>
                <c:pt idx="139">
                  <c:v>42227</c:v>
                </c:pt>
                <c:pt idx="140">
                  <c:v>42228</c:v>
                </c:pt>
                <c:pt idx="141">
                  <c:v>42229</c:v>
                </c:pt>
                <c:pt idx="142">
                  <c:v>42230</c:v>
                </c:pt>
                <c:pt idx="143">
                  <c:v>42233</c:v>
                </c:pt>
                <c:pt idx="144">
                  <c:v>42234</c:v>
                </c:pt>
                <c:pt idx="145">
                  <c:v>42235</c:v>
                </c:pt>
                <c:pt idx="146">
                  <c:v>42236</c:v>
                </c:pt>
                <c:pt idx="147">
                  <c:v>42237</c:v>
                </c:pt>
                <c:pt idx="148">
                  <c:v>42240</c:v>
                </c:pt>
                <c:pt idx="149">
                  <c:v>42241</c:v>
                </c:pt>
                <c:pt idx="150">
                  <c:v>42242</c:v>
                </c:pt>
                <c:pt idx="151">
                  <c:v>42243</c:v>
                </c:pt>
                <c:pt idx="152">
                  <c:v>42244</c:v>
                </c:pt>
                <c:pt idx="153">
                  <c:v>42247</c:v>
                </c:pt>
                <c:pt idx="154">
                  <c:v>42248</c:v>
                </c:pt>
                <c:pt idx="155">
                  <c:v>42249</c:v>
                </c:pt>
                <c:pt idx="156">
                  <c:v>42250</c:v>
                </c:pt>
                <c:pt idx="157">
                  <c:v>42251</c:v>
                </c:pt>
                <c:pt idx="158">
                  <c:v>42254</c:v>
                </c:pt>
                <c:pt idx="159">
                  <c:v>42255</c:v>
                </c:pt>
                <c:pt idx="160">
                  <c:v>42256</c:v>
                </c:pt>
                <c:pt idx="161">
                  <c:v>42257</c:v>
                </c:pt>
                <c:pt idx="162">
                  <c:v>42258</c:v>
                </c:pt>
                <c:pt idx="163">
                  <c:v>42261</c:v>
                </c:pt>
                <c:pt idx="164">
                  <c:v>42262</c:v>
                </c:pt>
                <c:pt idx="165">
                  <c:v>42263</c:v>
                </c:pt>
                <c:pt idx="166">
                  <c:v>42264</c:v>
                </c:pt>
                <c:pt idx="167">
                  <c:v>42265</c:v>
                </c:pt>
                <c:pt idx="168">
                  <c:v>42268</c:v>
                </c:pt>
                <c:pt idx="169">
                  <c:v>42269</c:v>
                </c:pt>
                <c:pt idx="170">
                  <c:v>42270</c:v>
                </c:pt>
                <c:pt idx="171">
                  <c:v>42271</c:v>
                </c:pt>
                <c:pt idx="172">
                  <c:v>42272</c:v>
                </c:pt>
                <c:pt idx="173">
                  <c:v>42275</c:v>
                </c:pt>
                <c:pt idx="174">
                  <c:v>42276</c:v>
                </c:pt>
                <c:pt idx="175">
                  <c:v>42277</c:v>
                </c:pt>
                <c:pt idx="176">
                  <c:v>42278</c:v>
                </c:pt>
                <c:pt idx="177">
                  <c:v>42279</c:v>
                </c:pt>
                <c:pt idx="178">
                  <c:v>42282</c:v>
                </c:pt>
                <c:pt idx="179">
                  <c:v>42283</c:v>
                </c:pt>
                <c:pt idx="180">
                  <c:v>42284</c:v>
                </c:pt>
                <c:pt idx="181">
                  <c:v>42285</c:v>
                </c:pt>
                <c:pt idx="182">
                  <c:v>42286</c:v>
                </c:pt>
                <c:pt idx="183">
                  <c:v>42289</c:v>
                </c:pt>
                <c:pt idx="184">
                  <c:v>42290</c:v>
                </c:pt>
                <c:pt idx="185">
                  <c:v>42291</c:v>
                </c:pt>
                <c:pt idx="186">
                  <c:v>42292</c:v>
                </c:pt>
                <c:pt idx="187">
                  <c:v>42293</c:v>
                </c:pt>
                <c:pt idx="188">
                  <c:v>42296</c:v>
                </c:pt>
                <c:pt idx="189">
                  <c:v>42297</c:v>
                </c:pt>
                <c:pt idx="190">
                  <c:v>42298</c:v>
                </c:pt>
                <c:pt idx="191">
                  <c:v>42299</c:v>
                </c:pt>
                <c:pt idx="192">
                  <c:v>42300</c:v>
                </c:pt>
                <c:pt idx="193">
                  <c:v>42303</c:v>
                </c:pt>
                <c:pt idx="194">
                  <c:v>42304</c:v>
                </c:pt>
                <c:pt idx="195">
                  <c:v>42305</c:v>
                </c:pt>
                <c:pt idx="196">
                  <c:v>42306</c:v>
                </c:pt>
                <c:pt idx="197">
                  <c:v>42307</c:v>
                </c:pt>
                <c:pt idx="198">
                  <c:v>42310</c:v>
                </c:pt>
                <c:pt idx="199">
                  <c:v>42311</c:v>
                </c:pt>
                <c:pt idx="200">
                  <c:v>42312</c:v>
                </c:pt>
                <c:pt idx="201">
                  <c:v>42313</c:v>
                </c:pt>
                <c:pt idx="202">
                  <c:v>42314</c:v>
                </c:pt>
                <c:pt idx="203">
                  <c:v>42317</c:v>
                </c:pt>
                <c:pt idx="204">
                  <c:v>42318</c:v>
                </c:pt>
                <c:pt idx="205">
                  <c:v>42319</c:v>
                </c:pt>
                <c:pt idx="206">
                  <c:v>42320</c:v>
                </c:pt>
                <c:pt idx="207">
                  <c:v>42321</c:v>
                </c:pt>
                <c:pt idx="208">
                  <c:v>42324</c:v>
                </c:pt>
                <c:pt idx="209">
                  <c:v>42325</c:v>
                </c:pt>
                <c:pt idx="210">
                  <c:v>42326</c:v>
                </c:pt>
                <c:pt idx="211">
                  <c:v>42327</c:v>
                </c:pt>
                <c:pt idx="212">
                  <c:v>42328</c:v>
                </c:pt>
                <c:pt idx="213">
                  <c:v>42331</c:v>
                </c:pt>
                <c:pt idx="214">
                  <c:v>42332</c:v>
                </c:pt>
                <c:pt idx="215">
                  <c:v>42333</c:v>
                </c:pt>
                <c:pt idx="216">
                  <c:v>42334</c:v>
                </c:pt>
                <c:pt idx="217">
                  <c:v>42335</c:v>
                </c:pt>
                <c:pt idx="218">
                  <c:v>42338</c:v>
                </c:pt>
                <c:pt idx="219">
                  <c:v>42339</c:v>
                </c:pt>
                <c:pt idx="220">
                  <c:v>42340</c:v>
                </c:pt>
                <c:pt idx="221">
                  <c:v>42341</c:v>
                </c:pt>
                <c:pt idx="222">
                  <c:v>42342</c:v>
                </c:pt>
                <c:pt idx="223">
                  <c:v>42345</c:v>
                </c:pt>
                <c:pt idx="224">
                  <c:v>42346</c:v>
                </c:pt>
                <c:pt idx="225">
                  <c:v>42347</c:v>
                </c:pt>
                <c:pt idx="226">
                  <c:v>42348</c:v>
                </c:pt>
                <c:pt idx="227">
                  <c:v>42349</c:v>
                </c:pt>
                <c:pt idx="228">
                  <c:v>42352</c:v>
                </c:pt>
                <c:pt idx="229">
                  <c:v>42353</c:v>
                </c:pt>
                <c:pt idx="230">
                  <c:v>42354</c:v>
                </c:pt>
                <c:pt idx="231">
                  <c:v>42355</c:v>
                </c:pt>
                <c:pt idx="232">
                  <c:v>42356</c:v>
                </c:pt>
                <c:pt idx="233">
                  <c:v>42359</c:v>
                </c:pt>
                <c:pt idx="234">
                  <c:v>42360</c:v>
                </c:pt>
                <c:pt idx="235">
                  <c:v>42361</c:v>
                </c:pt>
                <c:pt idx="236">
                  <c:v>42362</c:v>
                </c:pt>
                <c:pt idx="237">
                  <c:v>42367</c:v>
                </c:pt>
                <c:pt idx="238">
                  <c:v>42368</c:v>
                </c:pt>
                <c:pt idx="239">
                  <c:v>42369</c:v>
                </c:pt>
                <c:pt idx="240">
                  <c:v>42373</c:v>
                </c:pt>
                <c:pt idx="241">
                  <c:v>42374</c:v>
                </c:pt>
                <c:pt idx="242">
                  <c:v>42375</c:v>
                </c:pt>
                <c:pt idx="243">
                  <c:v>42376</c:v>
                </c:pt>
                <c:pt idx="244">
                  <c:v>42377</c:v>
                </c:pt>
                <c:pt idx="245">
                  <c:v>42380</c:v>
                </c:pt>
                <c:pt idx="246">
                  <c:v>42381</c:v>
                </c:pt>
                <c:pt idx="247">
                  <c:v>42382</c:v>
                </c:pt>
                <c:pt idx="248">
                  <c:v>42383</c:v>
                </c:pt>
                <c:pt idx="249">
                  <c:v>42384</c:v>
                </c:pt>
                <c:pt idx="250">
                  <c:v>42387</c:v>
                </c:pt>
                <c:pt idx="251">
                  <c:v>42388</c:v>
                </c:pt>
                <c:pt idx="252">
                  <c:v>42389</c:v>
                </c:pt>
                <c:pt idx="253">
                  <c:v>42390</c:v>
                </c:pt>
                <c:pt idx="254">
                  <c:v>42391</c:v>
                </c:pt>
                <c:pt idx="255">
                  <c:v>42394</c:v>
                </c:pt>
                <c:pt idx="256">
                  <c:v>42396</c:v>
                </c:pt>
                <c:pt idx="257">
                  <c:v>42397</c:v>
                </c:pt>
                <c:pt idx="258">
                  <c:v>42398</c:v>
                </c:pt>
                <c:pt idx="259">
                  <c:v>42401</c:v>
                </c:pt>
                <c:pt idx="260">
                  <c:v>42402</c:v>
                </c:pt>
                <c:pt idx="261">
                  <c:v>42403</c:v>
                </c:pt>
                <c:pt idx="262">
                  <c:v>42404</c:v>
                </c:pt>
                <c:pt idx="263">
                  <c:v>42405</c:v>
                </c:pt>
                <c:pt idx="264">
                  <c:v>42408</c:v>
                </c:pt>
                <c:pt idx="265">
                  <c:v>42409</c:v>
                </c:pt>
                <c:pt idx="266">
                  <c:v>42410</c:v>
                </c:pt>
                <c:pt idx="267">
                  <c:v>42411</c:v>
                </c:pt>
                <c:pt idx="268">
                  <c:v>42412</c:v>
                </c:pt>
                <c:pt idx="269">
                  <c:v>42415</c:v>
                </c:pt>
                <c:pt idx="270">
                  <c:v>42416</c:v>
                </c:pt>
                <c:pt idx="271">
                  <c:v>42417</c:v>
                </c:pt>
                <c:pt idx="272">
                  <c:v>42418</c:v>
                </c:pt>
                <c:pt idx="273">
                  <c:v>42419</c:v>
                </c:pt>
                <c:pt idx="274">
                  <c:v>42422</c:v>
                </c:pt>
                <c:pt idx="275">
                  <c:v>42423</c:v>
                </c:pt>
                <c:pt idx="276">
                  <c:v>42424</c:v>
                </c:pt>
                <c:pt idx="277">
                  <c:v>42425</c:v>
                </c:pt>
                <c:pt idx="278">
                  <c:v>42426</c:v>
                </c:pt>
                <c:pt idx="279">
                  <c:v>42429</c:v>
                </c:pt>
                <c:pt idx="280">
                  <c:v>42430</c:v>
                </c:pt>
                <c:pt idx="281">
                  <c:v>42431</c:v>
                </c:pt>
                <c:pt idx="282">
                  <c:v>42432</c:v>
                </c:pt>
                <c:pt idx="283">
                  <c:v>42433</c:v>
                </c:pt>
                <c:pt idx="284">
                  <c:v>42436</c:v>
                </c:pt>
                <c:pt idx="285">
                  <c:v>42437</c:v>
                </c:pt>
                <c:pt idx="286">
                  <c:v>42438</c:v>
                </c:pt>
                <c:pt idx="287">
                  <c:v>42439</c:v>
                </c:pt>
                <c:pt idx="288">
                  <c:v>42440</c:v>
                </c:pt>
                <c:pt idx="289">
                  <c:v>42443</c:v>
                </c:pt>
                <c:pt idx="290">
                  <c:v>42444</c:v>
                </c:pt>
                <c:pt idx="291">
                  <c:v>42445</c:v>
                </c:pt>
                <c:pt idx="292">
                  <c:v>42446</c:v>
                </c:pt>
                <c:pt idx="293">
                  <c:v>42447</c:v>
                </c:pt>
                <c:pt idx="294">
                  <c:v>42450</c:v>
                </c:pt>
                <c:pt idx="295">
                  <c:v>42451</c:v>
                </c:pt>
                <c:pt idx="296">
                  <c:v>42452</c:v>
                </c:pt>
                <c:pt idx="297">
                  <c:v>42453</c:v>
                </c:pt>
                <c:pt idx="298">
                  <c:v>42458</c:v>
                </c:pt>
                <c:pt idx="299">
                  <c:v>42459</c:v>
                </c:pt>
                <c:pt idx="300">
                  <c:v>42460</c:v>
                </c:pt>
                <c:pt idx="301">
                  <c:v>42461</c:v>
                </c:pt>
                <c:pt idx="302">
                  <c:v>42464</c:v>
                </c:pt>
                <c:pt idx="303">
                  <c:v>42465</c:v>
                </c:pt>
                <c:pt idx="304">
                  <c:v>42466</c:v>
                </c:pt>
                <c:pt idx="305">
                  <c:v>42467</c:v>
                </c:pt>
                <c:pt idx="306">
                  <c:v>42468</c:v>
                </c:pt>
                <c:pt idx="307">
                  <c:v>42471</c:v>
                </c:pt>
                <c:pt idx="308">
                  <c:v>42472</c:v>
                </c:pt>
                <c:pt idx="309">
                  <c:v>42473</c:v>
                </c:pt>
                <c:pt idx="310">
                  <c:v>42474</c:v>
                </c:pt>
                <c:pt idx="311">
                  <c:v>42475</c:v>
                </c:pt>
                <c:pt idx="312">
                  <c:v>42478</c:v>
                </c:pt>
                <c:pt idx="313">
                  <c:v>42479</c:v>
                </c:pt>
                <c:pt idx="314">
                  <c:v>42480</c:v>
                </c:pt>
                <c:pt idx="315">
                  <c:v>42481</c:v>
                </c:pt>
                <c:pt idx="316">
                  <c:v>42482</c:v>
                </c:pt>
                <c:pt idx="317">
                  <c:v>42486</c:v>
                </c:pt>
                <c:pt idx="318">
                  <c:v>42487</c:v>
                </c:pt>
                <c:pt idx="319">
                  <c:v>42488</c:v>
                </c:pt>
                <c:pt idx="320">
                  <c:v>42489</c:v>
                </c:pt>
                <c:pt idx="321">
                  <c:v>42492</c:v>
                </c:pt>
                <c:pt idx="322">
                  <c:v>42493</c:v>
                </c:pt>
                <c:pt idx="323">
                  <c:v>42494</c:v>
                </c:pt>
                <c:pt idx="324">
                  <c:v>42495</c:v>
                </c:pt>
                <c:pt idx="325">
                  <c:v>42496</c:v>
                </c:pt>
                <c:pt idx="326">
                  <c:v>42499</c:v>
                </c:pt>
                <c:pt idx="327">
                  <c:v>42500</c:v>
                </c:pt>
                <c:pt idx="328">
                  <c:v>42501</c:v>
                </c:pt>
                <c:pt idx="329">
                  <c:v>42502</c:v>
                </c:pt>
                <c:pt idx="330">
                  <c:v>42503</c:v>
                </c:pt>
                <c:pt idx="331">
                  <c:v>42506</c:v>
                </c:pt>
                <c:pt idx="332">
                  <c:v>42507</c:v>
                </c:pt>
                <c:pt idx="333">
                  <c:v>42508</c:v>
                </c:pt>
                <c:pt idx="334">
                  <c:v>42509</c:v>
                </c:pt>
                <c:pt idx="335">
                  <c:v>42510</c:v>
                </c:pt>
                <c:pt idx="336">
                  <c:v>42513</c:v>
                </c:pt>
                <c:pt idx="337">
                  <c:v>42514</c:v>
                </c:pt>
                <c:pt idx="338">
                  <c:v>42515</c:v>
                </c:pt>
                <c:pt idx="339">
                  <c:v>42516</c:v>
                </c:pt>
                <c:pt idx="340">
                  <c:v>42517</c:v>
                </c:pt>
                <c:pt idx="341">
                  <c:v>42520</c:v>
                </c:pt>
                <c:pt idx="342">
                  <c:v>42521</c:v>
                </c:pt>
                <c:pt idx="343">
                  <c:v>42522</c:v>
                </c:pt>
                <c:pt idx="344">
                  <c:v>42523</c:v>
                </c:pt>
                <c:pt idx="345">
                  <c:v>42524</c:v>
                </c:pt>
                <c:pt idx="346">
                  <c:v>42527</c:v>
                </c:pt>
                <c:pt idx="347">
                  <c:v>42528</c:v>
                </c:pt>
                <c:pt idx="348">
                  <c:v>42529</c:v>
                </c:pt>
                <c:pt idx="349">
                  <c:v>42530</c:v>
                </c:pt>
                <c:pt idx="350">
                  <c:v>42531</c:v>
                </c:pt>
                <c:pt idx="351">
                  <c:v>42535</c:v>
                </c:pt>
                <c:pt idx="352">
                  <c:v>42536</c:v>
                </c:pt>
                <c:pt idx="353">
                  <c:v>42537</c:v>
                </c:pt>
                <c:pt idx="354">
                  <c:v>42538</c:v>
                </c:pt>
                <c:pt idx="355">
                  <c:v>42541</c:v>
                </c:pt>
                <c:pt idx="356">
                  <c:v>42542</c:v>
                </c:pt>
                <c:pt idx="357">
                  <c:v>42543</c:v>
                </c:pt>
                <c:pt idx="358">
                  <c:v>42544</c:v>
                </c:pt>
                <c:pt idx="359">
                  <c:v>42545</c:v>
                </c:pt>
                <c:pt idx="360">
                  <c:v>42548</c:v>
                </c:pt>
                <c:pt idx="361">
                  <c:v>42549</c:v>
                </c:pt>
                <c:pt idx="362">
                  <c:v>42550</c:v>
                </c:pt>
                <c:pt idx="363">
                  <c:v>42551</c:v>
                </c:pt>
                <c:pt idx="364">
                  <c:v>42552</c:v>
                </c:pt>
                <c:pt idx="365">
                  <c:v>42555</c:v>
                </c:pt>
                <c:pt idx="366">
                  <c:v>42556</c:v>
                </c:pt>
                <c:pt idx="367">
                  <c:v>42557</c:v>
                </c:pt>
                <c:pt idx="368">
                  <c:v>42558</c:v>
                </c:pt>
                <c:pt idx="369">
                  <c:v>42559</c:v>
                </c:pt>
                <c:pt idx="370">
                  <c:v>42562</c:v>
                </c:pt>
                <c:pt idx="371">
                  <c:v>42563</c:v>
                </c:pt>
                <c:pt idx="372">
                  <c:v>42564</c:v>
                </c:pt>
                <c:pt idx="373">
                  <c:v>42565</c:v>
                </c:pt>
                <c:pt idx="374">
                  <c:v>42566</c:v>
                </c:pt>
                <c:pt idx="375">
                  <c:v>42569</c:v>
                </c:pt>
                <c:pt idx="376">
                  <c:v>42570</c:v>
                </c:pt>
                <c:pt idx="377">
                  <c:v>42571</c:v>
                </c:pt>
                <c:pt idx="378">
                  <c:v>42572</c:v>
                </c:pt>
                <c:pt idx="379">
                  <c:v>42573</c:v>
                </c:pt>
                <c:pt idx="380">
                  <c:v>42576</c:v>
                </c:pt>
                <c:pt idx="381">
                  <c:v>42577</c:v>
                </c:pt>
                <c:pt idx="382">
                  <c:v>42578</c:v>
                </c:pt>
                <c:pt idx="383">
                  <c:v>42579</c:v>
                </c:pt>
                <c:pt idx="384">
                  <c:v>42580</c:v>
                </c:pt>
                <c:pt idx="385">
                  <c:v>42583</c:v>
                </c:pt>
                <c:pt idx="386">
                  <c:v>42584</c:v>
                </c:pt>
                <c:pt idx="387">
                  <c:v>42585</c:v>
                </c:pt>
                <c:pt idx="388">
                  <c:v>42586</c:v>
                </c:pt>
                <c:pt idx="389">
                  <c:v>42587</c:v>
                </c:pt>
                <c:pt idx="390">
                  <c:v>42590</c:v>
                </c:pt>
                <c:pt idx="391">
                  <c:v>42591</c:v>
                </c:pt>
                <c:pt idx="392">
                  <c:v>42592</c:v>
                </c:pt>
                <c:pt idx="393">
                  <c:v>42593</c:v>
                </c:pt>
                <c:pt idx="394">
                  <c:v>42594</c:v>
                </c:pt>
                <c:pt idx="395">
                  <c:v>42597</c:v>
                </c:pt>
                <c:pt idx="396">
                  <c:v>42598</c:v>
                </c:pt>
                <c:pt idx="397">
                  <c:v>42599</c:v>
                </c:pt>
                <c:pt idx="398">
                  <c:v>42600</c:v>
                </c:pt>
                <c:pt idx="399">
                  <c:v>42601</c:v>
                </c:pt>
                <c:pt idx="400">
                  <c:v>42604</c:v>
                </c:pt>
                <c:pt idx="401">
                  <c:v>42605</c:v>
                </c:pt>
                <c:pt idx="402">
                  <c:v>42606</c:v>
                </c:pt>
                <c:pt idx="403">
                  <c:v>42607</c:v>
                </c:pt>
                <c:pt idx="404">
                  <c:v>42608</c:v>
                </c:pt>
                <c:pt idx="405">
                  <c:v>42611</c:v>
                </c:pt>
                <c:pt idx="406">
                  <c:v>42612</c:v>
                </c:pt>
                <c:pt idx="407">
                  <c:v>42613</c:v>
                </c:pt>
                <c:pt idx="408">
                  <c:v>42614</c:v>
                </c:pt>
                <c:pt idx="409">
                  <c:v>42615</c:v>
                </c:pt>
                <c:pt idx="410">
                  <c:v>42618</c:v>
                </c:pt>
                <c:pt idx="411">
                  <c:v>42619</c:v>
                </c:pt>
                <c:pt idx="412">
                  <c:v>42620</c:v>
                </c:pt>
                <c:pt idx="413">
                  <c:v>42621</c:v>
                </c:pt>
                <c:pt idx="414">
                  <c:v>42622</c:v>
                </c:pt>
                <c:pt idx="415">
                  <c:v>42625</c:v>
                </c:pt>
                <c:pt idx="416">
                  <c:v>42626</c:v>
                </c:pt>
                <c:pt idx="417">
                  <c:v>42627</c:v>
                </c:pt>
                <c:pt idx="418">
                  <c:v>42628</c:v>
                </c:pt>
                <c:pt idx="419">
                  <c:v>42629</c:v>
                </c:pt>
                <c:pt idx="420">
                  <c:v>42632</c:v>
                </c:pt>
                <c:pt idx="421">
                  <c:v>42633</c:v>
                </c:pt>
                <c:pt idx="422">
                  <c:v>42634</c:v>
                </c:pt>
                <c:pt idx="423">
                  <c:v>42635</c:v>
                </c:pt>
                <c:pt idx="424">
                  <c:v>42636</c:v>
                </c:pt>
                <c:pt idx="425">
                  <c:v>42639</c:v>
                </c:pt>
                <c:pt idx="426">
                  <c:v>42640</c:v>
                </c:pt>
                <c:pt idx="427">
                  <c:v>42641</c:v>
                </c:pt>
                <c:pt idx="428">
                  <c:v>42642</c:v>
                </c:pt>
                <c:pt idx="429">
                  <c:v>42643</c:v>
                </c:pt>
                <c:pt idx="430">
                  <c:v>42646</c:v>
                </c:pt>
                <c:pt idx="431">
                  <c:v>42647</c:v>
                </c:pt>
                <c:pt idx="432">
                  <c:v>42648</c:v>
                </c:pt>
                <c:pt idx="433">
                  <c:v>42649</c:v>
                </c:pt>
                <c:pt idx="434">
                  <c:v>42650</c:v>
                </c:pt>
                <c:pt idx="435">
                  <c:v>42653</c:v>
                </c:pt>
                <c:pt idx="436">
                  <c:v>42654</c:v>
                </c:pt>
                <c:pt idx="437">
                  <c:v>42655</c:v>
                </c:pt>
                <c:pt idx="438">
                  <c:v>42656</c:v>
                </c:pt>
                <c:pt idx="439">
                  <c:v>42657</c:v>
                </c:pt>
                <c:pt idx="440">
                  <c:v>42660</c:v>
                </c:pt>
                <c:pt idx="441">
                  <c:v>42661</c:v>
                </c:pt>
                <c:pt idx="442">
                  <c:v>42662</c:v>
                </c:pt>
                <c:pt idx="443">
                  <c:v>42663</c:v>
                </c:pt>
                <c:pt idx="444">
                  <c:v>42664</c:v>
                </c:pt>
                <c:pt idx="445">
                  <c:v>42668</c:v>
                </c:pt>
                <c:pt idx="446">
                  <c:v>42669</c:v>
                </c:pt>
                <c:pt idx="447">
                  <c:v>42670</c:v>
                </c:pt>
                <c:pt idx="448">
                  <c:v>42671</c:v>
                </c:pt>
                <c:pt idx="449">
                  <c:v>42674</c:v>
                </c:pt>
                <c:pt idx="450">
                  <c:v>42675</c:v>
                </c:pt>
                <c:pt idx="451">
                  <c:v>42676</c:v>
                </c:pt>
                <c:pt idx="452">
                  <c:v>42677</c:v>
                </c:pt>
                <c:pt idx="453">
                  <c:v>42678</c:v>
                </c:pt>
                <c:pt idx="454">
                  <c:v>42681</c:v>
                </c:pt>
                <c:pt idx="455">
                  <c:v>42682</c:v>
                </c:pt>
                <c:pt idx="456">
                  <c:v>42683</c:v>
                </c:pt>
                <c:pt idx="457">
                  <c:v>42684</c:v>
                </c:pt>
                <c:pt idx="458">
                  <c:v>42685</c:v>
                </c:pt>
                <c:pt idx="459">
                  <c:v>42688</c:v>
                </c:pt>
                <c:pt idx="460">
                  <c:v>42689</c:v>
                </c:pt>
                <c:pt idx="461">
                  <c:v>42690</c:v>
                </c:pt>
                <c:pt idx="462">
                  <c:v>42691</c:v>
                </c:pt>
                <c:pt idx="463">
                  <c:v>42692</c:v>
                </c:pt>
                <c:pt idx="464">
                  <c:v>42695</c:v>
                </c:pt>
                <c:pt idx="465">
                  <c:v>42696</c:v>
                </c:pt>
                <c:pt idx="466">
                  <c:v>42697</c:v>
                </c:pt>
                <c:pt idx="467">
                  <c:v>42698</c:v>
                </c:pt>
                <c:pt idx="468">
                  <c:v>42699</c:v>
                </c:pt>
                <c:pt idx="469">
                  <c:v>42702</c:v>
                </c:pt>
                <c:pt idx="470">
                  <c:v>42703</c:v>
                </c:pt>
                <c:pt idx="471">
                  <c:v>42704</c:v>
                </c:pt>
                <c:pt idx="472">
                  <c:v>42705</c:v>
                </c:pt>
                <c:pt idx="473">
                  <c:v>42706</c:v>
                </c:pt>
                <c:pt idx="474">
                  <c:v>42709</c:v>
                </c:pt>
                <c:pt idx="475">
                  <c:v>42710</c:v>
                </c:pt>
                <c:pt idx="476">
                  <c:v>42711</c:v>
                </c:pt>
                <c:pt idx="477">
                  <c:v>42712</c:v>
                </c:pt>
                <c:pt idx="478">
                  <c:v>42713</c:v>
                </c:pt>
                <c:pt idx="479">
                  <c:v>42716</c:v>
                </c:pt>
                <c:pt idx="480">
                  <c:v>42717</c:v>
                </c:pt>
                <c:pt idx="481">
                  <c:v>42718</c:v>
                </c:pt>
                <c:pt idx="482">
                  <c:v>42719</c:v>
                </c:pt>
                <c:pt idx="483">
                  <c:v>42720</c:v>
                </c:pt>
                <c:pt idx="484">
                  <c:v>42723</c:v>
                </c:pt>
                <c:pt idx="485">
                  <c:v>42724</c:v>
                </c:pt>
                <c:pt idx="486">
                  <c:v>42725</c:v>
                </c:pt>
                <c:pt idx="487">
                  <c:v>42726</c:v>
                </c:pt>
                <c:pt idx="488">
                  <c:v>42727</c:v>
                </c:pt>
                <c:pt idx="489">
                  <c:v>42732</c:v>
                </c:pt>
                <c:pt idx="490">
                  <c:v>42733</c:v>
                </c:pt>
                <c:pt idx="491">
                  <c:v>42734</c:v>
                </c:pt>
                <c:pt idx="492">
                  <c:v>42738</c:v>
                </c:pt>
                <c:pt idx="493">
                  <c:v>42739</c:v>
                </c:pt>
                <c:pt idx="494">
                  <c:v>42740</c:v>
                </c:pt>
                <c:pt idx="495">
                  <c:v>42741</c:v>
                </c:pt>
                <c:pt idx="496">
                  <c:v>42744</c:v>
                </c:pt>
                <c:pt idx="497">
                  <c:v>42745</c:v>
                </c:pt>
                <c:pt idx="498">
                  <c:v>42746</c:v>
                </c:pt>
                <c:pt idx="499">
                  <c:v>42747</c:v>
                </c:pt>
                <c:pt idx="500">
                  <c:v>42748</c:v>
                </c:pt>
                <c:pt idx="501">
                  <c:v>42751</c:v>
                </c:pt>
                <c:pt idx="502">
                  <c:v>42752</c:v>
                </c:pt>
                <c:pt idx="503">
                  <c:v>42753</c:v>
                </c:pt>
                <c:pt idx="504">
                  <c:v>42754</c:v>
                </c:pt>
                <c:pt idx="505">
                  <c:v>42755</c:v>
                </c:pt>
                <c:pt idx="506">
                  <c:v>42758</c:v>
                </c:pt>
                <c:pt idx="507">
                  <c:v>42759</c:v>
                </c:pt>
                <c:pt idx="508">
                  <c:v>42760</c:v>
                </c:pt>
                <c:pt idx="509">
                  <c:v>42762</c:v>
                </c:pt>
                <c:pt idx="510">
                  <c:v>42765</c:v>
                </c:pt>
                <c:pt idx="511">
                  <c:v>42766</c:v>
                </c:pt>
              </c:numCache>
            </c:numRef>
          </c:cat>
          <c:val>
            <c:numRef>
              <c:f>Sheet5!$D$985:$D$2849</c:f>
              <c:numCache>
                <c:formatCode>0.00%</c:formatCode>
                <c:ptCount val="1865"/>
                <c:pt idx="0">
                  <c:v>8.7549999999999989E-3</c:v>
                </c:pt>
                <c:pt idx="1">
                  <c:v>8.7749999999999998E-3</c:v>
                </c:pt>
                <c:pt idx="2">
                  <c:v>8.7972999999999992E-3</c:v>
                </c:pt>
                <c:pt idx="3">
                  <c:v>8.8947999999999996E-3</c:v>
                </c:pt>
                <c:pt idx="4">
                  <c:v>8.7680000000000015E-3</c:v>
                </c:pt>
                <c:pt idx="5">
                  <c:v>8.7712999999999992E-3</c:v>
                </c:pt>
                <c:pt idx="6">
                  <c:v>8.8331999999999994E-3</c:v>
                </c:pt>
                <c:pt idx="7">
                  <c:v>8.7840000000000001E-3</c:v>
                </c:pt>
                <c:pt idx="8">
                  <c:v>8.7974999999999998E-3</c:v>
                </c:pt>
                <c:pt idx="9">
                  <c:v>8.7912000000000007E-3</c:v>
                </c:pt>
                <c:pt idx="10">
                  <c:v>8.7989999999999995E-3</c:v>
                </c:pt>
                <c:pt idx="11">
                  <c:v>8.7837999999999996E-3</c:v>
                </c:pt>
                <c:pt idx="12">
                  <c:v>8.6477999999999989E-3</c:v>
                </c:pt>
                <c:pt idx="13">
                  <c:v>8.6564999999999993E-3</c:v>
                </c:pt>
                <c:pt idx="14">
                  <c:v>8.6526999999999993E-3</c:v>
                </c:pt>
                <c:pt idx="15">
                  <c:v>8.6695000000000001E-3</c:v>
                </c:pt>
                <c:pt idx="16">
                  <c:v>8.6719999999999992E-3</c:v>
                </c:pt>
                <c:pt idx="17">
                  <c:v>8.5805000000000013E-3</c:v>
                </c:pt>
                <c:pt idx="18">
                  <c:v>8.5566999999999987E-3</c:v>
                </c:pt>
                <c:pt idx="19">
                  <c:v>8.5543000000000008E-3</c:v>
                </c:pt>
                <c:pt idx="20">
                  <c:v>8.5293000000000001E-3</c:v>
                </c:pt>
                <c:pt idx="21">
                  <c:v>8.5519999999999988E-3</c:v>
                </c:pt>
                <c:pt idx="22">
                  <c:v>8.5482000000000006E-3</c:v>
                </c:pt>
                <c:pt idx="23">
                  <c:v>8.5566999999999987E-3</c:v>
                </c:pt>
                <c:pt idx="24">
                  <c:v>8.5525000000000011E-3</c:v>
                </c:pt>
                <c:pt idx="25">
                  <c:v>8.5482000000000006E-3</c:v>
                </c:pt>
                <c:pt idx="26">
                  <c:v>8.4566999999999993E-3</c:v>
                </c:pt>
                <c:pt idx="27">
                  <c:v>8.3555000000000001E-3</c:v>
                </c:pt>
                <c:pt idx="28">
                  <c:v>8.2572999999999987E-3</c:v>
                </c:pt>
                <c:pt idx="29">
                  <c:v>8.5277000000000009E-3</c:v>
                </c:pt>
                <c:pt idx="30">
                  <c:v>8.5277000000000009E-3</c:v>
                </c:pt>
                <c:pt idx="31">
                  <c:v>7.9506999999999998E-3</c:v>
                </c:pt>
                <c:pt idx="32">
                  <c:v>8.232699999999999E-3</c:v>
                </c:pt>
                <c:pt idx="33">
                  <c:v>8.2372000000000001E-3</c:v>
                </c:pt>
                <c:pt idx="34">
                  <c:v>7.9252999999999997E-3</c:v>
                </c:pt>
                <c:pt idx="35">
                  <c:v>7.9504999999999992E-3</c:v>
                </c:pt>
                <c:pt idx="36">
                  <c:v>8.0076999999999995E-3</c:v>
                </c:pt>
                <c:pt idx="37">
                  <c:v>8.0037000000000007E-3</c:v>
                </c:pt>
                <c:pt idx="38">
                  <c:v>7.8242999999999993E-3</c:v>
                </c:pt>
                <c:pt idx="39">
                  <c:v>7.8189999999999996E-3</c:v>
                </c:pt>
                <c:pt idx="40">
                  <c:v>7.7525000000000007E-3</c:v>
                </c:pt>
                <c:pt idx="41">
                  <c:v>7.7511999999999998E-3</c:v>
                </c:pt>
                <c:pt idx="42">
                  <c:v>7.7502999999999999E-3</c:v>
                </c:pt>
                <c:pt idx="43">
                  <c:v>7.7352999999999996E-3</c:v>
                </c:pt>
                <c:pt idx="44">
                  <c:v>7.7504999999999996E-3</c:v>
                </c:pt>
                <c:pt idx="45">
                  <c:v>7.7530000000000003E-3</c:v>
                </c:pt>
                <c:pt idx="46">
                  <c:v>7.7314999999999997E-3</c:v>
                </c:pt>
                <c:pt idx="47">
                  <c:v>7.7640000000000001E-3</c:v>
                </c:pt>
                <c:pt idx="48">
                  <c:v>7.5060000000000005E-3</c:v>
                </c:pt>
                <c:pt idx="49">
                  <c:v>7.4606999999999998E-3</c:v>
                </c:pt>
                <c:pt idx="50">
                  <c:v>7.4462999999999994E-3</c:v>
                </c:pt>
                <c:pt idx="51">
                  <c:v>7.3264999999999997E-3</c:v>
                </c:pt>
                <c:pt idx="52">
                  <c:v>7.3504999999999994E-3</c:v>
                </c:pt>
                <c:pt idx="53">
                  <c:v>7.2034999999999998E-3</c:v>
                </c:pt>
                <c:pt idx="54">
                  <c:v>7.2049999999999996E-3</c:v>
                </c:pt>
                <c:pt idx="55">
                  <c:v>7.205500000000001E-3</c:v>
                </c:pt>
                <c:pt idx="56">
                  <c:v>7.2277000000000001E-3</c:v>
                </c:pt>
                <c:pt idx="57">
                  <c:v>7.0519999999999992E-3</c:v>
                </c:pt>
                <c:pt idx="58">
                  <c:v>7.0518000000000004E-3</c:v>
                </c:pt>
                <c:pt idx="59">
                  <c:v>7.1257000000000004E-3</c:v>
                </c:pt>
                <c:pt idx="60">
                  <c:v>7.0675E-3</c:v>
                </c:pt>
                <c:pt idx="61">
                  <c:v>7.1465000000000001E-3</c:v>
                </c:pt>
                <c:pt idx="62">
                  <c:v>7.0462999999999993E-3</c:v>
                </c:pt>
                <c:pt idx="63">
                  <c:v>6.9742999999999992E-3</c:v>
                </c:pt>
                <c:pt idx="64">
                  <c:v>7.0522000000000007E-3</c:v>
                </c:pt>
                <c:pt idx="65">
                  <c:v>6.8627999999999996E-3</c:v>
                </c:pt>
                <c:pt idx="66">
                  <c:v>6.8066999999999997E-3</c:v>
                </c:pt>
                <c:pt idx="67">
                  <c:v>6.8069999999999997E-3</c:v>
                </c:pt>
                <c:pt idx="68">
                  <c:v>6.7746999999999998E-3</c:v>
                </c:pt>
                <c:pt idx="69">
                  <c:v>6.8044999999999998E-3</c:v>
                </c:pt>
                <c:pt idx="70">
                  <c:v>6.8871999999999996E-3</c:v>
                </c:pt>
                <c:pt idx="71">
                  <c:v>7.0257000000000002E-3</c:v>
                </c:pt>
                <c:pt idx="72">
                  <c:v>7.0007000000000003E-3</c:v>
                </c:pt>
                <c:pt idx="73">
                  <c:v>6.9519999999999998E-3</c:v>
                </c:pt>
                <c:pt idx="74">
                  <c:v>6.9034999999999999E-3</c:v>
                </c:pt>
                <c:pt idx="75">
                  <c:v>6.9030000000000003E-3</c:v>
                </c:pt>
                <c:pt idx="76">
                  <c:v>6.9977999999999993E-3</c:v>
                </c:pt>
                <c:pt idx="77">
                  <c:v>7.0980000000000001E-3</c:v>
                </c:pt>
                <c:pt idx="78">
                  <c:v>6.9776999999999999E-3</c:v>
                </c:pt>
                <c:pt idx="79">
                  <c:v>6.9739999999999993E-3</c:v>
                </c:pt>
                <c:pt idx="80">
                  <c:v>6.9779999999999998E-3</c:v>
                </c:pt>
                <c:pt idx="81">
                  <c:v>6.9022000000000007E-3</c:v>
                </c:pt>
                <c:pt idx="82">
                  <c:v>6.9018000000000005E-3</c:v>
                </c:pt>
                <c:pt idx="83">
                  <c:v>6.9745000000000007E-3</c:v>
                </c:pt>
                <c:pt idx="84">
                  <c:v>7.1027E-3</c:v>
                </c:pt>
                <c:pt idx="85">
                  <c:v>7.2529999999999999E-3</c:v>
                </c:pt>
                <c:pt idx="86">
                  <c:v>7.2532999999999999E-3</c:v>
                </c:pt>
                <c:pt idx="87">
                  <c:v>7.2043000000000003E-3</c:v>
                </c:pt>
                <c:pt idx="88">
                  <c:v>7.2033000000000002E-3</c:v>
                </c:pt>
                <c:pt idx="89">
                  <c:v>7.2004999999999994E-3</c:v>
                </c:pt>
                <c:pt idx="90">
                  <c:v>7.2094999999999998E-3</c:v>
                </c:pt>
                <c:pt idx="91">
                  <c:v>7.207299999999999E-3</c:v>
                </c:pt>
                <c:pt idx="92">
                  <c:v>7.2090000000000001E-3</c:v>
                </c:pt>
                <c:pt idx="93">
                  <c:v>7.2099999999999994E-3</c:v>
                </c:pt>
                <c:pt idx="94">
                  <c:v>7.2113000000000003E-3</c:v>
                </c:pt>
                <c:pt idx="95">
                  <c:v>7.2985000000000003E-3</c:v>
                </c:pt>
                <c:pt idx="96">
                  <c:v>7.3533000000000001E-3</c:v>
                </c:pt>
                <c:pt idx="97">
                  <c:v>7.352E-3</c:v>
                </c:pt>
                <c:pt idx="98">
                  <c:v>7.3555000000000009E-3</c:v>
                </c:pt>
                <c:pt idx="99">
                  <c:v>7.45E-3</c:v>
                </c:pt>
                <c:pt idx="100">
                  <c:v>7.4497000000000001E-3</c:v>
                </c:pt>
                <c:pt idx="101">
                  <c:v>7.7043000000000007E-3</c:v>
                </c:pt>
                <c:pt idx="102">
                  <c:v>7.7757000000000008E-3</c:v>
                </c:pt>
                <c:pt idx="103">
                  <c:v>7.7765000000000004E-3</c:v>
                </c:pt>
                <c:pt idx="104">
                  <c:v>7.7254999999999997E-3</c:v>
                </c:pt>
                <c:pt idx="105">
                  <c:v>7.9506999999999998E-3</c:v>
                </c:pt>
                <c:pt idx="106">
                  <c:v>7.8937999999999994E-3</c:v>
                </c:pt>
                <c:pt idx="107">
                  <c:v>7.8947999999999987E-3</c:v>
                </c:pt>
                <c:pt idx="108">
                  <c:v>8.0505000000000004E-3</c:v>
                </c:pt>
                <c:pt idx="109">
                  <c:v>8.1997000000000007E-3</c:v>
                </c:pt>
                <c:pt idx="110">
                  <c:v>8.0772000000000014E-3</c:v>
                </c:pt>
                <c:pt idx="111">
                  <c:v>8.0254999999999996E-3</c:v>
                </c:pt>
                <c:pt idx="112">
                  <c:v>8.0265000000000006E-3</c:v>
                </c:pt>
                <c:pt idx="113">
                  <c:v>8.0424999999999993E-3</c:v>
                </c:pt>
                <c:pt idx="114">
                  <c:v>8.0408000000000007E-3</c:v>
                </c:pt>
                <c:pt idx="115">
                  <c:v>8.1492999999999999E-3</c:v>
                </c:pt>
                <c:pt idx="116">
                  <c:v>8.2261999999999995E-3</c:v>
                </c:pt>
                <c:pt idx="117">
                  <c:v>8.0433000000000015E-3</c:v>
                </c:pt>
                <c:pt idx="118">
                  <c:v>8.0430000000000015E-3</c:v>
                </c:pt>
                <c:pt idx="119">
                  <c:v>7.9665000000000014E-3</c:v>
                </c:pt>
                <c:pt idx="120">
                  <c:v>7.7999999999999996E-3</c:v>
                </c:pt>
                <c:pt idx="121">
                  <c:v>7.7499999999999999E-3</c:v>
                </c:pt>
                <c:pt idx="122">
                  <c:v>7.8002999999999996E-3</c:v>
                </c:pt>
                <c:pt idx="123">
                  <c:v>7.7609999999999997E-3</c:v>
                </c:pt>
                <c:pt idx="124">
                  <c:v>7.7043000000000007E-3</c:v>
                </c:pt>
                <c:pt idx="125">
                  <c:v>7.7261999999999999E-3</c:v>
                </c:pt>
                <c:pt idx="126">
                  <c:v>7.5855000000000002E-3</c:v>
                </c:pt>
                <c:pt idx="127">
                  <c:v>7.7254999999999997E-3</c:v>
                </c:pt>
                <c:pt idx="128">
                  <c:v>7.3252999999999999E-3</c:v>
                </c:pt>
                <c:pt idx="129">
                  <c:v>7.4466999999999997E-3</c:v>
                </c:pt>
                <c:pt idx="130">
                  <c:v>7.4474999999999993E-3</c:v>
                </c:pt>
                <c:pt idx="131">
                  <c:v>7.4480000000000006E-3</c:v>
                </c:pt>
                <c:pt idx="132">
                  <c:v>7.45E-3</c:v>
                </c:pt>
                <c:pt idx="133">
                  <c:v>7.4511999999999998E-3</c:v>
                </c:pt>
                <c:pt idx="134">
                  <c:v>7.4469999999999996E-3</c:v>
                </c:pt>
                <c:pt idx="135">
                  <c:v>7.45E-3</c:v>
                </c:pt>
                <c:pt idx="136">
                  <c:v>7.4517999999999997E-3</c:v>
                </c:pt>
                <c:pt idx="137">
                  <c:v>7.4000000000000003E-3</c:v>
                </c:pt>
                <c:pt idx="138">
                  <c:v>7.4018E-3</c:v>
                </c:pt>
                <c:pt idx="139">
                  <c:v>7.3969999999999999E-3</c:v>
                </c:pt>
                <c:pt idx="140">
                  <c:v>7.5500000000000003E-3</c:v>
                </c:pt>
                <c:pt idx="141">
                  <c:v>7.3937999999999999E-3</c:v>
                </c:pt>
                <c:pt idx="142">
                  <c:v>7.4599999999999996E-3</c:v>
                </c:pt>
                <c:pt idx="143">
                  <c:v>7.4595E-3</c:v>
                </c:pt>
                <c:pt idx="144">
                  <c:v>7.4620000000000008E-3</c:v>
                </c:pt>
                <c:pt idx="145">
                  <c:v>7.3980000000000001E-3</c:v>
                </c:pt>
                <c:pt idx="146">
                  <c:v>7.5434999999999999E-3</c:v>
                </c:pt>
                <c:pt idx="147">
                  <c:v>7.5385000000000009E-3</c:v>
                </c:pt>
                <c:pt idx="148">
                  <c:v>7.4769999999999993E-3</c:v>
                </c:pt>
                <c:pt idx="149">
                  <c:v>7.4746999999999999E-3</c:v>
                </c:pt>
                <c:pt idx="150">
                  <c:v>7.8265000000000001E-3</c:v>
                </c:pt>
                <c:pt idx="151">
                  <c:v>7.9772000000000003E-3</c:v>
                </c:pt>
                <c:pt idx="152">
                  <c:v>7.9533E-3</c:v>
                </c:pt>
                <c:pt idx="153">
                  <c:v>7.7275000000000009E-3</c:v>
                </c:pt>
                <c:pt idx="154">
                  <c:v>7.7562999999999998E-3</c:v>
                </c:pt>
                <c:pt idx="155">
                  <c:v>7.7048000000000004E-3</c:v>
                </c:pt>
                <c:pt idx="156">
                  <c:v>8.0517999999999996E-3</c:v>
                </c:pt>
                <c:pt idx="157">
                  <c:v>8.1770000000000002E-3</c:v>
                </c:pt>
                <c:pt idx="158">
                  <c:v>8.1772000000000008E-3</c:v>
                </c:pt>
                <c:pt idx="159">
                  <c:v>8.2269999999999999E-3</c:v>
                </c:pt>
                <c:pt idx="160">
                  <c:v>8.2004999999999995E-3</c:v>
                </c:pt>
                <c:pt idx="161">
                  <c:v>8.2000000000000007E-3</c:v>
                </c:pt>
                <c:pt idx="162">
                  <c:v>8.2000000000000007E-3</c:v>
                </c:pt>
                <c:pt idx="163">
                  <c:v>8.2772000000000002E-3</c:v>
                </c:pt>
                <c:pt idx="164">
                  <c:v>8.2535000000000004E-3</c:v>
                </c:pt>
                <c:pt idx="165">
                  <c:v>8.4512000000000007E-3</c:v>
                </c:pt>
                <c:pt idx="166">
                  <c:v>8.5745000000000005E-3</c:v>
                </c:pt>
                <c:pt idx="167">
                  <c:v>8.5752999999999992E-3</c:v>
                </c:pt>
                <c:pt idx="168">
                  <c:v>8.5510000000000013E-3</c:v>
                </c:pt>
                <c:pt idx="169">
                  <c:v>8.6505000000000002E-3</c:v>
                </c:pt>
                <c:pt idx="170">
                  <c:v>8.8257000000000006E-3</c:v>
                </c:pt>
                <c:pt idx="171">
                  <c:v>9.1999999999999998E-3</c:v>
                </c:pt>
                <c:pt idx="172">
                  <c:v>9.2253000000000005E-3</c:v>
                </c:pt>
                <c:pt idx="173">
                  <c:v>9.0749999999999997E-3</c:v>
                </c:pt>
                <c:pt idx="174">
                  <c:v>9.3739999999999987E-3</c:v>
                </c:pt>
                <c:pt idx="175">
                  <c:v>9.4734999999999993E-3</c:v>
                </c:pt>
                <c:pt idx="176">
                  <c:v>9.5760000000000012E-3</c:v>
                </c:pt>
                <c:pt idx="177">
                  <c:v>9.2002999999999998E-3</c:v>
                </c:pt>
                <c:pt idx="178">
                  <c:v>9.2262000000000004E-3</c:v>
                </c:pt>
                <c:pt idx="179">
                  <c:v>8.9750000000000003E-3</c:v>
                </c:pt>
                <c:pt idx="180">
                  <c:v>9.0022000000000001E-3</c:v>
                </c:pt>
                <c:pt idx="181">
                  <c:v>9.1003000000000004E-3</c:v>
                </c:pt>
                <c:pt idx="182">
                  <c:v>8.8006999999999998E-3</c:v>
                </c:pt>
                <c:pt idx="183">
                  <c:v>8.7515000000000006E-3</c:v>
                </c:pt>
                <c:pt idx="184">
                  <c:v>8.7761999999999996E-3</c:v>
                </c:pt>
                <c:pt idx="185">
                  <c:v>8.8040000000000011E-3</c:v>
                </c:pt>
                <c:pt idx="186">
                  <c:v>9.0253E-3</c:v>
                </c:pt>
                <c:pt idx="187">
                  <c:v>9.0022000000000001E-3</c:v>
                </c:pt>
                <c:pt idx="188">
                  <c:v>8.9996999999999994E-3</c:v>
                </c:pt>
                <c:pt idx="189">
                  <c:v>8.9247000000000007E-3</c:v>
                </c:pt>
                <c:pt idx="190">
                  <c:v>8.9760000000000013E-3</c:v>
                </c:pt>
                <c:pt idx="191">
                  <c:v>9.0822999999999997E-3</c:v>
                </c:pt>
                <c:pt idx="192">
                  <c:v>9.3793000000000001E-3</c:v>
                </c:pt>
                <c:pt idx="193">
                  <c:v>9.4302000000000014E-3</c:v>
                </c:pt>
                <c:pt idx="194">
                  <c:v>9.4040000000000009E-3</c:v>
                </c:pt>
                <c:pt idx="195">
                  <c:v>9.4560000000000009E-3</c:v>
                </c:pt>
                <c:pt idx="196">
                  <c:v>9.5577000000000006E-3</c:v>
                </c:pt>
                <c:pt idx="197">
                  <c:v>9.5496999999999995E-3</c:v>
                </c:pt>
                <c:pt idx="198">
                  <c:v>9.5549999999999993E-3</c:v>
                </c:pt>
                <c:pt idx="199">
                  <c:v>9.5449999999999997E-3</c:v>
                </c:pt>
                <c:pt idx="200">
                  <c:v>9.5545000000000005E-3</c:v>
                </c:pt>
                <c:pt idx="201">
                  <c:v>9.5598000000000002E-3</c:v>
                </c:pt>
                <c:pt idx="202">
                  <c:v>9.5533000000000007E-3</c:v>
                </c:pt>
                <c:pt idx="203">
                  <c:v>9.5467E-3</c:v>
                </c:pt>
                <c:pt idx="204">
                  <c:v>9.5624999999999998E-3</c:v>
                </c:pt>
                <c:pt idx="205">
                  <c:v>9.5575E-3</c:v>
                </c:pt>
                <c:pt idx="206">
                  <c:v>9.2069999999999999E-3</c:v>
                </c:pt>
                <c:pt idx="207">
                  <c:v>9.5511999999999993E-3</c:v>
                </c:pt>
                <c:pt idx="208">
                  <c:v>9.2052000000000002E-3</c:v>
                </c:pt>
                <c:pt idx="209">
                  <c:v>9.5477999999999986E-3</c:v>
                </c:pt>
                <c:pt idx="210">
                  <c:v>9.5444999999999992E-3</c:v>
                </c:pt>
                <c:pt idx="211">
                  <c:v>9.5505E-3</c:v>
                </c:pt>
                <c:pt idx="212">
                  <c:v>9.5502999999999994E-3</c:v>
                </c:pt>
                <c:pt idx="213">
                  <c:v>9.4992999999999987E-3</c:v>
                </c:pt>
                <c:pt idx="214">
                  <c:v>9.5522000000000003E-3</c:v>
                </c:pt>
                <c:pt idx="215">
                  <c:v>9.5444999999999992E-3</c:v>
                </c:pt>
                <c:pt idx="216">
                  <c:v>9.5495000000000007E-3</c:v>
                </c:pt>
                <c:pt idx="217">
                  <c:v>9.5502999999999994E-3</c:v>
                </c:pt>
                <c:pt idx="218">
                  <c:v>9.7405000000000009E-3</c:v>
                </c:pt>
                <c:pt idx="219">
                  <c:v>9.7003000000000002E-3</c:v>
                </c:pt>
                <c:pt idx="220">
                  <c:v>9.7423000000000006E-3</c:v>
                </c:pt>
                <c:pt idx="221">
                  <c:v>9.7402000000000009E-3</c:v>
                </c:pt>
                <c:pt idx="222">
                  <c:v>9.7408000000000008E-3</c:v>
                </c:pt>
                <c:pt idx="223">
                  <c:v>9.6450000000000008E-3</c:v>
                </c:pt>
                <c:pt idx="224">
                  <c:v>9.5481999999999997E-3</c:v>
                </c:pt>
                <c:pt idx="225">
                  <c:v>9.5474999999999987E-3</c:v>
                </c:pt>
                <c:pt idx="226">
                  <c:v>9.7423000000000006E-3</c:v>
                </c:pt>
                <c:pt idx="227">
                  <c:v>9.7418000000000001E-3</c:v>
                </c:pt>
                <c:pt idx="228">
                  <c:v>9.5007000000000008E-3</c:v>
                </c:pt>
                <c:pt idx="229">
                  <c:v>9.7455000000000007E-3</c:v>
                </c:pt>
                <c:pt idx="230">
                  <c:v>9.6010000000000002E-3</c:v>
                </c:pt>
                <c:pt idx="231">
                  <c:v>9.6033000000000004E-3</c:v>
                </c:pt>
                <c:pt idx="232">
                  <c:v>9.6015000000000007E-3</c:v>
                </c:pt>
                <c:pt idx="233">
                  <c:v>9.5984999999999994E-3</c:v>
                </c:pt>
                <c:pt idx="234">
                  <c:v>9.5996999999999992E-3</c:v>
                </c:pt>
                <c:pt idx="235">
                  <c:v>9.6010000000000002E-3</c:v>
                </c:pt>
                <c:pt idx="236">
                  <c:v>9.6024999999999999E-3</c:v>
                </c:pt>
                <c:pt idx="237">
                  <c:v>9.5999999999999992E-3</c:v>
                </c:pt>
                <c:pt idx="238">
                  <c:v>9.6007000000000002E-3</c:v>
                </c:pt>
                <c:pt idx="239">
                  <c:v>9.5975000000000001E-3</c:v>
                </c:pt>
                <c:pt idx="240">
                  <c:v>9.6007000000000002E-3</c:v>
                </c:pt>
                <c:pt idx="241">
                  <c:v>9.7029999999999998E-3</c:v>
                </c:pt>
                <c:pt idx="242">
                  <c:v>9.7044999999999996E-3</c:v>
                </c:pt>
                <c:pt idx="243">
                  <c:v>9.7066999999999987E-3</c:v>
                </c:pt>
                <c:pt idx="244">
                  <c:v>9.7058000000000005E-3</c:v>
                </c:pt>
                <c:pt idx="245">
                  <c:v>9.7072999999999986E-3</c:v>
                </c:pt>
                <c:pt idx="246">
                  <c:v>9.7995000000000009E-3</c:v>
                </c:pt>
                <c:pt idx="247">
                  <c:v>9.9012000000000006E-3</c:v>
                </c:pt>
                <c:pt idx="248">
                  <c:v>9.7144999999999992E-3</c:v>
                </c:pt>
                <c:pt idx="249">
                  <c:v>9.7134999999999999E-3</c:v>
                </c:pt>
                <c:pt idx="250">
                  <c:v>9.8981999999999994E-3</c:v>
                </c:pt>
                <c:pt idx="251">
                  <c:v>9.8965000000000008E-3</c:v>
                </c:pt>
                <c:pt idx="252">
                  <c:v>1.00988E-2</c:v>
                </c:pt>
                <c:pt idx="253">
                  <c:v>9.9127999999999994E-3</c:v>
                </c:pt>
                <c:pt idx="254">
                  <c:v>9.9099999999999987E-3</c:v>
                </c:pt>
                <c:pt idx="255">
                  <c:v>1.00415E-2</c:v>
                </c:pt>
                <c:pt idx="256">
                  <c:v>9.922499999999999E-3</c:v>
                </c:pt>
                <c:pt idx="257">
                  <c:v>1.0043300000000002E-2</c:v>
                </c:pt>
                <c:pt idx="258">
                  <c:v>1.0047799999999999E-2</c:v>
                </c:pt>
                <c:pt idx="259">
                  <c:v>1.00505E-2</c:v>
                </c:pt>
                <c:pt idx="260">
                  <c:v>1.0024E-2</c:v>
                </c:pt>
                <c:pt idx="261">
                  <c:v>9.9276999999999994E-3</c:v>
                </c:pt>
                <c:pt idx="262">
                  <c:v>1.0023499999999999E-2</c:v>
                </c:pt>
                <c:pt idx="263">
                  <c:v>1.0145999999999999E-2</c:v>
                </c:pt>
                <c:pt idx="264">
                  <c:v>1.0093300000000001E-2</c:v>
                </c:pt>
                <c:pt idx="265">
                  <c:v>1.0962999999999999E-2</c:v>
                </c:pt>
                <c:pt idx="266">
                  <c:v>1.0848500000000001E-2</c:v>
                </c:pt>
                <c:pt idx="267">
                  <c:v>1.0991800000000001E-2</c:v>
                </c:pt>
                <c:pt idx="268">
                  <c:v>1.0988E-2</c:v>
                </c:pt>
                <c:pt idx="269">
                  <c:v>1.09835E-2</c:v>
                </c:pt>
                <c:pt idx="270">
                  <c:v>1.07353E-2</c:v>
                </c:pt>
                <c:pt idx="271">
                  <c:v>1.09908E-2</c:v>
                </c:pt>
                <c:pt idx="272">
                  <c:v>1.0976E-2</c:v>
                </c:pt>
                <c:pt idx="273">
                  <c:v>1.0994E-2</c:v>
                </c:pt>
                <c:pt idx="274">
                  <c:v>1.10195E-2</c:v>
                </c:pt>
                <c:pt idx="275">
                  <c:v>1.0991200000000001E-2</c:v>
                </c:pt>
                <c:pt idx="276">
                  <c:v>1.0989499999999999E-2</c:v>
                </c:pt>
                <c:pt idx="277">
                  <c:v>1.0997E-2</c:v>
                </c:pt>
                <c:pt idx="278">
                  <c:v>1.0996299999999999E-2</c:v>
                </c:pt>
                <c:pt idx="279">
                  <c:v>1.09923E-2</c:v>
                </c:pt>
                <c:pt idx="280">
                  <c:v>1.09695E-2</c:v>
                </c:pt>
                <c:pt idx="281">
                  <c:v>1.0873799999999999E-2</c:v>
                </c:pt>
                <c:pt idx="282">
                  <c:v>1.0804000000000001E-2</c:v>
                </c:pt>
                <c:pt idx="283">
                  <c:v>1.09683E-2</c:v>
                </c:pt>
                <c:pt idx="284">
                  <c:v>1.09692E-2</c:v>
                </c:pt>
                <c:pt idx="285">
                  <c:v>1.0967300000000001E-2</c:v>
                </c:pt>
                <c:pt idx="286">
                  <c:v>1.0806999999999999E-2</c:v>
                </c:pt>
                <c:pt idx="287">
                  <c:v>1.08033E-2</c:v>
                </c:pt>
                <c:pt idx="288">
                  <c:v>1.0824500000000001E-2</c:v>
                </c:pt>
                <c:pt idx="289">
                  <c:v>1.0825700000000001E-2</c:v>
                </c:pt>
                <c:pt idx="290">
                  <c:v>1.0498799999999999E-2</c:v>
                </c:pt>
                <c:pt idx="291">
                  <c:v>1.0499E-2</c:v>
                </c:pt>
                <c:pt idx="292">
                  <c:v>1.03243E-2</c:v>
                </c:pt>
                <c:pt idx="293">
                  <c:v>0.01</c:v>
                </c:pt>
                <c:pt idx="294">
                  <c:v>9.9034999999999991E-3</c:v>
                </c:pt>
                <c:pt idx="295">
                  <c:v>9.9027000000000004E-3</c:v>
                </c:pt>
                <c:pt idx="296">
                  <c:v>9.7995000000000009E-3</c:v>
                </c:pt>
                <c:pt idx="297">
                  <c:v>9.7043000000000008E-3</c:v>
                </c:pt>
                <c:pt idx="298">
                  <c:v>9.7257000000000003E-3</c:v>
                </c:pt>
                <c:pt idx="299">
                  <c:v>9.7502999999999999E-3</c:v>
                </c:pt>
                <c:pt idx="300">
                  <c:v>9.750700000000001E-3</c:v>
                </c:pt>
                <c:pt idx="301">
                  <c:v>9.7502999999999999E-3</c:v>
                </c:pt>
                <c:pt idx="302">
                  <c:v>9.75E-3</c:v>
                </c:pt>
                <c:pt idx="303">
                  <c:v>9.7502999999999999E-3</c:v>
                </c:pt>
                <c:pt idx="304">
                  <c:v>9.7260000000000003E-3</c:v>
                </c:pt>
                <c:pt idx="305">
                  <c:v>9.7254999999999998E-3</c:v>
                </c:pt>
                <c:pt idx="306">
                  <c:v>9.6994999999999998E-3</c:v>
                </c:pt>
                <c:pt idx="307">
                  <c:v>1.0149E-2</c:v>
                </c:pt>
                <c:pt idx="308">
                  <c:v>1.0123800000000001E-2</c:v>
                </c:pt>
                <c:pt idx="309">
                  <c:v>9.9954999999999992E-3</c:v>
                </c:pt>
                <c:pt idx="310">
                  <c:v>9.9930000000000001E-3</c:v>
                </c:pt>
                <c:pt idx="311">
                  <c:v>9.9617999999999998E-3</c:v>
                </c:pt>
                <c:pt idx="312">
                  <c:v>9.9558000000000008E-3</c:v>
                </c:pt>
                <c:pt idx="313">
                  <c:v>9.7502999999999999E-3</c:v>
                </c:pt>
                <c:pt idx="314">
                  <c:v>9.5507000000000005E-3</c:v>
                </c:pt>
                <c:pt idx="315">
                  <c:v>9.5499999999999995E-3</c:v>
                </c:pt>
                <c:pt idx="316">
                  <c:v>9.5519999999999997E-3</c:v>
                </c:pt>
                <c:pt idx="317">
                  <c:v>9.7055000000000006E-3</c:v>
                </c:pt>
                <c:pt idx="318">
                  <c:v>9.6314999999999994E-3</c:v>
                </c:pt>
                <c:pt idx="319">
                  <c:v>9.5499999999999995E-3</c:v>
                </c:pt>
                <c:pt idx="320">
                  <c:v>9.6087999999999989E-3</c:v>
                </c:pt>
                <c:pt idx="321">
                  <c:v>9.5430000000000011E-3</c:v>
                </c:pt>
                <c:pt idx="322">
                  <c:v>9.6378000000000002E-3</c:v>
                </c:pt>
                <c:pt idx="323">
                  <c:v>9.5496999999999995E-3</c:v>
                </c:pt>
                <c:pt idx="324">
                  <c:v>9.5423000000000001E-3</c:v>
                </c:pt>
                <c:pt idx="325">
                  <c:v>9.5595000000000003E-3</c:v>
                </c:pt>
                <c:pt idx="326">
                  <c:v>9.5408000000000003E-3</c:v>
                </c:pt>
                <c:pt idx="327">
                  <c:v>9.5493000000000001E-3</c:v>
                </c:pt>
                <c:pt idx="328">
                  <c:v>9.4503E-3</c:v>
                </c:pt>
                <c:pt idx="329">
                  <c:v>9.4079999999999997E-3</c:v>
                </c:pt>
                <c:pt idx="330">
                  <c:v>9.1510000000000011E-3</c:v>
                </c:pt>
                <c:pt idx="331">
                  <c:v>9.2790000000000008E-3</c:v>
                </c:pt>
                <c:pt idx="332">
                  <c:v>9.2844999999999994E-3</c:v>
                </c:pt>
                <c:pt idx="333">
                  <c:v>9.074500000000001E-3</c:v>
                </c:pt>
                <c:pt idx="334">
                  <c:v>9.0746999999999998E-3</c:v>
                </c:pt>
                <c:pt idx="335">
                  <c:v>9.0503000000000007E-3</c:v>
                </c:pt>
                <c:pt idx="336">
                  <c:v>9.0495000000000003E-3</c:v>
                </c:pt>
                <c:pt idx="337">
                  <c:v>9.0500000000000008E-3</c:v>
                </c:pt>
                <c:pt idx="338">
                  <c:v>9.1504999999999989E-3</c:v>
                </c:pt>
                <c:pt idx="339">
                  <c:v>9.0497000000000008E-3</c:v>
                </c:pt>
                <c:pt idx="340">
                  <c:v>8.9996999999999994E-3</c:v>
                </c:pt>
                <c:pt idx="341">
                  <c:v>8.9060000000000007E-3</c:v>
                </c:pt>
                <c:pt idx="342">
                  <c:v>8.9107000000000006E-3</c:v>
                </c:pt>
                <c:pt idx="343">
                  <c:v>8.8474999999999995E-3</c:v>
                </c:pt>
                <c:pt idx="344">
                  <c:v>9.1062999999999995E-3</c:v>
                </c:pt>
                <c:pt idx="345">
                  <c:v>9.2507000000000006E-3</c:v>
                </c:pt>
                <c:pt idx="346">
                  <c:v>9.1103E-3</c:v>
                </c:pt>
                <c:pt idx="347">
                  <c:v>9.2505E-3</c:v>
                </c:pt>
                <c:pt idx="348">
                  <c:v>9.1230000000000009E-3</c:v>
                </c:pt>
                <c:pt idx="349">
                  <c:v>9.1058000000000007E-3</c:v>
                </c:pt>
                <c:pt idx="350">
                  <c:v>9.0985000000000007E-3</c:v>
                </c:pt>
                <c:pt idx="351">
                  <c:v>9.0969999999999992E-3</c:v>
                </c:pt>
                <c:pt idx="352">
                  <c:v>9.2010000000000008E-3</c:v>
                </c:pt>
                <c:pt idx="353">
                  <c:v>9.2010000000000008E-3</c:v>
                </c:pt>
                <c:pt idx="354">
                  <c:v>9.2020000000000001E-3</c:v>
                </c:pt>
                <c:pt idx="355">
                  <c:v>9.2026999999999994E-3</c:v>
                </c:pt>
                <c:pt idx="356">
                  <c:v>9.2049999999999996E-3</c:v>
                </c:pt>
                <c:pt idx="357">
                  <c:v>9.2064999999999994E-3</c:v>
                </c:pt>
                <c:pt idx="358">
                  <c:v>9.1995000000000011E-3</c:v>
                </c:pt>
                <c:pt idx="359">
                  <c:v>9.2005000000000003E-3</c:v>
                </c:pt>
                <c:pt idx="360">
                  <c:v>9.7260000000000003E-3</c:v>
                </c:pt>
                <c:pt idx="361">
                  <c:v>9.7026999999999999E-3</c:v>
                </c:pt>
                <c:pt idx="362">
                  <c:v>9.7069999999999986E-3</c:v>
                </c:pt>
                <c:pt idx="363">
                  <c:v>9.7010000000000013E-3</c:v>
                </c:pt>
                <c:pt idx="364">
                  <c:v>9.7007000000000013E-3</c:v>
                </c:pt>
                <c:pt idx="365">
                  <c:v>9.6074999999999997E-3</c:v>
                </c:pt>
                <c:pt idx="366">
                  <c:v>9.7996999999999997E-3</c:v>
                </c:pt>
                <c:pt idx="367">
                  <c:v>9.8011999999999995E-3</c:v>
                </c:pt>
                <c:pt idx="368">
                  <c:v>9.9870000000000011E-3</c:v>
                </c:pt>
                <c:pt idx="369">
                  <c:v>9.9967000000000007E-3</c:v>
                </c:pt>
                <c:pt idx="370">
                  <c:v>9.8002999999999996E-3</c:v>
                </c:pt>
                <c:pt idx="371">
                  <c:v>9.8011999999999995E-3</c:v>
                </c:pt>
                <c:pt idx="372">
                  <c:v>9.7762000000000005E-3</c:v>
                </c:pt>
                <c:pt idx="373">
                  <c:v>9.8549999999999992E-3</c:v>
                </c:pt>
                <c:pt idx="374">
                  <c:v>9.5995000000000004E-3</c:v>
                </c:pt>
                <c:pt idx="375">
                  <c:v>9.6019999999999994E-3</c:v>
                </c:pt>
                <c:pt idx="376">
                  <c:v>9.6024999999999999E-3</c:v>
                </c:pt>
                <c:pt idx="377">
                  <c:v>9.6415000000000008E-3</c:v>
                </c:pt>
                <c:pt idx="378">
                  <c:v>9.6504999999999994E-3</c:v>
                </c:pt>
                <c:pt idx="379">
                  <c:v>9.5110000000000004E-3</c:v>
                </c:pt>
                <c:pt idx="380">
                  <c:v>9.5075000000000003E-3</c:v>
                </c:pt>
                <c:pt idx="381">
                  <c:v>9.670999999999999E-3</c:v>
                </c:pt>
                <c:pt idx="382">
                  <c:v>9.4473000000000005E-3</c:v>
                </c:pt>
                <c:pt idx="383">
                  <c:v>9.4544999999999994E-3</c:v>
                </c:pt>
                <c:pt idx="384">
                  <c:v>9.4485000000000003E-3</c:v>
                </c:pt>
                <c:pt idx="385">
                  <c:v>9.4474999999999993E-3</c:v>
                </c:pt>
                <c:pt idx="386">
                  <c:v>9.4970000000000002E-3</c:v>
                </c:pt>
                <c:pt idx="387">
                  <c:v>9.3527000000000002E-3</c:v>
                </c:pt>
                <c:pt idx="388">
                  <c:v>9.193999999999999E-3</c:v>
                </c:pt>
                <c:pt idx="389">
                  <c:v>9.0761999999999995E-3</c:v>
                </c:pt>
                <c:pt idx="390">
                  <c:v>9.1889999999999993E-3</c:v>
                </c:pt>
                <c:pt idx="391">
                  <c:v>8.9999999999999993E-3</c:v>
                </c:pt>
                <c:pt idx="392">
                  <c:v>9.0543000000000012E-3</c:v>
                </c:pt>
                <c:pt idx="393">
                  <c:v>8.852200000000001E-3</c:v>
                </c:pt>
                <c:pt idx="394">
                  <c:v>8.8532999999999997E-3</c:v>
                </c:pt>
                <c:pt idx="395">
                  <c:v>8.8599999999999998E-3</c:v>
                </c:pt>
                <c:pt idx="396">
                  <c:v>8.8555000000000005E-3</c:v>
                </c:pt>
                <c:pt idx="397">
                  <c:v>8.8620000000000001E-3</c:v>
                </c:pt>
                <c:pt idx="398">
                  <c:v>8.8997E-3</c:v>
                </c:pt>
                <c:pt idx="399">
                  <c:v>8.8293E-3</c:v>
                </c:pt>
                <c:pt idx="400">
                  <c:v>8.8252999999999995E-3</c:v>
                </c:pt>
                <c:pt idx="401">
                  <c:v>8.8072999999999988E-3</c:v>
                </c:pt>
                <c:pt idx="402">
                  <c:v>8.5489999999999993E-3</c:v>
                </c:pt>
                <c:pt idx="403">
                  <c:v>8.5477999999999995E-3</c:v>
                </c:pt>
                <c:pt idx="404">
                  <c:v>8.5510000000000013E-3</c:v>
                </c:pt>
                <c:pt idx="405">
                  <c:v>8.5004999999999994E-3</c:v>
                </c:pt>
                <c:pt idx="406">
                  <c:v>8.3564999999999993E-3</c:v>
                </c:pt>
                <c:pt idx="407">
                  <c:v>8.3999999999999995E-3</c:v>
                </c:pt>
                <c:pt idx="408">
                  <c:v>8.3517999999999995E-3</c:v>
                </c:pt>
                <c:pt idx="409">
                  <c:v>8.3499999999999998E-3</c:v>
                </c:pt>
                <c:pt idx="410">
                  <c:v>8.2532999999999999E-3</c:v>
                </c:pt>
                <c:pt idx="411">
                  <c:v>8.2488000000000006E-3</c:v>
                </c:pt>
                <c:pt idx="412">
                  <c:v>8.3007000000000011E-3</c:v>
                </c:pt>
                <c:pt idx="413">
                  <c:v>8.2448E-3</c:v>
                </c:pt>
                <c:pt idx="414">
                  <c:v>8.3000000000000001E-3</c:v>
                </c:pt>
                <c:pt idx="415">
                  <c:v>8.2519999999999989E-3</c:v>
                </c:pt>
                <c:pt idx="416">
                  <c:v>8.3037000000000007E-3</c:v>
                </c:pt>
                <c:pt idx="417">
                  <c:v>8.3035000000000001E-3</c:v>
                </c:pt>
                <c:pt idx="418">
                  <c:v>8.3022000000000009E-3</c:v>
                </c:pt>
                <c:pt idx="419">
                  <c:v>8.3029999999999996E-3</c:v>
                </c:pt>
                <c:pt idx="420">
                  <c:v>8.1950000000000009E-3</c:v>
                </c:pt>
                <c:pt idx="421">
                  <c:v>8.1938000000000011E-3</c:v>
                </c:pt>
                <c:pt idx="422">
                  <c:v>8.3063000000000008E-3</c:v>
                </c:pt>
                <c:pt idx="423">
                  <c:v>8.1496999999999993E-3</c:v>
                </c:pt>
                <c:pt idx="424">
                  <c:v>8.1495000000000005E-3</c:v>
                </c:pt>
                <c:pt idx="425">
                  <c:v>8.3064999999999996E-3</c:v>
                </c:pt>
                <c:pt idx="426">
                  <c:v>8.1915000000000009E-3</c:v>
                </c:pt>
                <c:pt idx="427">
                  <c:v>8.3075000000000006E-3</c:v>
                </c:pt>
                <c:pt idx="428">
                  <c:v>8.3010000000000011E-3</c:v>
                </c:pt>
                <c:pt idx="429">
                  <c:v>8.3099999999999997E-3</c:v>
                </c:pt>
                <c:pt idx="430">
                  <c:v>8.3114999999999994E-3</c:v>
                </c:pt>
                <c:pt idx="431">
                  <c:v>8.4051999999999998E-3</c:v>
                </c:pt>
                <c:pt idx="432">
                  <c:v>8.4051999999999998E-3</c:v>
                </c:pt>
                <c:pt idx="433">
                  <c:v>8.4092000000000004E-3</c:v>
                </c:pt>
                <c:pt idx="434">
                  <c:v>8.3060000000000009E-3</c:v>
                </c:pt>
                <c:pt idx="435">
                  <c:v>8.3128000000000004E-3</c:v>
                </c:pt>
                <c:pt idx="436">
                  <c:v>8.3117999999999994E-3</c:v>
                </c:pt>
                <c:pt idx="437">
                  <c:v>8.3114999999999994E-3</c:v>
                </c:pt>
                <c:pt idx="438">
                  <c:v>8.4139999999999996E-3</c:v>
                </c:pt>
                <c:pt idx="439">
                  <c:v>8.4548000000000002E-3</c:v>
                </c:pt>
                <c:pt idx="440">
                  <c:v>8.4114999999999988E-3</c:v>
                </c:pt>
                <c:pt idx="441">
                  <c:v>8.4080000000000005E-3</c:v>
                </c:pt>
                <c:pt idx="442">
                  <c:v>8.410299999999999E-3</c:v>
                </c:pt>
                <c:pt idx="443">
                  <c:v>8.4121999999999999E-3</c:v>
                </c:pt>
                <c:pt idx="444">
                  <c:v>8.4019999999999997E-3</c:v>
                </c:pt>
                <c:pt idx="445">
                  <c:v>8.3765000000000003E-3</c:v>
                </c:pt>
                <c:pt idx="446">
                  <c:v>8.3739999999999995E-3</c:v>
                </c:pt>
                <c:pt idx="447">
                  <c:v>8.3941999999999992E-3</c:v>
                </c:pt>
                <c:pt idx="448">
                  <c:v>8.3885000000000001E-3</c:v>
                </c:pt>
                <c:pt idx="449">
                  <c:v>8.3924999999999989E-3</c:v>
                </c:pt>
                <c:pt idx="450">
                  <c:v>8.3949999999999997E-3</c:v>
                </c:pt>
                <c:pt idx="451">
                  <c:v>8.3952000000000002E-3</c:v>
                </c:pt>
                <c:pt idx="452">
                  <c:v>8.6959999999999989E-3</c:v>
                </c:pt>
                <c:pt idx="453">
                  <c:v>8.7039999999999999E-3</c:v>
                </c:pt>
                <c:pt idx="454">
                  <c:v>8.7018000000000009E-3</c:v>
                </c:pt>
                <c:pt idx="455">
                  <c:v>8.6996999999999994E-3</c:v>
                </c:pt>
                <c:pt idx="456">
                  <c:v>8.7033000000000006E-3</c:v>
                </c:pt>
                <c:pt idx="457">
                  <c:v>8.6984999999999996E-3</c:v>
                </c:pt>
                <c:pt idx="458">
                  <c:v>8.8087999999999986E-3</c:v>
                </c:pt>
                <c:pt idx="459">
                  <c:v>8.6987999999999996E-3</c:v>
                </c:pt>
                <c:pt idx="460">
                  <c:v>8.6882000000000001E-3</c:v>
                </c:pt>
                <c:pt idx="461">
                  <c:v>8.6896999999999999E-3</c:v>
                </c:pt>
                <c:pt idx="462">
                  <c:v>8.6996999999999994E-3</c:v>
                </c:pt>
                <c:pt idx="463">
                  <c:v>8.7011999999999992E-3</c:v>
                </c:pt>
                <c:pt idx="464">
                  <c:v>8.6990000000000001E-3</c:v>
                </c:pt>
                <c:pt idx="465">
                  <c:v>8.6977999999999986E-3</c:v>
                </c:pt>
                <c:pt idx="466">
                  <c:v>8.6993000000000001E-3</c:v>
                </c:pt>
                <c:pt idx="467">
                  <c:v>8.7011999999999992E-3</c:v>
                </c:pt>
                <c:pt idx="468">
                  <c:v>8.8852999999999988E-3</c:v>
                </c:pt>
                <c:pt idx="469">
                  <c:v>8.9915000000000012E-3</c:v>
                </c:pt>
                <c:pt idx="470">
                  <c:v>9.101999999999999E-3</c:v>
                </c:pt>
                <c:pt idx="471">
                  <c:v>8.9043000000000004E-3</c:v>
                </c:pt>
                <c:pt idx="472">
                  <c:v>9.1275000000000002E-3</c:v>
                </c:pt>
                <c:pt idx="473">
                  <c:v>9.1504999999999989E-3</c:v>
                </c:pt>
                <c:pt idx="474">
                  <c:v>9.1547999999999994E-3</c:v>
                </c:pt>
                <c:pt idx="475">
                  <c:v>9.0980000000000002E-3</c:v>
                </c:pt>
                <c:pt idx="476">
                  <c:v>9.1094999999999995E-3</c:v>
                </c:pt>
                <c:pt idx="477">
                  <c:v>9.1112999999999993E-3</c:v>
                </c:pt>
                <c:pt idx="478">
                  <c:v>9.3224999999999992E-3</c:v>
                </c:pt>
                <c:pt idx="479">
                  <c:v>9.2978000000000002E-3</c:v>
                </c:pt>
                <c:pt idx="480">
                  <c:v>9.2962999999999987E-3</c:v>
                </c:pt>
                <c:pt idx="481">
                  <c:v>9.1018000000000002E-3</c:v>
                </c:pt>
                <c:pt idx="482">
                  <c:v>9.3533000000000002E-3</c:v>
                </c:pt>
                <c:pt idx="483">
                  <c:v>9.0994999999999999E-3</c:v>
                </c:pt>
                <c:pt idx="484">
                  <c:v>9.103E-3</c:v>
                </c:pt>
                <c:pt idx="485">
                  <c:v>9.103E-3</c:v>
                </c:pt>
                <c:pt idx="486">
                  <c:v>9.1043000000000009E-3</c:v>
                </c:pt>
                <c:pt idx="487">
                  <c:v>9.1055000000000007E-3</c:v>
                </c:pt>
                <c:pt idx="488">
                  <c:v>9.0977999999999996E-3</c:v>
                </c:pt>
                <c:pt idx="489">
                  <c:v>9.1084999999999985E-3</c:v>
                </c:pt>
                <c:pt idx="490">
                  <c:v>9.1025000000000012E-3</c:v>
                </c:pt>
                <c:pt idx="491">
                  <c:v>9.101999999999999E-3</c:v>
                </c:pt>
                <c:pt idx="492">
                  <c:v>9.1012000000000003E-3</c:v>
                </c:pt>
                <c:pt idx="493">
                  <c:v>8.8497000000000003E-3</c:v>
                </c:pt>
                <c:pt idx="494">
                  <c:v>8.6944999999999991E-3</c:v>
                </c:pt>
                <c:pt idx="495">
                  <c:v>8.6930000000000011E-3</c:v>
                </c:pt>
                <c:pt idx="496">
                  <c:v>8.7515000000000006E-3</c:v>
                </c:pt>
                <c:pt idx="497">
                  <c:v>8.6956999999999989E-3</c:v>
                </c:pt>
                <c:pt idx="498">
                  <c:v>8.5515000000000001E-3</c:v>
                </c:pt>
                <c:pt idx="499">
                  <c:v>8.8027000000000001E-3</c:v>
                </c:pt>
                <c:pt idx="500">
                  <c:v>8.5027000000000002E-3</c:v>
                </c:pt>
                <c:pt idx="501">
                  <c:v>8.7456999999999986E-3</c:v>
                </c:pt>
                <c:pt idx="502">
                  <c:v>8.3047999999999993E-3</c:v>
                </c:pt>
                <c:pt idx="503">
                  <c:v>8.5022000000000014E-3</c:v>
                </c:pt>
                <c:pt idx="504">
                  <c:v>8.7729999999999995E-3</c:v>
                </c:pt>
                <c:pt idx="505">
                  <c:v>8.7437999999999995E-3</c:v>
                </c:pt>
                <c:pt idx="506">
                  <c:v>8.3047999999999993E-3</c:v>
                </c:pt>
                <c:pt idx="507">
                  <c:v>8.2144999999999996E-3</c:v>
                </c:pt>
                <c:pt idx="508">
                  <c:v>8.1117999999999989E-3</c:v>
                </c:pt>
                <c:pt idx="509">
                  <c:v>7.9506999999999998E-3</c:v>
                </c:pt>
                <c:pt idx="510">
                  <c:v>8.1165000000000005E-3</c:v>
                </c:pt>
                <c:pt idx="511">
                  <c:v>8.1099999999999992E-3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D6F-4465-AC57-22EF1B461730}"/>
            </c:ext>
          </c:extLst>
        </c:ser>
        <c:ser>
          <c:idx val="3"/>
          <c:order val="3"/>
          <c:tx>
            <c:strRef>
              <c:f>Sheet5!$E$1:$E$984</c:f>
              <c:strCache>
                <c:ptCount val="984"/>
                <c:pt idx="0">
                  <c:v>NAB senior bond margin (NAB 7.25% March 2018)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Sheet5!$A$985:$A$2849</c:f>
              <c:numCache>
                <c:formatCode>d/mm/yy;@</c:formatCode>
                <c:ptCount val="1865"/>
                <c:pt idx="0">
                  <c:v>42026</c:v>
                </c:pt>
                <c:pt idx="1">
                  <c:v>42027</c:v>
                </c:pt>
                <c:pt idx="2">
                  <c:v>42031</c:v>
                </c:pt>
                <c:pt idx="3">
                  <c:v>42032</c:v>
                </c:pt>
                <c:pt idx="4">
                  <c:v>42033</c:v>
                </c:pt>
                <c:pt idx="5">
                  <c:v>42034</c:v>
                </c:pt>
                <c:pt idx="6">
                  <c:v>42037</c:v>
                </c:pt>
                <c:pt idx="7">
                  <c:v>42038</c:v>
                </c:pt>
                <c:pt idx="8">
                  <c:v>42039</c:v>
                </c:pt>
                <c:pt idx="9">
                  <c:v>42040</c:v>
                </c:pt>
                <c:pt idx="10">
                  <c:v>42041</c:v>
                </c:pt>
                <c:pt idx="11">
                  <c:v>42044</c:v>
                </c:pt>
                <c:pt idx="12">
                  <c:v>42045</c:v>
                </c:pt>
                <c:pt idx="13">
                  <c:v>42046</c:v>
                </c:pt>
                <c:pt idx="14">
                  <c:v>42047</c:v>
                </c:pt>
                <c:pt idx="15">
                  <c:v>42048</c:v>
                </c:pt>
                <c:pt idx="16">
                  <c:v>42051</c:v>
                </c:pt>
                <c:pt idx="17">
                  <c:v>42052</c:v>
                </c:pt>
                <c:pt idx="18">
                  <c:v>42053</c:v>
                </c:pt>
                <c:pt idx="19">
                  <c:v>42054</c:v>
                </c:pt>
                <c:pt idx="20">
                  <c:v>42055</c:v>
                </c:pt>
                <c:pt idx="21">
                  <c:v>42058</c:v>
                </c:pt>
                <c:pt idx="22">
                  <c:v>42059</c:v>
                </c:pt>
                <c:pt idx="23">
                  <c:v>42060</c:v>
                </c:pt>
                <c:pt idx="24">
                  <c:v>42061</c:v>
                </c:pt>
                <c:pt idx="25">
                  <c:v>42062</c:v>
                </c:pt>
                <c:pt idx="26">
                  <c:v>42065</c:v>
                </c:pt>
                <c:pt idx="27">
                  <c:v>42066</c:v>
                </c:pt>
                <c:pt idx="28">
                  <c:v>42067</c:v>
                </c:pt>
                <c:pt idx="29">
                  <c:v>42068</c:v>
                </c:pt>
                <c:pt idx="30">
                  <c:v>42069</c:v>
                </c:pt>
                <c:pt idx="31">
                  <c:v>42072</c:v>
                </c:pt>
                <c:pt idx="32">
                  <c:v>42073</c:v>
                </c:pt>
                <c:pt idx="33">
                  <c:v>42074</c:v>
                </c:pt>
                <c:pt idx="34">
                  <c:v>42075</c:v>
                </c:pt>
                <c:pt idx="35">
                  <c:v>42076</c:v>
                </c:pt>
                <c:pt idx="36">
                  <c:v>42079</c:v>
                </c:pt>
                <c:pt idx="37">
                  <c:v>42080</c:v>
                </c:pt>
                <c:pt idx="38">
                  <c:v>42081</c:v>
                </c:pt>
                <c:pt idx="39">
                  <c:v>42082</c:v>
                </c:pt>
                <c:pt idx="40">
                  <c:v>42083</c:v>
                </c:pt>
                <c:pt idx="41">
                  <c:v>42086</c:v>
                </c:pt>
                <c:pt idx="42">
                  <c:v>42087</c:v>
                </c:pt>
                <c:pt idx="43">
                  <c:v>42088</c:v>
                </c:pt>
                <c:pt idx="44">
                  <c:v>42089</c:v>
                </c:pt>
                <c:pt idx="45">
                  <c:v>42090</c:v>
                </c:pt>
                <c:pt idx="46">
                  <c:v>42093</c:v>
                </c:pt>
                <c:pt idx="47">
                  <c:v>42094</c:v>
                </c:pt>
                <c:pt idx="48">
                  <c:v>42095</c:v>
                </c:pt>
                <c:pt idx="49">
                  <c:v>42096</c:v>
                </c:pt>
                <c:pt idx="50">
                  <c:v>42101</c:v>
                </c:pt>
                <c:pt idx="51">
                  <c:v>42102</c:v>
                </c:pt>
                <c:pt idx="52">
                  <c:v>42103</c:v>
                </c:pt>
                <c:pt idx="53">
                  <c:v>42104</c:v>
                </c:pt>
                <c:pt idx="54">
                  <c:v>42107</c:v>
                </c:pt>
                <c:pt idx="55">
                  <c:v>42108</c:v>
                </c:pt>
                <c:pt idx="56">
                  <c:v>42109</c:v>
                </c:pt>
                <c:pt idx="57">
                  <c:v>42110</c:v>
                </c:pt>
                <c:pt idx="58">
                  <c:v>42111</c:v>
                </c:pt>
                <c:pt idx="59">
                  <c:v>42114</c:v>
                </c:pt>
                <c:pt idx="60">
                  <c:v>42115</c:v>
                </c:pt>
                <c:pt idx="61">
                  <c:v>42116</c:v>
                </c:pt>
                <c:pt idx="62">
                  <c:v>42117</c:v>
                </c:pt>
                <c:pt idx="63">
                  <c:v>42118</c:v>
                </c:pt>
                <c:pt idx="64">
                  <c:v>42121</c:v>
                </c:pt>
                <c:pt idx="65">
                  <c:v>42122</c:v>
                </c:pt>
                <c:pt idx="66">
                  <c:v>42123</c:v>
                </c:pt>
                <c:pt idx="67">
                  <c:v>42124</c:v>
                </c:pt>
                <c:pt idx="68">
                  <c:v>42125</c:v>
                </c:pt>
                <c:pt idx="69">
                  <c:v>42128</c:v>
                </c:pt>
                <c:pt idx="70">
                  <c:v>42129</c:v>
                </c:pt>
                <c:pt idx="71">
                  <c:v>42130</c:v>
                </c:pt>
                <c:pt idx="72">
                  <c:v>42131</c:v>
                </c:pt>
                <c:pt idx="73">
                  <c:v>42132</c:v>
                </c:pt>
                <c:pt idx="74">
                  <c:v>42135</c:v>
                </c:pt>
                <c:pt idx="75">
                  <c:v>42136</c:v>
                </c:pt>
                <c:pt idx="76">
                  <c:v>42137</c:v>
                </c:pt>
                <c:pt idx="77">
                  <c:v>42138</c:v>
                </c:pt>
                <c:pt idx="78">
                  <c:v>42139</c:v>
                </c:pt>
                <c:pt idx="79">
                  <c:v>42142</c:v>
                </c:pt>
                <c:pt idx="80">
                  <c:v>42143</c:v>
                </c:pt>
                <c:pt idx="81">
                  <c:v>42144</c:v>
                </c:pt>
                <c:pt idx="82">
                  <c:v>42145</c:v>
                </c:pt>
                <c:pt idx="83">
                  <c:v>42146</c:v>
                </c:pt>
                <c:pt idx="84">
                  <c:v>42149</c:v>
                </c:pt>
                <c:pt idx="85">
                  <c:v>42150</c:v>
                </c:pt>
                <c:pt idx="86">
                  <c:v>42151</c:v>
                </c:pt>
                <c:pt idx="87">
                  <c:v>42152</c:v>
                </c:pt>
                <c:pt idx="88">
                  <c:v>42153</c:v>
                </c:pt>
                <c:pt idx="89">
                  <c:v>42156</c:v>
                </c:pt>
                <c:pt idx="90">
                  <c:v>42157</c:v>
                </c:pt>
                <c:pt idx="91">
                  <c:v>42158</c:v>
                </c:pt>
                <c:pt idx="92">
                  <c:v>42159</c:v>
                </c:pt>
                <c:pt idx="93">
                  <c:v>42160</c:v>
                </c:pt>
                <c:pt idx="94">
                  <c:v>42164</c:v>
                </c:pt>
                <c:pt idx="95">
                  <c:v>42165</c:v>
                </c:pt>
                <c:pt idx="96">
                  <c:v>42166</c:v>
                </c:pt>
                <c:pt idx="97">
                  <c:v>42167</c:v>
                </c:pt>
                <c:pt idx="98">
                  <c:v>42170</c:v>
                </c:pt>
                <c:pt idx="99">
                  <c:v>42171</c:v>
                </c:pt>
                <c:pt idx="100">
                  <c:v>42172</c:v>
                </c:pt>
                <c:pt idx="101">
                  <c:v>42173</c:v>
                </c:pt>
                <c:pt idx="102">
                  <c:v>42174</c:v>
                </c:pt>
                <c:pt idx="103">
                  <c:v>42177</c:v>
                </c:pt>
                <c:pt idx="104">
                  <c:v>42178</c:v>
                </c:pt>
                <c:pt idx="105">
                  <c:v>42179</c:v>
                </c:pt>
                <c:pt idx="106">
                  <c:v>42180</c:v>
                </c:pt>
                <c:pt idx="107">
                  <c:v>42181</c:v>
                </c:pt>
                <c:pt idx="108">
                  <c:v>42184</c:v>
                </c:pt>
                <c:pt idx="109">
                  <c:v>42185</c:v>
                </c:pt>
                <c:pt idx="110">
                  <c:v>42186</c:v>
                </c:pt>
                <c:pt idx="111">
                  <c:v>42187</c:v>
                </c:pt>
                <c:pt idx="112">
                  <c:v>42188</c:v>
                </c:pt>
                <c:pt idx="113">
                  <c:v>42191</c:v>
                </c:pt>
                <c:pt idx="114">
                  <c:v>42192</c:v>
                </c:pt>
                <c:pt idx="115">
                  <c:v>42193</c:v>
                </c:pt>
                <c:pt idx="116">
                  <c:v>42194</c:v>
                </c:pt>
                <c:pt idx="117">
                  <c:v>42195</c:v>
                </c:pt>
                <c:pt idx="118">
                  <c:v>42198</c:v>
                </c:pt>
                <c:pt idx="119">
                  <c:v>42199</c:v>
                </c:pt>
                <c:pt idx="120">
                  <c:v>42200</c:v>
                </c:pt>
                <c:pt idx="121">
                  <c:v>42201</c:v>
                </c:pt>
                <c:pt idx="122">
                  <c:v>42202</c:v>
                </c:pt>
                <c:pt idx="123">
                  <c:v>42205</c:v>
                </c:pt>
                <c:pt idx="124">
                  <c:v>42206</c:v>
                </c:pt>
                <c:pt idx="125">
                  <c:v>42207</c:v>
                </c:pt>
                <c:pt idx="126">
                  <c:v>42208</c:v>
                </c:pt>
                <c:pt idx="127">
                  <c:v>42209</c:v>
                </c:pt>
                <c:pt idx="128">
                  <c:v>42212</c:v>
                </c:pt>
                <c:pt idx="129">
                  <c:v>42213</c:v>
                </c:pt>
                <c:pt idx="130">
                  <c:v>42214</c:v>
                </c:pt>
                <c:pt idx="131">
                  <c:v>42215</c:v>
                </c:pt>
                <c:pt idx="132">
                  <c:v>42216</c:v>
                </c:pt>
                <c:pt idx="133">
                  <c:v>42219</c:v>
                </c:pt>
                <c:pt idx="134">
                  <c:v>42220</c:v>
                </c:pt>
                <c:pt idx="135">
                  <c:v>42221</c:v>
                </c:pt>
                <c:pt idx="136">
                  <c:v>42222</c:v>
                </c:pt>
                <c:pt idx="137">
                  <c:v>42223</c:v>
                </c:pt>
                <c:pt idx="138">
                  <c:v>42226</c:v>
                </c:pt>
                <c:pt idx="139">
                  <c:v>42227</c:v>
                </c:pt>
                <c:pt idx="140">
                  <c:v>42228</c:v>
                </c:pt>
                <c:pt idx="141">
                  <c:v>42229</c:v>
                </c:pt>
                <c:pt idx="142">
                  <c:v>42230</c:v>
                </c:pt>
                <c:pt idx="143">
                  <c:v>42233</c:v>
                </c:pt>
                <c:pt idx="144">
                  <c:v>42234</c:v>
                </c:pt>
                <c:pt idx="145">
                  <c:v>42235</c:v>
                </c:pt>
                <c:pt idx="146">
                  <c:v>42236</c:v>
                </c:pt>
                <c:pt idx="147">
                  <c:v>42237</c:v>
                </c:pt>
                <c:pt idx="148">
                  <c:v>42240</c:v>
                </c:pt>
                <c:pt idx="149">
                  <c:v>42241</c:v>
                </c:pt>
                <c:pt idx="150">
                  <c:v>42242</c:v>
                </c:pt>
                <c:pt idx="151">
                  <c:v>42243</c:v>
                </c:pt>
                <c:pt idx="152">
                  <c:v>42244</c:v>
                </c:pt>
                <c:pt idx="153">
                  <c:v>42247</c:v>
                </c:pt>
                <c:pt idx="154">
                  <c:v>42248</c:v>
                </c:pt>
                <c:pt idx="155">
                  <c:v>42249</c:v>
                </c:pt>
                <c:pt idx="156">
                  <c:v>42250</c:v>
                </c:pt>
                <c:pt idx="157">
                  <c:v>42251</c:v>
                </c:pt>
                <c:pt idx="158">
                  <c:v>42254</c:v>
                </c:pt>
                <c:pt idx="159">
                  <c:v>42255</c:v>
                </c:pt>
                <c:pt idx="160">
                  <c:v>42256</c:v>
                </c:pt>
                <c:pt idx="161">
                  <c:v>42257</c:v>
                </c:pt>
                <c:pt idx="162">
                  <c:v>42258</c:v>
                </c:pt>
                <c:pt idx="163">
                  <c:v>42261</c:v>
                </c:pt>
                <c:pt idx="164">
                  <c:v>42262</c:v>
                </c:pt>
                <c:pt idx="165">
                  <c:v>42263</c:v>
                </c:pt>
                <c:pt idx="166">
                  <c:v>42264</c:v>
                </c:pt>
                <c:pt idx="167">
                  <c:v>42265</c:v>
                </c:pt>
                <c:pt idx="168">
                  <c:v>42268</c:v>
                </c:pt>
                <c:pt idx="169">
                  <c:v>42269</c:v>
                </c:pt>
                <c:pt idx="170">
                  <c:v>42270</c:v>
                </c:pt>
                <c:pt idx="171">
                  <c:v>42271</c:v>
                </c:pt>
                <c:pt idx="172">
                  <c:v>42272</c:v>
                </c:pt>
                <c:pt idx="173">
                  <c:v>42275</c:v>
                </c:pt>
                <c:pt idx="174">
                  <c:v>42276</c:v>
                </c:pt>
                <c:pt idx="175">
                  <c:v>42277</c:v>
                </c:pt>
                <c:pt idx="176">
                  <c:v>42278</c:v>
                </c:pt>
                <c:pt idx="177">
                  <c:v>42279</c:v>
                </c:pt>
                <c:pt idx="178">
                  <c:v>42282</c:v>
                </c:pt>
                <c:pt idx="179">
                  <c:v>42283</c:v>
                </c:pt>
                <c:pt idx="180">
                  <c:v>42284</c:v>
                </c:pt>
                <c:pt idx="181">
                  <c:v>42285</c:v>
                </c:pt>
                <c:pt idx="182">
                  <c:v>42286</c:v>
                </c:pt>
                <c:pt idx="183">
                  <c:v>42289</c:v>
                </c:pt>
                <c:pt idx="184">
                  <c:v>42290</c:v>
                </c:pt>
                <c:pt idx="185">
                  <c:v>42291</c:v>
                </c:pt>
                <c:pt idx="186">
                  <c:v>42292</c:v>
                </c:pt>
                <c:pt idx="187">
                  <c:v>42293</c:v>
                </c:pt>
                <c:pt idx="188">
                  <c:v>42296</c:v>
                </c:pt>
                <c:pt idx="189">
                  <c:v>42297</c:v>
                </c:pt>
                <c:pt idx="190">
                  <c:v>42298</c:v>
                </c:pt>
                <c:pt idx="191">
                  <c:v>42299</c:v>
                </c:pt>
                <c:pt idx="192">
                  <c:v>42300</c:v>
                </c:pt>
                <c:pt idx="193">
                  <c:v>42303</c:v>
                </c:pt>
                <c:pt idx="194">
                  <c:v>42304</c:v>
                </c:pt>
                <c:pt idx="195">
                  <c:v>42305</c:v>
                </c:pt>
                <c:pt idx="196">
                  <c:v>42306</c:v>
                </c:pt>
                <c:pt idx="197">
                  <c:v>42307</c:v>
                </c:pt>
                <c:pt idx="198">
                  <c:v>42310</c:v>
                </c:pt>
                <c:pt idx="199">
                  <c:v>42311</c:v>
                </c:pt>
                <c:pt idx="200">
                  <c:v>42312</c:v>
                </c:pt>
                <c:pt idx="201">
                  <c:v>42313</c:v>
                </c:pt>
                <c:pt idx="202">
                  <c:v>42314</c:v>
                </c:pt>
                <c:pt idx="203">
                  <c:v>42317</c:v>
                </c:pt>
                <c:pt idx="204">
                  <c:v>42318</c:v>
                </c:pt>
                <c:pt idx="205">
                  <c:v>42319</c:v>
                </c:pt>
                <c:pt idx="206">
                  <c:v>42320</c:v>
                </c:pt>
                <c:pt idx="207">
                  <c:v>42321</c:v>
                </c:pt>
                <c:pt idx="208">
                  <c:v>42324</c:v>
                </c:pt>
                <c:pt idx="209">
                  <c:v>42325</c:v>
                </c:pt>
                <c:pt idx="210">
                  <c:v>42326</c:v>
                </c:pt>
                <c:pt idx="211">
                  <c:v>42327</c:v>
                </c:pt>
                <c:pt idx="212">
                  <c:v>42328</c:v>
                </c:pt>
                <c:pt idx="213">
                  <c:v>42331</c:v>
                </c:pt>
                <c:pt idx="214">
                  <c:v>42332</c:v>
                </c:pt>
                <c:pt idx="215">
                  <c:v>42333</c:v>
                </c:pt>
                <c:pt idx="216">
                  <c:v>42334</c:v>
                </c:pt>
                <c:pt idx="217">
                  <c:v>42335</c:v>
                </c:pt>
                <c:pt idx="218">
                  <c:v>42338</c:v>
                </c:pt>
                <c:pt idx="219">
                  <c:v>42339</c:v>
                </c:pt>
                <c:pt idx="220">
                  <c:v>42340</c:v>
                </c:pt>
                <c:pt idx="221">
                  <c:v>42341</c:v>
                </c:pt>
                <c:pt idx="222">
                  <c:v>42342</c:v>
                </c:pt>
                <c:pt idx="223">
                  <c:v>42345</c:v>
                </c:pt>
                <c:pt idx="224">
                  <c:v>42346</c:v>
                </c:pt>
                <c:pt idx="225">
                  <c:v>42347</c:v>
                </c:pt>
                <c:pt idx="226">
                  <c:v>42348</c:v>
                </c:pt>
                <c:pt idx="227">
                  <c:v>42349</c:v>
                </c:pt>
                <c:pt idx="228">
                  <c:v>42352</c:v>
                </c:pt>
                <c:pt idx="229">
                  <c:v>42353</c:v>
                </c:pt>
                <c:pt idx="230">
                  <c:v>42354</c:v>
                </c:pt>
                <c:pt idx="231">
                  <c:v>42355</c:v>
                </c:pt>
                <c:pt idx="232">
                  <c:v>42356</c:v>
                </c:pt>
                <c:pt idx="233">
                  <c:v>42359</c:v>
                </c:pt>
                <c:pt idx="234">
                  <c:v>42360</c:v>
                </c:pt>
                <c:pt idx="235">
                  <c:v>42361</c:v>
                </c:pt>
                <c:pt idx="236">
                  <c:v>42362</c:v>
                </c:pt>
                <c:pt idx="237">
                  <c:v>42367</c:v>
                </c:pt>
                <c:pt idx="238">
                  <c:v>42368</c:v>
                </c:pt>
                <c:pt idx="239">
                  <c:v>42369</c:v>
                </c:pt>
                <c:pt idx="240">
                  <c:v>42373</c:v>
                </c:pt>
                <c:pt idx="241">
                  <c:v>42374</c:v>
                </c:pt>
                <c:pt idx="242">
                  <c:v>42375</c:v>
                </c:pt>
                <c:pt idx="243">
                  <c:v>42376</c:v>
                </c:pt>
                <c:pt idx="244">
                  <c:v>42377</c:v>
                </c:pt>
                <c:pt idx="245">
                  <c:v>42380</c:v>
                </c:pt>
                <c:pt idx="246">
                  <c:v>42381</c:v>
                </c:pt>
                <c:pt idx="247">
                  <c:v>42382</c:v>
                </c:pt>
                <c:pt idx="248">
                  <c:v>42383</c:v>
                </c:pt>
                <c:pt idx="249">
                  <c:v>42384</c:v>
                </c:pt>
                <c:pt idx="250">
                  <c:v>42387</c:v>
                </c:pt>
                <c:pt idx="251">
                  <c:v>42388</c:v>
                </c:pt>
                <c:pt idx="252">
                  <c:v>42389</c:v>
                </c:pt>
                <c:pt idx="253">
                  <c:v>42390</c:v>
                </c:pt>
                <c:pt idx="254">
                  <c:v>42391</c:v>
                </c:pt>
                <c:pt idx="255">
                  <c:v>42394</c:v>
                </c:pt>
                <c:pt idx="256">
                  <c:v>42396</c:v>
                </c:pt>
                <c:pt idx="257">
                  <c:v>42397</c:v>
                </c:pt>
                <c:pt idx="258">
                  <c:v>42398</c:v>
                </c:pt>
                <c:pt idx="259">
                  <c:v>42401</c:v>
                </c:pt>
                <c:pt idx="260">
                  <c:v>42402</c:v>
                </c:pt>
                <c:pt idx="261">
                  <c:v>42403</c:v>
                </c:pt>
                <c:pt idx="262">
                  <c:v>42404</c:v>
                </c:pt>
                <c:pt idx="263">
                  <c:v>42405</c:v>
                </c:pt>
                <c:pt idx="264">
                  <c:v>42408</c:v>
                </c:pt>
                <c:pt idx="265">
                  <c:v>42409</c:v>
                </c:pt>
                <c:pt idx="266">
                  <c:v>42410</c:v>
                </c:pt>
                <c:pt idx="267">
                  <c:v>42411</c:v>
                </c:pt>
                <c:pt idx="268">
                  <c:v>42412</c:v>
                </c:pt>
                <c:pt idx="269">
                  <c:v>42415</c:v>
                </c:pt>
                <c:pt idx="270">
                  <c:v>42416</c:v>
                </c:pt>
                <c:pt idx="271">
                  <c:v>42417</c:v>
                </c:pt>
                <c:pt idx="272">
                  <c:v>42418</c:v>
                </c:pt>
                <c:pt idx="273">
                  <c:v>42419</c:v>
                </c:pt>
                <c:pt idx="274">
                  <c:v>42422</c:v>
                </c:pt>
                <c:pt idx="275">
                  <c:v>42423</c:v>
                </c:pt>
                <c:pt idx="276">
                  <c:v>42424</c:v>
                </c:pt>
                <c:pt idx="277">
                  <c:v>42425</c:v>
                </c:pt>
                <c:pt idx="278">
                  <c:v>42426</c:v>
                </c:pt>
                <c:pt idx="279">
                  <c:v>42429</c:v>
                </c:pt>
                <c:pt idx="280">
                  <c:v>42430</c:v>
                </c:pt>
                <c:pt idx="281">
                  <c:v>42431</c:v>
                </c:pt>
                <c:pt idx="282">
                  <c:v>42432</c:v>
                </c:pt>
                <c:pt idx="283">
                  <c:v>42433</c:v>
                </c:pt>
                <c:pt idx="284">
                  <c:v>42436</c:v>
                </c:pt>
                <c:pt idx="285">
                  <c:v>42437</c:v>
                </c:pt>
                <c:pt idx="286">
                  <c:v>42438</c:v>
                </c:pt>
                <c:pt idx="287">
                  <c:v>42439</c:v>
                </c:pt>
                <c:pt idx="288">
                  <c:v>42440</c:v>
                </c:pt>
                <c:pt idx="289">
                  <c:v>42443</c:v>
                </c:pt>
                <c:pt idx="290">
                  <c:v>42444</c:v>
                </c:pt>
                <c:pt idx="291">
                  <c:v>42445</c:v>
                </c:pt>
                <c:pt idx="292">
                  <c:v>42446</c:v>
                </c:pt>
                <c:pt idx="293">
                  <c:v>42447</c:v>
                </c:pt>
                <c:pt idx="294">
                  <c:v>42450</c:v>
                </c:pt>
                <c:pt idx="295">
                  <c:v>42451</c:v>
                </c:pt>
                <c:pt idx="296">
                  <c:v>42452</c:v>
                </c:pt>
                <c:pt idx="297">
                  <c:v>42453</c:v>
                </c:pt>
                <c:pt idx="298">
                  <c:v>42458</c:v>
                </c:pt>
                <c:pt idx="299">
                  <c:v>42459</c:v>
                </c:pt>
                <c:pt idx="300">
                  <c:v>42460</c:v>
                </c:pt>
                <c:pt idx="301">
                  <c:v>42461</c:v>
                </c:pt>
                <c:pt idx="302">
                  <c:v>42464</c:v>
                </c:pt>
                <c:pt idx="303">
                  <c:v>42465</c:v>
                </c:pt>
                <c:pt idx="304">
                  <c:v>42466</c:v>
                </c:pt>
                <c:pt idx="305">
                  <c:v>42467</c:v>
                </c:pt>
                <c:pt idx="306">
                  <c:v>42468</c:v>
                </c:pt>
                <c:pt idx="307">
                  <c:v>42471</c:v>
                </c:pt>
                <c:pt idx="308">
                  <c:v>42472</c:v>
                </c:pt>
                <c:pt idx="309">
                  <c:v>42473</c:v>
                </c:pt>
                <c:pt idx="310">
                  <c:v>42474</c:v>
                </c:pt>
                <c:pt idx="311">
                  <c:v>42475</c:v>
                </c:pt>
                <c:pt idx="312">
                  <c:v>42478</c:v>
                </c:pt>
                <c:pt idx="313">
                  <c:v>42479</c:v>
                </c:pt>
                <c:pt idx="314">
                  <c:v>42480</c:v>
                </c:pt>
                <c:pt idx="315">
                  <c:v>42481</c:v>
                </c:pt>
                <c:pt idx="316">
                  <c:v>42482</c:v>
                </c:pt>
                <c:pt idx="317">
                  <c:v>42486</c:v>
                </c:pt>
                <c:pt idx="318">
                  <c:v>42487</c:v>
                </c:pt>
                <c:pt idx="319">
                  <c:v>42488</c:v>
                </c:pt>
                <c:pt idx="320">
                  <c:v>42489</c:v>
                </c:pt>
                <c:pt idx="321">
                  <c:v>42492</c:v>
                </c:pt>
                <c:pt idx="322">
                  <c:v>42493</c:v>
                </c:pt>
                <c:pt idx="323">
                  <c:v>42494</c:v>
                </c:pt>
                <c:pt idx="324">
                  <c:v>42495</c:v>
                </c:pt>
                <c:pt idx="325">
                  <c:v>42496</c:v>
                </c:pt>
                <c:pt idx="326">
                  <c:v>42499</c:v>
                </c:pt>
                <c:pt idx="327">
                  <c:v>42500</c:v>
                </c:pt>
                <c:pt idx="328">
                  <c:v>42501</c:v>
                </c:pt>
                <c:pt idx="329">
                  <c:v>42502</c:v>
                </c:pt>
                <c:pt idx="330">
                  <c:v>42503</c:v>
                </c:pt>
                <c:pt idx="331">
                  <c:v>42506</c:v>
                </c:pt>
                <c:pt idx="332">
                  <c:v>42507</c:v>
                </c:pt>
                <c:pt idx="333">
                  <c:v>42508</c:v>
                </c:pt>
                <c:pt idx="334">
                  <c:v>42509</c:v>
                </c:pt>
                <c:pt idx="335">
                  <c:v>42510</c:v>
                </c:pt>
                <c:pt idx="336">
                  <c:v>42513</c:v>
                </c:pt>
                <c:pt idx="337">
                  <c:v>42514</c:v>
                </c:pt>
                <c:pt idx="338">
                  <c:v>42515</c:v>
                </c:pt>
                <c:pt idx="339">
                  <c:v>42516</c:v>
                </c:pt>
                <c:pt idx="340">
                  <c:v>42517</c:v>
                </c:pt>
                <c:pt idx="341">
                  <c:v>42520</c:v>
                </c:pt>
                <c:pt idx="342">
                  <c:v>42521</c:v>
                </c:pt>
                <c:pt idx="343">
                  <c:v>42522</c:v>
                </c:pt>
                <c:pt idx="344">
                  <c:v>42523</c:v>
                </c:pt>
                <c:pt idx="345">
                  <c:v>42524</c:v>
                </c:pt>
                <c:pt idx="346">
                  <c:v>42527</c:v>
                </c:pt>
                <c:pt idx="347">
                  <c:v>42528</c:v>
                </c:pt>
                <c:pt idx="348">
                  <c:v>42529</c:v>
                </c:pt>
                <c:pt idx="349">
                  <c:v>42530</c:v>
                </c:pt>
                <c:pt idx="350">
                  <c:v>42531</c:v>
                </c:pt>
                <c:pt idx="351">
                  <c:v>42535</c:v>
                </c:pt>
                <c:pt idx="352">
                  <c:v>42536</c:v>
                </c:pt>
                <c:pt idx="353">
                  <c:v>42537</c:v>
                </c:pt>
                <c:pt idx="354">
                  <c:v>42538</c:v>
                </c:pt>
                <c:pt idx="355">
                  <c:v>42541</c:v>
                </c:pt>
                <c:pt idx="356">
                  <c:v>42542</c:v>
                </c:pt>
                <c:pt idx="357">
                  <c:v>42543</c:v>
                </c:pt>
                <c:pt idx="358">
                  <c:v>42544</c:v>
                </c:pt>
                <c:pt idx="359">
                  <c:v>42545</c:v>
                </c:pt>
                <c:pt idx="360">
                  <c:v>42548</c:v>
                </c:pt>
                <c:pt idx="361">
                  <c:v>42549</c:v>
                </c:pt>
                <c:pt idx="362">
                  <c:v>42550</c:v>
                </c:pt>
                <c:pt idx="363">
                  <c:v>42551</c:v>
                </c:pt>
                <c:pt idx="364">
                  <c:v>42552</c:v>
                </c:pt>
                <c:pt idx="365">
                  <c:v>42555</c:v>
                </c:pt>
                <c:pt idx="366">
                  <c:v>42556</c:v>
                </c:pt>
                <c:pt idx="367">
                  <c:v>42557</c:v>
                </c:pt>
                <c:pt idx="368">
                  <c:v>42558</c:v>
                </c:pt>
                <c:pt idx="369">
                  <c:v>42559</c:v>
                </c:pt>
                <c:pt idx="370">
                  <c:v>42562</c:v>
                </c:pt>
                <c:pt idx="371">
                  <c:v>42563</c:v>
                </c:pt>
                <c:pt idx="372">
                  <c:v>42564</c:v>
                </c:pt>
                <c:pt idx="373">
                  <c:v>42565</c:v>
                </c:pt>
                <c:pt idx="374">
                  <c:v>42566</c:v>
                </c:pt>
                <c:pt idx="375">
                  <c:v>42569</c:v>
                </c:pt>
                <c:pt idx="376">
                  <c:v>42570</c:v>
                </c:pt>
                <c:pt idx="377">
                  <c:v>42571</c:v>
                </c:pt>
                <c:pt idx="378">
                  <c:v>42572</c:v>
                </c:pt>
                <c:pt idx="379">
                  <c:v>42573</c:v>
                </c:pt>
                <c:pt idx="380">
                  <c:v>42576</c:v>
                </c:pt>
                <c:pt idx="381">
                  <c:v>42577</c:v>
                </c:pt>
                <c:pt idx="382">
                  <c:v>42578</c:v>
                </c:pt>
                <c:pt idx="383">
                  <c:v>42579</c:v>
                </c:pt>
                <c:pt idx="384">
                  <c:v>42580</c:v>
                </c:pt>
                <c:pt idx="385">
                  <c:v>42583</c:v>
                </c:pt>
                <c:pt idx="386">
                  <c:v>42584</c:v>
                </c:pt>
                <c:pt idx="387">
                  <c:v>42585</c:v>
                </c:pt>
                <c:pt idx="388">
                  <c:v>42586</c:v>
                </c:pt>
                <c:pt idx="389">
                  <c:v>42587</c:v>
                </c:pt>
                <c:pt idx="390">
                  <c:v>42590</c:v>
                </c:pt>
                <c:pt idx="391">
                  <c:v>42591</c:v>
                </c:pt>
                <c:pt idx="392">
                  <c:v>42592</c:v>
                </c:pt>
                <c:pt idx="393">
                  <c:v>42593</c:v>
                </c:pt>
                <c:pt idx="394">
                  <c:v>42594</c:v>
                </c:pt>
                <c:pt idx="395">
                  <c:v>42597</c:v>
                </c:pt>
                <c:pt idx="396">
                  <c:v>42598</c:v>
                </c:pt>
                <c:pt idx="397">
                  <c:v>42599</c:v>
                </c:pt>
                <c:pt idx="398">
                  <c:v>42600</c:v>
                </c:pt>
                <c:pt idx="399">
                  <c:v>42601</c:v>
                </c:pt>
                <c:pt idx="400">
                  <c:v>42604</c:v>
                </c:pt>
                <c:pt idx="401">
                  <c:v>42605</c:v>
                </c:pt>
                <c:pt idx="402">
                  <c:v>42606</c:v>
                </c:pt>
                <c:pt idx="403">
                  <c:v>42607</c:v>
                </c:pt>
                <c:pt idx="404">
                  <c:v>42608</c:v>
                </c:pt>
                <c:pt idx="405">
                  <c:v>42611</c:v>
                </c:pt>
                <c:pt idx="406">
                  <c:v>42612</c:v>
                </c:pt>
                <c:pt idx="407">
                  <c:v>42613</c:v>
                </c:pt>
                <c:pt idx="408">
                  <c:v>42614</c:v>
                </c:pt>
                <c:pt idx="409">
                  <c:v>42615</c:v>
                </c:pt>
                <c:pt idx="410">
                  <c:v>42618</c:v>
                </c:pt>
                <c:pt idx="411">
                  <c:v>42619</c:v>
                </c:pt>
                <c:pt idx="412">
                  <c:v>42620</c:v>
                </c:pt>
                <c:pt idx="413">
                  <c:v>42621</c:v>
                </c:pt>
                <c:pt idx="414">
                  <c:v>42622</c:v>
                </c:pt>
                <c:pt idx="415">
                  <c:v>42625</c:v>
                </c:pt>
                <c:pt idx="416">
                  <c:v>42626</c:v>
                </c:pt>
                <c:pt idx="417">
                  <c:v>42627</c:v>
                </c:pt>
                <c:pt idx="418">
                  <c:v>42628</c:v>
                </c:pt>
                <c:pt idx="419">
                  <c:v>42629</c:v>
                </c:pt>
                <c:pt idx="420">
                  <c:v>42632</c:v>
                </c:pt>
                <c:pt idx="421">
                  <c:v>42633</c:v>
                </c:pt>
                <c:pt idx="422">
                  <c:v>42634</c:v>
                </c:pt>
                <c:pt idx="423">
                  <c:v>42635</c:v>
                </c:pt>
                <c:pt idx="424">
                  <c:v>42636</c:v>
                </c:pt>
                <c:pt idx="425">
                  <c:v>42639</c:v>
                </c:pt>
                <c:pt idx="426">
                  <c:v>42640</c:v>
                </c:pt>
                <c:pt idx="427">
                  <c:v>42641</c:v>
                </c:pt>
                <c:pt idx="428">
                  <c:v>42642</c:v>
                </c:pt>
                <c:pt idx="429">
                  <c:v>42643</c:v>
                </c:pt>
                <c:pt idx="430">
                  <c:v>42646</c:v>
                </c:pt>
                <c:pt idx="431">
                  <c:v>42647</c:v>
                </c:pt>
                <c:pt idx="432">
                  <c:v>42648</c:v>
                </c:pt>
                <c:pt idx="433">
                  <c:v>42649</c:v>
                </c:pt>
                <c:pt idx="434">
                  <c:v>42650</c:v>
                </c:pt>
                <c:pt idx="435">
                  <c:v>42653</c:v>
                </c:pt>
                <c:pt idx="436">
                  <c:v>42654</c:v>
                </c:pt>
                <c:pt idx="437">
                  <c:v>42655</c:v>
                </c:pt>
                <c:pt idx="438">
                  <c:v>42656</c:v>
                </c:pt>
                <c:pt idx="439">
                  <c:v>42657</c:v>
                </c:pt>
                <c:pt idx="440">
                  <c:v>42660</c:v>
                </c:pt>
                <c:pt idx="441">
                  <c:v>42661</c:v>
                </c:pt>
                <c:pt idx="442">
                  <c:v>42662</c:v>
                </c:pt>
                <c:pt idx="443">
                  <c:v>42663</c:v>
                </c:pt>
                <c:pt idx="444">
                  <c:v>42664</c:v>
                </c:pt>
                <c:pt idx="445">
                  <c:v>42668</c:v>
                </c:pt>
                <c:pt idx="446">
                  <c:v>42669</c:v>
                </c:pt>
                <c:pt idx="447">
                  <c:v>42670</c:v>
                </c:pt>
                <c:pt idx="448">
                  <c:v>42671</c:v>
                </c:pt>
                <c:pt idx="449">
                  <c:v>42674</c:v>
                </c:pt>
                <c:pt idx="450">
                  <c:v>42675</c:v>
                </c:pt>
                <c:pt idx="451">
                  <c:v>42676</c:v>
                </c:pt>
                <c:pt idx="452">
                  <c:v>42677</c:v>
                </c:pt>
                <c:pt idx="453">
                  <c:v>42678</c:v>
                </c:pt>
                <c:pt idx="454">
                  <c:v>42681</c:v>
                </c:pt>
                <c:pt idx="455">
                  <c:v>42682</c:v>
                </c:pt>
                <c:pt idx="456">
                  <c:v>42683</c:v>
                </c:pt>
                <c:pt idx="457">
                  <c:v>42684</c:v>
                </c:pt>
                <c:pt idx="458">
                  <c:v>42685</c:v>
                </c:pt>
                <c:pt idx="459">
                  <c:v>42688</c:v>
                </c:pt>
                <c:pt idx="460">
                  <c:v>42689</c:v>
                </c:pt>
                <c:pt idx="461">
                  <c:v>42690</c:v>
                </c:pt>
                <c:pt idx="462">
                  <c:v>42691</c:v>
                </c:pt>
                <c:pt idx="463">
                  <c:v>42692</c:v>
                </c:pt>
                <c:pt idx="464">
                  <c:v>42695</c:v>
                </c:pt>
                <c:pt idx="465">
                  <c:v>42696</c:v>
                </c:pt>
                <c:pt idx="466">
                  <c:v>42697</c:v>
                </c:pt>
                <c:pt idx="467">
                  <c:v>42698</c:v>
                </c:pt>
                <c:pt idx="468">
                  <c:v>42699</c:v>
                </c:pt>
                <c:pt idx="469">
                  <c:v>42702</c:v>
                </c:pt>
                <c:pt idx="470">
                  <c:v>42703</c:v>
                </c:pt>
                <c:pt idx="471">
                  <c:v>42704</c:v>
                </c:pt>
                <c:pt idx="472">
                  <c:v>42705</c:v>
                </c:pt>
                <c:pt idx="473">
                  <c:v>42706</c:v>
                </c:pt>
                <c:pt idx="474">
                  <c:v>42709</c:v>
                </c:pt>
                <c:pt idx="475">
                  <c:v>42710</c:v>
                </c:pt>
                <c:pt idx="476">
                  <c:v>42711</c:v>
                </c:pt>
                <c:pt idx="477">
                  <c:v>42712</c:v>
                </c:pt>
                <c:pt idx="478">
                  <c:v>42713</c:v>
                </c:pt>
                <c:pt idx="479">
                  <c:v>42716</c:v>
                </c:pt>
                <c:pt idx="480">
                  <c:v>42717</c:v>
                </c:pt>
                <c:pt idx="481">
                  <c:v>42718</c:v>
                </c:pt>
                <c:pt idx="482">
                  <c:v>42719</c:v>
                </c:pt>
                <c:pt idx="483">
                  <c:v>42720</c:v>
                </c:pt>
                <c:pt idx="484">
                  <c:v>42723</c:v>
                </c:pt>
                <c:pt idx="485">
                  <c:v>42724</c:v>
                </c:pt>
                <c:pt idx="486">
                  <c:v>42725</c:v>
                </c:pt>
                <c:pt idx="487">
                  <c:v>42726</c:v>
                </c:pt>
                <c:pt idx="488">
                  <c:v>42727</c:v>
                </c:pt>
                <c:pt idx="489">
                  <c:v>42732</c:v>
                </c:pt>
                <c:pt idx="490">
                  <c:v>42733</c:v>
                </c:pt>
                <c:pt idx="491">
                  <c:v>42734</c:v>
                </c:pt>
                <c:pt idx="492">
                  <c:v>42738</c:v>
                </c:pt>
                <c:pt idx="493">
                  <c:v>42739</c:v>
                </c:pt>
                <c:pt idx="494">
                  <c:v>42740</c:v>
                </c:pt>
                <c:pt idx="495">
                  <c:v>42741</c:v>
                </c:pt>
                <c:pt idx="496">
                  <c:v>42744</c:v>
                </c:pt>
                <c:pt idx="497">
                  <c:v>42745</c:v>
                </c:pt>
                <c:pt idx="498">
                  <c:v>42746</c:v>
                </c:pt>
                <c:pt idx="499">
                  <c:v>42747</c:v>
                </c:pt>
                <c:pt idx="500">
                  <c:v>42748</c:v>
                </c:pt>
                <c:pt idx="501">
                  <c:v>42751</c:v>
                </c:pt>
                <c:pt idx="502">
                  <c:v>42752</c:v>
                </c:pt>
                <c:pt idx="503">
                  <c:v>42753</c:v>
                </c:pt>
                <c:pt idx="504">
                  <c:v>42754</c:v>
                </c:pt>
                <c:pt idx="505">
                  <c:v>42755</c:v>
                </c:pt>
                <c:pt idx="506">
                  <c:v>42758</c:v>
                </c:pt>
                <c:pt idx="507">
                  <c:v>42759</c:v>
                </c:pt>
                <c:pt idx="508">
                  <c:v>42760</c:v>
                </c:pt>
                <c:pt idx="509">
                  <c:v>42762</c:v>
                </c:pt>
                <c:pt idx="510">
                  <c:v>42765</c:v>
                </c:pt>
                <c:pt idx="511">
                  <c:v>42766</c:v>
                </c:pt>
              </c:numCache>
            </c:numRef>
          </c:cat>
          <c:val>
            <c:numRef>
              <c:f>Sheet5!$E$985:$E$2849</c:f>
              <c:numCache>
                <c:formatCode>General</c:formatCode>
                <c:ptCount val="1865"/>
                <c:pt idx="91" formatCode="0.00%">
                  <c:v>7.8275000000000011E-3</c:v>
                </c:pt>
                <c:pt idx="92" formatCode="0.00%">
                  <c:v>7.879800000000001E-3</c:v>
                </c:pt>
                <c:pt idx="93" formatCode="0.00%">
                  <c:v>7.8250000000000004E-3</c:v>
                </c:pt>
                <c:pt idx="94" formatCode="0.00%">
                  <c:v>7.9316999999999999E-3</c:v>
                </c:pt>
                <c:pt idx="95" formatCode="0.00%">
                  <c:v>7.9331999999999996E-3</c:v>
                </c:pt>
                <c:pt idx="96" formatCode="0.00%">
                  <c:v>7.9255000000000003E-3</c:v>
                </c:pt>
                <c:pt idx="97" formatCode="0.00%">
                  <c:v>7.9261999999999996E-3</c:v>
                </c:pt>
                <c:pt idx="98" formatCode="0.00%">
                  <c:v>7.8555000000000014E-3</c:v>
                </c:pt>
                <c:pt idx="99" formatCode="0.00%">
                  <c:v>7.8747000000000001E-3</c:v>
                </c:pt>
                <c:pt idx="100" formatCode="0.00%">
                  <c:v>7.8785000000000001E-3</c:v>
                </c:pt>
                <c:pt idx="101" formatCode="0.00%">
                  <c:v>8.5252999999999995E-3</c:v>
                </c:pt>
                <c:pt idx="102" formatCode="0.00%">
                  <c:v>8.4749999999999999E-3</c:v>
                </c:pt>
                <c:pt idx="103" formatCode="0.00%">
                  <c:v>8.4749999999999999E-3</c:v>
                </c:pt>
                <c:pt idx="104" formatCode="0.00%">
                  <c:v>8.5009999999999999E-3</c:v>
                </c:pt>
                <c:pt idx="105" formatCode="0.00%">
                  <c:v>8.3253000000000008E-3</c:v>
                </c:pt>
                <c:pt idx="106" formatCode="0.00%">
                  <c:v>8.4787000000000005E-3</c:v>
                </c:pt>
                <c:pt idx="107" formatCode="0.00%">
                  <c:v>8.4504999999999997E-3</c:v>
                </c:pt>
                <c:pt idx="108" formatCode="0.00%">
                  <c:v>9.0992999999999994E-3</c:v>
                </c:pt>
                <c:pt idx="109" formatCode="0.00%">
                  <c:v>9.026000000000001E-3</c:v>
                </c:pt>
                <c:pt idx="110" formatCode="0.00%">
                  <c:v>8.5760000000000003E-3</c:v>
                </c:pt>
                <c:pt idx="111" formatCode="0.00%">
                  <c:v>8.5510000000000013E-3</c:v>
                </c:pt>
                <c:pt idx="112" formatCode="0.00%">
                  <c:v>8.5489999999999993E-3</c:v>
                </c:pt>
                <c:pt idx="113" formatCode="0.00%">
                  <c:v>8.4503000000000009E-3</c:v>
                </c:pt>
                <c:pt idx="114" formatCode="0.00%">
                  <c:v>8.850499999999999E-3</c:v>
                </c:pt>
                <c:pt idx="115" formatCode="0.00%">
                  <c:v>8.5015000000000004E-3</c:v>
                </c:pt>
                <c:pt idx="116" formatCode="0.00%">
                  <c:v>8.5019999999999991E-3</c:v>
                </c:pt>
                <c:pt idx="117" formatCode="0.00%">
                  <c:v>8.5003000000000006E-3</c:v>
                </c:pt>
                <c:pt idx="118" formatCode="0.00%">
                  <c:v>8.5006999999999999E-3</c:v>
                </c:pt>
                <c:pt idx="119" formatCode="0.00%">
                  <c:v>8.5006999999999999E-3</c:v>
                </c:pt>
                <c:pt idx="120" formatCode="0.00%">
                  <c:v>8.5018000000000003E-3</c:v>
                </c:pt>
                <c:pt idx="121" formatCode="0.00%">
                  <c:v>8.4992999999999996E-3</c:v>
                </c:pt>
                <c:pt idx="122" formatCode="0.00%">
                  <c:v>8.3496999999999998E-3</c:v>
                </c:pt>
                <c:pt idx="123" formatCode="0.00%">
                  <c:v>8.0995000000000008E-3</c:v>
                </c:pt>
                <c:pt idx="124" formatCode="0.00%">
                  <c:v>8.0996999999999996E-3</c:v>
                </c:pt>
                <c:pt idx="125" formatCode="0.00%">
                  <c:v>8.0750000000000006E-3</c:v>
                </c:pt>
                <c:pt idx="126" formatCode="0.00%">
                  <c:v>8.0254999999999996E-3</c:v>
                </c:pt>
                <c:pt idx="127" formatCode="0.00%">
                  <c:v>7.9743000000000001E-3</c:v>
                </c:pt>
                <c:pt idx="128" formatCode="0.00%">
                  <c:v>7.9249999999999998E-3</c:v>
                </c:pt>
                <c:pt idx="129" formatCode="0.00%">
                  <c:v>7.9255000000000003E-3</c:v>
                </c:pt>
                <c:pt idx="130" formatCode="0.00%">
                  <c:v>7.9255000000000003E-3</c:v>
                </c:pt>
                <c:pt idx="131" formatCode="0.00%">
                  <c:v>7.9242999999999987E-3</c:v>
                </c:pt>
                <c:pt idx="132" formatCode="0.00%">
                  <c:v>7.8767999999999998E-3</c:v>
                </c:pt>
                <c:pt idx="133" formatCode="0.00%">
                  <c:v>7.8735000000000003E-3</c:v>
                </c:pt>
                <c:pt idx="134" formatCode="0.00%">
                  <c:v>7.8745000000000013E-3</c:v>
                </c:pt>
                <c:pt idx="135" formatCode="0.00%">
                  <c:v>7.9000000000000008E-3</c:v>
                </c:pt>
                <c:pt idx="136" formatCode="0.00%">
                  <c:v>7.8992999999999997E-3</c:v>
                </c:pt>
                <c:pt idx="137" formatCode="0.00%">
                  <c:v>7.8747000000000001E-3</c:v>
                </c:pt>
                <c:pt idx="138" formatCode="0.00%">
                  <c:v>7.8495000000000006E-3</c:v>
                </c:pt>
                <c:pt idx="139" formatCode="0.00%">
                  <c:v>7.9000000000000008E-3</c:v>
                </c:pt>
                <c:pt idx="140" formatCode="0.00%">
                  <c:v>7.9012000000000006E-3</c:v>
                </c:pt>
                <c:pt idx="141" formatCode="0.00%">
                  <c:v>7.9007000000000001E-3</c:v>
                </c:pt>
                <c:pt idx="142" formatCode="0.00%">
                  <c:v>7.9246999999999998E-3</c:v>
                </c:pt>
                <c:pt idx="143" formatCode="0.00%">
                  <c:v>7.9012000000000006E-3</c:v>
                </c:pt>
                <c:pt idx="144" formatCode="0.00%">
                  <c:v>7.9000000000000008E-3</c:v>
                </c:pt>
                <c:pt idx="145" formatCode="0.00%">
                  <c:v>7.8997000000000008E-3</c:v>
                </c:pt>
                <c:pt idx="146" formatCode="0.00%">
                  <c:v>7.9007000000000001E-3</c:v>
                </c:pt>
                <c:pt idx="147" formatCode="0.00%">
                  <c:v>7.9007000000000001E-3</c:v>
                </c:pt>
                <c:pt idx="148" formatCode="0.00%">
                  <c:v>7.9272000000000006E-3</c:v>
                </c:pt>
                <c:pt idx="149" formatCode="0.00%">
                  <c:v>7.924500000000001E-3</c:v>
                </c:pt>
                <c:pt idx="150" formatCode="0.00%">
                  <c:v>8.3000000000000001E-3</c:v>
                </c:pt>
                <c:pt idx="151" formatCode="0.00%">
                  <c:v>8.5000000000000006E-3</c:v>
                </c:pt>
                <c:pt idx="152" formatCode="0.00%">
                  <c:v>8.6496999999999997E-3</c:v>
                </c:pt>
                <c:pt idx="153" formatCode="0.00%">
                  <c:v>8.4989999999999996E-3</c:v>
                </c:pt>
                <c:pt idx="154" formatCode="0.00%">
                  <c:v>8.4002999999999994E-3</c:v>
                </c:pt>
                <c:pt idx="155" formatCode="0.00%">
                  <c:v>8.6007000000000011E-3</c:v>
                </c:pt>
                <c:pt idx="156" formatCode="0.00%">
                  <c:v>8.5997000000000001E-3</c:v>
                </c:pt>
                <c:pt idx="157" formatCode="0.00%">
                  <c:v>8.5932999999999999E-3</c:v>
                </c:pt>
                <c:pt idx="158" formatCode="0.00%">
                  <c:v>8.5962999999999994E-3</c:v>
                </c:pt>
                <c:pt idx="159" formatCode="0.00%">
                  <c:v>8.5977999999999992E-3</c:v>
                </c:pt>
                <c:pt idx="160" formatCode="0.00%">
                  <c:v>8.6502999999999997E-3</c:v>
                </c:pt>
                <c:pt idx="161" formatCode="0.00%">
                  <c:v>8.653000000000001E-3</c:v>
                </c:pt>
                <c:pt idx="162" formatCode="0.00%">
                  <c:v>8.5752999999999992E-3</c:v>
                </c:pt>
                <c:pt idx="163" formatCode="0.00%">
                  <c:v>8.8494999999999997E-3</c:v>
                </c:pt>
                <c:pt idx="164" formatCode="0.00%">
                  <c:v>8.6058000000000003E-3</c:v>
                </c:pt>
                <c:pt idx="165" formatCode="0.00%">
                  <c:v>8.8526999999999998E-3</c:v>
                </c:pt>
                <c:pt idx="166" formatCode="0.00%">
                  <c:v>8.8532999999999997E-3</c:v>
                </c:pt>
                <c:pt idx="167" formatCode="0.00%">
                  <c:v>8.5810000000000001E-3</c:v>
                </c:pt>
                <c:pt idx="168" formatCode="0.00%">
                  <c:v>8.9010000000000009E-3</c:v>
                </c:pt>
                <c:pt idx="169" formatCode="0.00%">
                  <c:v>8.9253000000000006E-3</c:v>
                </c:pt>
                <c:pt idx="170" formatCode="0.00%">
                  <c:v>9.4500000000000001E-3</c:v>
                </c:pt>
                <c:pt idx="171" formatCode="0.00%">
                  <c:v>9.4996999999999998E-3</c:v>
                </c:pt>
                <c:pt idx="172" formatCode="0.00%">
                  <c:v>9.4249999999999994E-3</c:v>
                </c:pt>
                <c:pt idx="173" formatCode="0.00%">
                  <c:v>9.4254999999999999E-3</c:v>
                </c:pt>
                <c:pt idx="174" formatCode="0.00%">
                  <c:v>9.9255000000000003E-3</c:v>
                </c:pt>
                <c:pt idx="175" formatCode="0.00%">
                  <c:v>1.00982E-2</c:v>
                </c:pt>
                <c:pt idx="176" formatCode="0.00%">
                  <c:v>9.9019999999999993E-3</c:v>
                </c:pt>
                <c:pt idx="177" formatCode="0.00%">
                  <c:v>9.8256999999999997E-3</c:v>
                </c:pt>
                <c:pt idx="178" formatCode="0.00%">
                  <c:v>9.7025000000000011E-3</c:v>
                </c:pt>
                <c:pt idx="179" formatCode="0.00%">
                  <c:v>9.4219999999999998E-3</c:v>
                </c:pt>
                <c:pt idx="180" formatCode="0.00%">
                  <c:v>9.2423000000000002E-3</c:v>
                </c:pt>
                <c:pt idx="181" formatCode="0.00%">
                  <c:v>9.2242999999999995E-3</c:v>
                </c:pt>
                <c:pt idx="182" formatCode="0.00%">
                  <c:v>9.2981999999999995E-3</c:v>
                </c:pt>
                <c:pt idx="183" formatCode="0.00%">
                  <c:v>9.2688000000000006E-3</c:v>
                </c:pt>
                <c:pt idx="184" formatCode="0.00%">
                  <c:v>9.2452000000000003E-3</c:v>
                </c:pt>
                <c:pt idx="185" formatCode="0.00%">
                  <c:v>9.2440000000000005E-3</c:v>
                </c:pt>
                <c:pt idx="186" formatCode="0.00%">
                  <c:v>9.5250000000000005E-3</c:v>
                </c:pt>
                <c:pt idx="187" formatCode="0.00%">
                  <c:v>9.5245E-3</c:v>
                </c:pt>
                <c:pt idx="188" formatCode="0.00%">
                  <c:v>9.5230000000000002E-3</c:v>
                </c:pt>
                <c:pt idx="189" formatCode="0.00%">
                  <c:v>9.5753000000000001E-3</c:v>
                </c:pt>
                <c:pt idx="190" formatCode="0.00%">
                  <c:v>9.2207000000000001E-3</c:v>
                </c:pt>
                <c:pt idx="191" formatCode="0.00%">
                  <c:v>9.2201999999999996E-3</c:v>
                </c:pt>
                <c:pt idx="192" formatCode="0.00%">
                  <c:v>9.6997000000000003E-3</c:v>
                </c:pt>
                <c:pt idx="193" formatCode="0.00%">
                  <c:v>9.5980000000000006E-3</c:v>
                </c:pt>
                <c:pt idx="194" formatCode="0.00%">
                  <c:v>9.5969999999999996E-3</c:v>
                </c:pt>
                <c:pt idx="195" formatCode="0.00%">
                  <c:v>9.7225000000000002E-3</c:v>
                </c:pt>
                <c:pt idx="196" formatCode="0.00%">
                  <c:v>9.7249999999999993E-3</c:v>
                </c:pt>
                <c:pt idx="197" formatCode="0.00%">
                  <c:v>1.005E-2</c:v>
                </c:pt>
                <c:pt idx="198" formatCode="0.00%">
                  <c:v>1.0047499999999999E-2</c:v>
                </c:pt>
                <c:pt idx="199" formatCode="0.00%">
                  <c:v>1.00505E-2</c:v>
                </c:pt>
                <c:pt idx="200" formatCode="0.00%">
                  <c:v>1.0103300000000001E-2</c:v>
                </c:pt>
                <c:pt idx="201" formatCode="0.00%">
                  <c:v>1.0104999999999999E-2</c:v>
                </c:pt>
                <c:pt idx="202" formatCode="0.00%">
                  <c:v>1.0155800000000001E-2</c:v>
                </c:pt>
                <c:pt idx="203" formatCode="0.00%">
                  <c:v>1.0157299999999999E-2</c:v>
                </c:pt>
                <c:pt idx="204" formatCode="0.00%">
                  <c:v>1.0123999999999999E-2</c:v>
                </c:pt>
                <c:pt idx="205" formatCode="0.00%">
                  <c:v>1.00955E-2</c:v>
                </c:pt>
                <c:pt idx="206" formatCode="0.00%">
                  <c:v>1.0092700000000001E-2</c:v>
                </c:pt>
                <c:pt idx="207" formatCode="0.00%">
                  <c:v>1.0094499999999999E-2</c:v>
                </c:pt>
                <c:pt idx="208" formatCode="0.00%">
                  <c:v>1.0170499999999999E-2</c:v>
                </c:pt>
                <c:pt idx="209" formatCode="0.00%">
                  <c:v>1.005E-2</c:v>
                </c:pt>
                <c:pt idx="210" formatCode="0.00%">
                  <c:v>9.9430000000000004E-3</c:v>
                </c:pt>
                <c:pt idx="211" formatCode="0.00%">
                  <c:v>9.9410000000000002E-3</c:v>
                </c:pt>
                <c:pt idx="212" formatCode="0.00%">
                  <c:v>1.00993E-2</c:v>
                </c:pt>
                <c:pt idx="213" formatCode="0.00%">
                  <c:v>1.0171700000000001E-2</c:v>
                </c:pt>
                <c:pt idx="214" formatCode="0.00%">
                  <c:v>9.9412000000000007E-3</c:v>
                </c:pt>
                <c:pt idx="215" formatCode="0.00%">
                  <c:v>9.9424999999999999E-3</c:v>
                </c:pt>
                <c:pt idx="216" formatCode="0.00%">
                  <c:v>1.0199E-2</c:v>
                </c:pt>
                <c:pt idx="217" formatCode="0.00%">
                  <c:v>1.01963E-2</c:v>
                </c:pt>
                <c:pt idx="218" formatCode="0.00%">
                  <c:v>1.02732E-2</c:v>
                </c:pt>
                <c:pt idx="219" formatCode="0.00%">
                  <c:v>1.0320699999999999E-2</c:v>
                </c:pt>
                <c:pt idx="220" formatCode="0.00%">
                  <c:v>1.0319799999999999E-2</c:v>
                </c:pt>
                <c:pt idx="221" formatCode="0.00%">
                  <c:v>1.0397E-2</c:v>
                </c:pt>
                <c:pt idx="222" formatCode="0.00%">
                  <c:v>1.0415199999999999E-2</c:v>
                </c:pt>
                <c:pt idx="223" formatCode="0.00%">
                  <c:v>1.0423E-2</c:v>
                </c:pt>
                <c:pt idx="224" formatCode="0.00%">
                  <c:v>1.0004300000000001E-2</c:v>
                </c:pt>
                <c:pt idx="225" formatCode="0.00%">
                  <c:v>1.0392E-2</c:v>
                </c:pt>
                <c:pt idx="226" formatCode="0.00%">
                  <c:v>1.0206999999999999E-2</c:v>
                </c:pt>
                <c:pt idx="227" formatCode="0.00%">
                  <c:v>1.0198E-2</c:v>
                </c:pt>
                <c:pt idx="228" formatCode="0.00%">
                  <c:v>1.03488E-2</c:v>
                </c:pt>
                <c:pt idx="229" formatCode="0.00%">
                  <c:v>1.0347499999999999E-2</c:v>
                </c:pt>
                <c:pt idx="230" formatCode="0.00%">
                  <c:v>1.03537E-2</c:v>
                </c:pt>
                <c:pt idx="231" formatCode="0.00%">
                  <c:v>1.0503E-2</c:v>
                </c:pt>
                <c:pt idx="232" formatCode="0.00%">
                  <c:v>1.0500300000000001E-2</c:v>
                </c:pt>
                <c:pt idx="233" formatCode="0.00%">
                  <c:v>1.0506699999999999E-2</c:v>
                </c:pt>
                <c:pt idx="234" formatCode="0.00%">
                  <c:v>1.04355E-2</c:v>
                </c:pt>
                <c:pt idx="235" formatCode="0.00%">
                  <c:v>1.05293E-2</c:v>
                </c:pt>
                <c:pt idx="236" formatCode="0.00%">
                  <c:v>1.05063E-2</c:v>
                </c:pt>
                <c:pt idx="237" formatCode="0.00%">
                  <c:v>1.0500000000000001E-2</c:v>
                </c:pt>
                <c:pt idx="238" formatCode="0.00%">
                  <c:v>1.0455800000000001E-2</c:v>
                </c:pt>
                <c:pt idx="239" formatCode="0.00%">
                  <c:v>1.0507299999999999E-2</c:v>
                </c:pt>
                <c:pt idx="240" formatCode="0.00%">
                  <c:v>1.04823E-2</c:v>
                </c:pt>
                <c:pt idx="241" formatCode="0.00%">
                  <c:v>1.0443300000000001E-2</c:v>
                </c:pt>
                <c:pt idx="242" formatCode="0.00%">
                  <c:v>1.0496999999999999E-2</c:v>
                </c:pt>
                <c:pt idx="243" formatCode="0.00%">
                  <c:v>1.04482E-2</c:v>
                </c:pt>
                <c:pt idx="244" formatCode="0.00%">
                  <c:v>1.04408E-2</c:v>
                </c:pt>
                <c:pt idx="245" formatCode="0.00%">
                  <c:v>1.04455E-2</c:v>
                </c:pt>
                <c:pt idx="246" formatCode="0.00%">
                  <c:v>1.04423E-2</c:v>
                </c:pt>
                <c:pt idx="247" formatCode="0.00%">
                  <c:v>1.0505200000000001E-2</c:v>
                </c:pt>
                <c:pt idx="248" formatCode="0.00%">
                  <c:v>1.0510500000000001E-2</c:v>
                </c:pt>
                <c:pt idx="249" formatCode="0.00%">
                  <c:v>1.05095E-2</c:v>
                </c:pt>
                <c:pt idx="250" formatCode="0.00%">
                  <c:v>1.0503E-2</c:v>
                </c:pt>
                <c:pt idx="251" formatCode="0.00%">
                  <c:v>1.05065E-2</c:v>
                </c:pt>
                <c:pt idx="252" formatCode="0.00%">
                  <c:v>1.0703000000000001E-2</c:v>
                </c:pt>
                <c:pt idx="253" formatCode="0.00%">
                  <c:v>1.0944199999999999E-2</c:v>
                </c:pt>
                <c:pt idx="254" formatCode="0.00%">
                  <c:v>1.09272E-2</c:v>
                </c:pt>
                <c:pt idx="255" formatCode="0.00%">
                  <c:v>1.0933199999999999E-2</c:v>
                </c:pt>
                <c:pt idx="256" formatCode="0.00%">
                  <c:v>1.094E-2</c:v>
                </c:pt>
                <c:pt idx="257" formatCode="0.00%">
                  <c:v>1.09368E-2</c:v>
                </c:pt>
                <c:pt idx="258" formatCode="0.00%">
                  <c:v>1.09982E-2</c:v>
                </c:pt>
                <c:pt idx="259" formatCode="0.00%">
                  <c:v>1.09952E-2</c:v>
                </c:pt>
                <c:pt idx="260" formatCode="0.00%">
                  <c:v>1.0998000000000001E-2</c:v>
                </c:pt>
                <c:pt idx="261" formatCode="0.00%">
                  <c:v>1.0673800000000001E-2</c:v>
                </c:pt>
                <c:pt idx="262" formatCode="0.00%">
                  <c:v>1.09952E-2</c:v>
                </c:pt>
                <c:pt idx="263" formatCode="0.00%">
                  <c:v>1.0749699999999999E-2</c:v>
                </c:pt>
                <c:pt idx="264" formatCode="0.00%">
                  <c:v>1.06605E-2</c:v>
                </c:pt>
                <c:pt idx="265" formatCode="0.00%">
                  <c:v>1.1496299999999999E-2</c:v>
                </c:pt>
                <c:pt idx="266" formatCode="0.00%">
                  <c:v>1.1848000000000001E-2</c:v>
                </c:pt>
                <c:pt idx="267" formatCode="0.00%">
                  <c:v>1.16647E-2</c:v>
                </c:pt>
                <c:pt idx="268" formatCode="0.00%">
                  <c:v>1.21105E-2</c:v>
                </c:pt>
                <c:pt idx="269" formatCode="0.00%">
                  <c:v>1.1497E-2</c:v>
                </c:pt>
                <c:pt idx="270" formatCode="0.00%">
                  <c:v>1.14988E-2</c:v>
                </c:pt>
                <c:pt idx="271" formatCode="0.00%">
                  <c:v>1.1474699999999999E-2</c:v>
                </c:pt>
                <c:pt idx="272" formatCode="0.00%">
                  <c:v>1.15505E-2</c:v>
                </c:pt>
                <c:pt idx="273" formatCode="0.00%">
                  <c:v>1.1526999999999999E-2</c:v>
                </c:pt>
                <c:pt idx="274" formatCode="0.00%">
                  <c:v>1.1659000000000001E-2</c:v>
                </c:pt>
                <c:pt idx="275" formatCode="0.00%">
                  <c:v>1.14757E-2</c:v>
                </c:pt>
                <c:pt idx="276" formatCode="0.00%">
                  <c:v>1.12015E-2</c:v>
                </c:pt>
                <c:pt idx="277" formatCode="0.00%">
                  <c:v>1.12005E-2</c:v>
                </c:pt>
                <c:pt idx="278" formatCode="0.00%">
                  <c:v>1.12018E-2</c:v>
                </c:pt>
                <c:pt idx="279" formatCode="0.00%">
                  <c:v>1.15005E-2</c:v>
                </c:pt>
                <c:pt idx="280" formatCode="0.00%">
                  <c:v>1.1499500000000001E-2</c:v>
                </c:pt>
                <c:pt idx="281" formatCode="0.00%">
                  <c:v>1.14988E-2</c:v>
                </c:pt>
                <c:pt idx="282" formatCode="0.00%">
                  <c:v>1.1785500000000001E-2</c:v>
                </c:pt>
                <c:pt idx="283" formatCode="0.00%">
                  <c:v>1.1198999999999999E-2</c:v>
                </c:pt>
                <c:pt idx="284" formatCode="0.00%">
                  <c:v>1.17815E-2</c:v>
                </c:pt>
                <c:pt idx="285" formatCode="0.00%">
                  <c:v>1.1776200000000001E-2</c:v>
                </c:pt>
                <c:pt idx="286" formatCode="0.00%">
                  <c:v>1.1494799999999999E-2</c:v>
                </c:pt>
                <c:pt idx="287" formatCode="0.00%">
                  <c:v>1.1466E-2</c:v>
                </c:pt>
                <c:pt idx="288" formatCode="0.00%">
                  <c:v>1.1338500000000001E-2</c:v>
                </c:pt>
                <c:pt idx="289" formatCode="0.00%">
                  <c:v>1.1469199999999999E-2</c:v>
                </c:pt>
                <c:pt idx="290" formatCode="0.00%">
                  <c:v>1.0985999999999999E-2</c:v>
                </c:pt>
                <c:pt idx="291" formatCode="0.00%">
                  <c:v>1.0995999999999999E-2</c:v>
                </c:pt>
                <c:pt idx="292" formatCode="0.00%">
                  <c:v>1.07493E-2</c:v>
                </c:pt>
                <c:pt idx="293" formatCode="0.00%">
                  <c:v>1.1106999999999999E-2</c:v>
                </c:pt>
                <c:pt idx="294" formatCode="0.00%">
                  <c:v>1.0948999999999999E-2</c:v>
                </c:pt>
                <c:pt idx="295" formatCode="0.00%">
                  <c:v>1.01598E-2</c:v>
                </c:pt>
                <c:pt idx="296" formatCode="0.00%">
                  <c:v>1.013E-2</c:v>
                </c:pt>
                <c:pt idx="297" formatCode="0.00%">
                  <c:v>1.005E-2</c:v>
                </c:pt>
                <c:pt idx="298" formatCode="0.00%">
                  <c:v>1.0049500000000001E-2</c:v>
                </c:pt>
                <c:pt idx="299" formatCode="0.00%">
                  <c:v>1.00465E-2</c:v>
                </c:pt>
                <c:pt idx="300" formatCode="0.00%">
                  <c:v>1.0021299999999999E-2</c:v>
                </c:pt>
                <c:pt idx="301" formatCode="0.00%">
                  <c:v>1.00827E-2</c:v>
                </c:pt>
                <c:pt idx="302" formatCode="0.00%">
                  <c:v>1.0222799999999999E-2</c:v>
                </c:pt>
                <c:pt idx="303" formatCode="0.00%">
                  <c:v>1.02262E-2</c:v>
                </c:pt>
                <c:pt idx="304" formatCode="0.00%">
                  <c:v>1.01382E-2</c:v>
                </c:pt>
                <c:pt idx="305" formatCode="0.00%">
                  <c:v>1.01397E-2</c:v>
                </c:pt>
                <c:pt idx="306" formatCode="0.00%">
                  <c:v>1.02507E-2</c:v>
                </c:pt>
                <c:pt idx="307" formatCode="0.00%">
                  <c:v>1.04505E-2</c:v>
                </c:pt>
                <c:pt idx="308" formatCode="0.00%">
                  <c:v>1.056E-2</c:v>
                </c:pt>
                <c:pt idx="309" formatCode="0.00%">
                  <c:v>1.0555800000000001E-2</c:v>
                </c:pt>
                <c:pt idx="310" formatCode="0.00%">
                  <c:v>1.0555200000000001E-2</c:v>
                </c:pt>
                <c:pt idx="311" formatCode="0.00%">
                  <c:v>1.0350700000000001E-2</c:v>
                </c:pt>
                <c:pt idx="312" formatCode="0.00%">
                  <c:v>1.0353299999999999E-2</c:v>
                </c:pt>
                <c:pt idx="313" formatCode="0.00%">
                  <c:v>1.0199700000000001E-2</c:v>
                </c:pt>
                <c:pt idx="314" formatCode="0.00%">
                  <c:v>9.8995000000000003E-3</c:v>
                </c:pt>
                <c:pt idx="315" formatCode="0.00%">
                  <c:v>9.8496999999999994E-3</c:v>
                </c:pt>
                <c:pt idx="316" formatCode="0.00%">
                  <c:v>9.8504999999999999E-3</c:v>
                </c:pt>
                <c:pt idx="317" formatCode="0.00%">
                  <c:v>1.0095699999999999E-2</c:v>
                </c:pt>
                <c:pt idx="318" formatCode="0.00%">
                  <c:v>9.8542999999999999E-3</c:v>
                </c:pt>
                <c:pt idx="319" formatCode="0.00%">
                  <c:v>9.9609999999999994E-3</c:v>
                </c:pt>
                <c:pt idx="320" formatCode="0.00%">
                  <c:v>9.9550000000000003E-3</c:v>
                </c:pt>
                <c:pt idx="321" formatCode="0.00%">
                  <c:v>9.8738000000000003E-3</c:v>
                </c:pt>
                <c:pt idx="322" formatCode="0.00%">
                  <c:v>1.0006699999999999E-2</c:v>
                </c:pt>
                <c:pt idx="323" formatCode="0.00%">
                  <c:v>9.8474999999999986E-3</c:v>
                </c:pt>
                <c:pt idx="324" formatCode="0.00%">
                  <c:v>1.00848E-2</c:v>
                </c:pt>
                <c:pt idx="325" formatCode="0.00%">
                  <c:v>1.001E-2</c:v>
                </c:pt>
                <c:pt idx="326" formatCode="0.00%">
                  <c:v>9.9992999999999992E-3</c:v>
                </c:pt>
                <c:pt idx="327" formatCode="0.00%">
                  <c:v>9.8066999999999998E-3</c:v>
                </c:pt>
                <c:pt idx="328" formatCode="0.00%">
                  <c:v>9.970999999999999E-3</c:v>
                </c:pt>
                <c:pt idx="329" formatCode="0.00%">
                  <c:v>9.6831999999999994E-3</c:v>
                </c:pt>
                <c:pt idx="330" formatCode="0.00%">
                  <c:v>9.6559999999999997E-3</c:v>
                </c:pt>
                <c:pt idx="331" formatCode="0.00%">
                  <c:v>9.6003000000000008E-3</c:v>
                </c:pt>
                <c:pt idx="332" formatCode="0.00%">
                  <c:v>9.5996999999999992E-3</c:v>
                </c:pt>
                <c:pt idx="333" formatCode="0.00%">
                  <c:v>9.6579999999999999E-3</c:v>
                </c:pt>
                <c:pt idx="334" formatCode="0.00%">
                  <c:v>9.6584999999999987E-3</c:v>
                </c:pt>
                <c:pt idx="335" formatCode="0.00%">
                  <c:v>9.6454999999999996E-3</c:v>
                </c:pt>
                <c:pt idx="336" formatCode="0.00%">
                  <c:v>9.3950000000000006E-3</c:v>
                </c:pt>
                <c:pt idx="337" formatCode="0.00%">
                  <c:v>9.5005000000000003E-3</c:v>
                </c:pt>
                <c:pt idx="338" formatCode="0.00%">
                  <c:v>9.5499999999999995E-3</c:v>
                </c:pt>
                <c:pt idx="339" formatCode="0.00%">
                  <c:v>9.391E-3</c:v>
                </c:pt>
                <c:pt idx="340" formatCode="0.00%">
                  <c:v>9.2999999999999992E-3</c:v>
                </c:pt>
                <c:pt idx="341" formatCode="0.00%">
                  <c:v>9.3474999999999999E-3</c:v>
                </c:pt>
                <c:pt idx="342" formatCode="0.00%">
                  <c:v>9.357299999999999E-3</c:v>
                </c:pt>
                <c:pt idx="343" formatCode="0.00%">
                  <c:v>9.2495000000000008E-3</c:v>
                </c:pt>
                <c:pt idx="344" formatCode="0.00%">
                  <c:v>9.3504999999999994E-3</c:v>
                </c:pt>
                <c:pt idx="345" formatCode="0.00%">
                  <c:v>9.242499999999999E-3</c:v>
                </c:pt>
                <c:pt idx="346" formatCode="0.00%">
                  <c:v>9.4525000000000008E-3</c:v>
                </c:pt>
                <c:pt idx="347" formatCode="0.00%">
                  <c:v>9.4520000000000003E-3</c:v>
                </c:pt>
                <c:pt idx="348" formatCode="0.00%">
                  <c:v>9.4575000000000006E-3</c:v>
                </c:pt>
                <c:pt idx="349" formatCode="0.00%">
                  <c:v>9.4447999999999997E-3</c:v>
                </c:pt>
                <c:pt idx="350" formatCode="0.00%">
                  <c:v>9.3507E-3</c:v>
                </c:pt>
                <c:pt idx="351" formatCode="0.00%">
                  <c:v>9.3507E-3</c:v>
                </c:pt>
                <c:pt idx="352" formatCode="0.00%">
                  <c:v>9.6605000000000007E-3</c:v>
                </c:pt>
                <c:pt idx="353" formatCode="0.00%">
                  <c:v>9.7105000000000004E-3</c:v>
                </c:pt>
                <c:pt idx="354" formatCode="0.00%">
                  <c:v>9.8352999999999999E-3</c:v>
                </c:pt>
                <c:pt idx="355" formatCode="0.00%">
                  <c:v>9.8364999999999998E-3</c:v>
                </c:pt>
                <c:pt idx="356" formatCode="0.00%">
                  <c:v>9.8356999999999993E-3</c:v>
                </c:pt>
                <c:pt idx="357" formatCode="0.00%">
                  <c:v>9.8045000000000007E-3</c:v>
                </c:pt>
                <c:pt idx="358" formatCode="0.00%">
                  <c:v>9.835E-3</c:v>
                </c:pt>
                <c:pt idx="359" formatCode="0.00%">
                  <c:v>9.7754999999999995E-3</c:v>
                </c:pt>
                <c:pt idx="360" formatCode="0.00%">
                  <c:v>1.02945E-2</c:v>
                </c:pt>
                <c:pt idx="361" formatCode="0.00%">
                  <c:v>1.02942E-2</c:v>
                </c:pt>
                <c:pt idx="362" formatCode="0.00%">
                  <c:v>1.0335299999999999E-2</c:v>
                </c:pt>
                <c:pt idx="363" formatCode="0.00%">
                  <c:v>1.0161E-2</c:v>
                </c:pt>
                <c:pt idx="364" formatCode="0.00%">
                  <c:v>1.00543E-2</c:v>
                </c:pt>
                <c:pt idx="365" formatCode="0.00%">
                  <c:v>1.00673E-2</c:v>
                </c:pt>
                <c:pt idx="366" formatCode="0.00%">
                  <c:v>1.00865E-2</c:v>
                </c:pt>
                <c:pt idx="367" formatCode="0.00%">
                  <c:v>1.0408499999999999E-2</c:v>
                </c:pt>
                <c:pt idx="368" formatCode="0.00%">
                  <c:v>1.0304799999999999E-2</c:v>
                </c:pt>
                <c:pt idx="369" formatCode="0.00%">
                  <c:v>1.0295499999999999E-2</c:v>
                </c:pt>
                <c:pt idx="370" formatCode="0.00%">
                  <c:v>1.03027E-2</c:v>
                </c:pt>
                <c:pt idx="371" formatCode="0.00%">
                  <c:v>1.0286499999999999E-2</c:v>
                </c:pt>
                <c:pt idx="372" formatCode="0.00%">
                  <c:v>1.0149999999999999E-2</c:v>
                </c:pt>
                <c:pt idx="373" formatCode="0.00%">
                  <c:v>1.0149E-2</c:v>
                </c:pt>
                <c:pt idx="374" formatCode="0.00%">
                  <c:v>1.01397E-2</c:v>
                </c:pt>
                <c:pt idx="375" formatCode="0.00%">
                  <c:v>9.9264999999999996E-3</c:v>
                </c:pt>
                <c:pt idx="376" formatCode="0.00%">
                  <c:v>9.9569999999999988E-3</c:v>
                </c:pt>
                <c:pt idx="377" formatCode="0.00%">
                  <c:v>1.0255500000000001E-2</c:v>
                </c:pt>
                <c:pt idx="378" formatCode="0.00%">
                  <c:v>1.0255500000000001E-2</c:v>
                </c:pt>
                <c:pt idx="379" formatCode="0.00%">
                  <c:v>1.0007500000000001E-2</c:v>
                </c:pt>
                <c:pt idx="380" formatCode="0.00%">
                  <c:v>9.7003000000000002E-3</c:v>
                </c:pt>
                <c:pt idx="381" formatCode="0.00%">
                  <c:v>1.0047499999999999E-2</c:v>
                </c:pt>
                <c:pt idx="382" formatCode="0.00%">
                  <c:v>9.7488000000000002E-3</c:v>
                </c:pt>
                <c:pt idx="383" formatCode="0.00%">
                  <c:v>9.7537000000000006E-3</c:v>
                </c:pt>
                <c:pt idx="384" formatCode="0.00%">
                  <c:v>9.4790000000000013E-3</c:v>
                </c:pt>
                <c:pt idx="385" formatCode="0.00%">
                  <c:v>9.4771999999999999E-3</c:v>
                </c:pt>
                <c:pt idx="386" formatCode="0.00%">
                  <c:v>9.5802000000000005E-3</c:v>
                </c:pt>
                <c:pt idx="387" formatCode="0.00%">
                  <c:v>9.4617999999999994E-3</c:v>
                </c:pt>
                <c:pt idx="388" formatCode="0.00%">
                  <c:v>9.2715000000000002E-3</c:v>
                </c:pt>
                <c:pt idx="389" formatCode="0.00%">
                  <c:v>9.294199999999999E-3</c:v>
                </c:pt>
                <c:pt idx="390" formatCode="0.00%">
                  <c:v>9.3027000000000006E-3</c:v>
                </c:pt>
                <c:pt idx="391" formatCode="0.00%">
                  <c:v>9.3025E-3</c:v>
                </c:pt>
                <c:pt idx="392" formatCode="0.00%">
                  <c:v>9.1018000000000002E-3</c:v>
                </c:pt>
                <c:pt idx="393" formatCode="0.00%">
                  <c:v>9.1009999999999997E-3</c:v>
                </c:pt>
                <c:pt idx="394" formatCode="0.00%">
                  <c:v>9.0472999999999994E-3</c:v>
                </c:pt>
                <c:pt idx="395" formatCode="0.00%">
                  <c:v>9.0229999999999998E-3</c:v>
                </c:pt>
                <c:pt idx="396" formatCode="0.00%">
                  <c:v>9.0224999999999993E-3</c:v>
                </c:pt>
                <c:pt idx="397" formatCode="0.00%">
                  <c:v>9.0400000000000012E-3</c:v>
                </c:pt>
                <c:pt idx="398" formatCode="0.00%">
                  <c:v>9.0447999999999987E-3</c:v>
                </c:pt>
                <c:pt idx="399" formatCode="0.00%">
                  <c:v>8.9002999999999999E-3</c:v>
                </c:pt>
                <c:pt idx="400" formatCode="0.00%">
                  <c:v>9.0352999999999996E-3</c:v>
                </c:pt>
                <c:pt idx="401" formatCode="0.00%">
                  <c:v>8.8742999999999999E-3</c:v>
                </c:pt>
                <c:pt idx="402" formatCode="0.00%">
                  <c:v>8.8503000000000002E-3</c:v>
                </c:pt>
                <c:pt idx="403" formatCode="0.00%">
                  <c:v>8.8500000000000002E-3</c:v>
                </c:pt>
                <c:pt idx="404" formatCode="0.00%">
                  <c:v>8.9117999999999992E-3</c:v>
                </c:pt>
                <c:pt idx="405" formatCode="0.00%">
                  <c:v>8.6254999999999995E-3</c:v>
                </c:pt>
                <c:pt idx="406" formatCode="0.00%">
                  <c:v>8.6254999999999995E-3</c:v>
                </c:pt>
                <c:pt idx="407" formatCode="0.00%">
                  <c:v>8.8097999999999996E-3</c:v>
                </c:pt>
                <c:pt idx="408" formatCode="0.00%">
                  <c:v>8.3996999999999995E-3</c:v>
                </c:pt>
                <c:pt idx="409" formatCode="0.00%">
                  <c:v>8.5959999999999995E-3</c:v>
                </c:pt>
                <c:pt idx="410" formatCode="0.00%">
                  <c:v>8.3933000000000011E-3</c:v>
                </c:pt>
                <c:pt idx="411" formatCode="0.00%">
                  <c:v>8.4002999999999994E-3</c:v>
                </c:pt>
                <c:pt idx="412" formatCode="0.00%">
                  <c:v>8.397E-3</c:v>
                </c:pt>
                <c:pt idx="413" formatCode="0.00%">
                  <c:v>8.3076999999999995E-3</c:v>
                </c:pt>
                <c:pt idx="414" formatCode="0.00%">
                  <c:v>8.2974999999999993E-3</c:v>
                </c:pt>
                <c:pt idx="415" formatCode="0.00%">
                  <c:v>8.2997000000000001E-3</c:v>
                </c:pt>
                <c:pt idx="416" formatCode="0.00%">
                  <c:v>8.3010000000000011E-3</c:v>
                </c:pt>
                <c:pt idx="417" formatCode="0.00%">
                  <c:v>8.6290000000000013E-3</c:v>
                </c:pt>
                <c:pt idx="418" formatCode="0.00%">
                  <c:v>8.5246999999999996E-3</c:v>
                </c:pt>
                <c:pt idx="419" formatCode="0.00%">
                  <c:v>8.6067000000000001E-3</c:v>
                </c:pt>
                <c:pt idx="420" formatCode="0.00%">
                  <c:v>8.5260000000000006E-3</c:v>
                </c:pt>
                <c:pt idx="421" formatCode="0.00%">
                  <c:v>8.5959999999999995E-3</c:v>
                </c:pt>
                <c:pt idx="422" formatCode="0.00%">
                  <c:v>8.5260000000000006E-3</c:v>
                </c:pt>
                <c:pt idx="423" formatCode="0.00%">
                  <c:v>8.5500000000000003E-3</c:v>
                </c:pt>
                <c:pt idx="424" formatCode="0.00%">
                  <c:v>8.5004999999999994E-3</c:v>
                </c:pt>
                <c:pt idx="425" formatCode="0.00%">
                  <c:v>8.5006999999999999E-3</c:v>
                </c:pt>
                <c:pt idx="426" formatCode="0.00%">
                  <c:v>8.5482000000000006E-3</c:v>
                </c:pt>
                <c:pt idx="427" formatCode="0.00%">
                  <c:v>8.5488000000000005E-3</c:v>
                </c:pt>
                <c:pt idx="428" formatCode="0.00%">
                  <c:v>8.5518E-3</c:v>
                </c:pt>
                <c:pt idx="429" formatCode="0.00%">
                  <c:v>8.5749999999999993E-3</c:v>
                </c:pt>
                <c:pt idx="430" formatCode="0.00%">
                  <c:v>8.5543000000000008E-3</c:v>
                </c:pt>
                <c:pt idx="431" formatCode="0.00%">
                  <c:v>8.6063000000000008E-3</c:v>
                </c:pt>
                <c:pt idx="432" formatCode="0.00%">
                  <c:v>8.6081999999999999E-3</c:v>
                </c:pt>
                <c:pt idx="433" formatCode="0.00%">
                  <c:v>8.6060000000000008E-3</c:v>
                </c:pt>
                <c:pt idx="434" formatCode="0.00%">
                  <c:v>8.6017999999999997E-3</c:v>
                </c:pt>
                <c:pt idx="435" formatCode="0.00%">
                  <c:v>8.6070000000000001E-3</c:v>
                </c:pt>
                <c:pt idx="436" formatCode="0.00%">
                  <c:v>8.6081999999999999E-3</c:v>
                </c:pt>
                <c:pt idx="437" formatCode="0.00%">
                  <c:v>8.6113000000000006E-3</c:v>
                </c:pt>
                <c:pt idx="438" formatCode="0.00%">
                  <c:v>8.6993000000000001E-3</c:v>
                </c:pt>
                <c:pt idx="439" formatCode="0.00%">
                  <c:v>8.604500000000001E-3</c:v>
                </c:pt>
                <c:pt idx="440" formatCode="0.00%">
                  <c:v>8.6081999999999999E-3</c:v>
                </c:pt>
                <c:pt idx="441" formatCode="0.00%">
                  <c:v>8.6064999999999996E-3</c:v>
                </c:pt>
                <c:pt idx="442" formatCode="0.00%">
                  <c:v>8.6144999999999989E-3</c:v>
                </c:pt>
                <c:pt idx="443" formatCode="0.00%">
                  <c:v>8.6052000000000003E-3</c:v>
                </c:pt>
                <c:pt idx="444" formatCode="0.00%">
                  <c:v>8.6011999999999998E-3</c:v>
                </c:pt>
                <c:pt idx="445" formatCode="0.00%">
                  <c:v>8.6063000000000008E-3</c:v>
                </c:pt>
                <c:pt idx="446" formatCode="0.00%">
                  <c:v>8.6094999999999991E-3</c:v>
                </c:pt>
                <c:pt idx="447" formatCode="0.00%">
                  <c:v>8.6067000000000001E-3</c:v>
                </c:pt>
                <c:pt idx="448" formatCode="0.00%">
                  <c:v>8.6067000000000001E-3</c:v>
                </c:pt>
                <c:pt idx="449" formatCode="0.00%">
                  <c:v>8.6063000000000008E-3</c:v>
                </c:pt>
                <c:pt idx="450" formatCode="0.00%">
                  <c:v>8.6064999999999996E-3</c:v>
                </c:pt>
                <c:pt idx="451" formatCode="0.00%">
                  <c:v>8.6097999999999991E-3</c:v>
                </c:pt>
                <c:pt idx="452" formatCode="0.00%">
                  <c:v>8.6032999999999995E-3</c:v>
                </c:pt>
                <c:pt idx="453" formatCode="0.00%">
                  <c:v>9.0972999999999991E-3</c:v>
                </c:pt>
                <c:pt idx="454" formatCode="0.00%">
                  <c:v>9.1485000000000004E-3</c:v>
                </c:pt>
                <c:pt idx="455" formatCode="0.00%">
                  <c:v>9.1503000000000001E-3</c:v>
                </c:pt>
                <c:pt idx="456" formatCode="0.00%">
                  <c:v>9.1257000000000005E-3</c:v>
                </c:pt>
                <c:pt idx="457" formatCode="0.00%">
                  <c:v>9.1470000000000006E-3</c:v>
                </c:pt>
                <c:pt idx="458" formatCode="0.00%">
                  <c:v>9.0989999999999994E-3</c:v>
                </c:pt>
                <c:pt idx="459" formatCode="0.00%">
                  <c:v>9.0220000000000005E-3</c:v>
                </c:pt>
                <c:pt idx="460" formatCode="0.00%">
                  <c:v>9.0215E-3</c:v>
                </c:pt>
                <c:pt idx="461" formatCode="0.00%">
                  <c:v>9.0220000000000005E-3</c:v>
                </c:pt>
                <c:pt idx="462" formatCode="0.00%">
                  <c:v>9.1018000000000002E-3</c:v>
                </c:pt>
                <c:pt idx="463" formatCode="0.00%">
                  <c:v>9.1003000000000004E-3</c:v>
                </c:pt>
                <c:pt idx="464" formatCode="0.00%">
                  <c:v>8.9984999999999996E-3</c:v>
                </c:pt>
                <c:pt idx="465" formatCode="0.00%">
                  <c:v>8.9999999999999993E-3</c:v>
                </c:pt>
                <c:pt idx="466" formatCode="0.00%">
                  <c:v>9.0004999999999998E-3</c:v>
                </c:pt>
                <c:pt idx="467" formatCode="0.00%">
                  <c:v>9.0112999999999999E-3</c:v>
                </c:pt>
                <c:pt idx="468" formatCode="0.00%">
                  <c:v>9.1745000000000004E-3</c:v>
                </c:pt>
                <c:pt idx="469" formatCode="0.00%">
                  <c:v>9.1731999999999994E-3</c:v>
                </c:pt>
                <c:pt idx="470" formatCode="0.00%">
                  <c:v>9.3004999999999997E-3</c:v>
                </c:pt>
                <c:pt idx="471" formatCode="0.00%">
                  <c:v>9.0066999999999994E-3</c:v>
                </c:pt>
                <c:pt idx="472" formatCode="0.00%">
                  <c:v>9.0025000000000001E-3</c:v>
                </c:pt>
                <c:pt idx="473" formatCode="0.00%">
                  <c:v>9.0018000000000008E-3</c:v>
                </c:pt>
                <c:pt idx="474" formatCode="0.00%">
                  <c:v>9.0048000000000003E-3</c:v>
                </c:pt>
                <c:pt idx="475" formatCode="0.00%">
                  <c:v>9.1677000000000008E-3</c:v>
                </c:pt>
                <c:pt idx="476" formatCode="0.00%">
                  <c:v>9.2010000000000008E-3</c:v>
                </c:pt>
                <c:pt idx="477" formatCode="0.00%">
                  <c:v>9.1973000000000003E-3</c:v>
                </c:pt>
                <c:pt idx="478" formatCode="0.00%">
                  <c:v>9.1999999999999998E-3</c:v>
                </c:pt>
                <c:pt idx="479" formatCode="0.00%">
                  <c:v>9.1952000000000006E-3</c:v>
                </c:pt>
                <c:pt idx="480" formatCode="0.00%">
                  <c:v>9.5254999999999992E-3</c:v>
                </c:pt>
                <c:pt idx="481" formatCode="0.00%">
                  <c:v>9.5984999999999994E-3</c:v>
                </c:pt>
                <c:pt idx="482" formatCode="0.00%">
                  <c:v>9.5965000000000009E-3</c:v>
                </c:pt>
                <c:pt idx="483" formatCode="0.00%">
                  <c:v>9.2712999999999997E-3</c:v>
                </c:pt>
                <c:pt idx="484" formatCode="0.00%">
                  <c:v>9.275499999999999E-3</c:v>
                </c:pt>
                <c:pt idx="485" formatCode="0.00%">
                  <c:v>9.4753000000000007E-3</c:v>
                </c:pt>
                <c:pt idx="486" formatCode="0.00%">
                  <c:v>9.4783000000000003E-3</c:v>
                </c:pt>
                <c:pt idx="487" formatCode="0.00%">
                  <c:v>9.4657999999999999E-3</c:v>
                </c:pt>
                <c:pt idx="488" formatCode="0.00%">
                  <c:v>9.4219999999999998E-3</c:v>
                </c:pt>
                <c:pt idx="489" formatCode="0.00%">
                  <c:v>9.4694999999999988E-3</c:v>
                </c:pt>
                <c:pt idx="490" formatCode="0.00%">
                  <c:v>9.4660000000000005E-3</c:v>
                </c:pt>
                <c:pt idx="491" formatCode="0.00%">
                  <c:v>9.4701999999999998E-3</c:v>
                </c:pt>
                <c:pt idx="492" formatCode="0.00%">
                  <c:v>9.3969999999999991E-3</c:v>
                </c:pt>
                <c:pt idx="493" formatCode="0.00%">
                  <c:v>9.1979999999999996E-3</c:v>
                </c:pt>
                <c:pt idx="494" formatCode="0.00%">
                  <c:v>9.0080000000000004E-3</c:v>
                </c:pt>
                <c:pt idx="495" formatCode="0.00%">
                  <c:v>9.0012000000000009E-3</c:v>
                </c:pt>
                <c:pt idx="496" formatCode="0.00%">
                  <c:v>9.0402E-3</c:v>
                </c:pt>
                <c:pt idx="497" formatCode="0.00%">
                  <c:v>9.0220000000000005E-3</c:v>
                </c:pt>
                <c:pt idx="498" formatCode="0.00%">
                  <c:v>8.8019999999999991E-3</c:v>
                </c:pt>
                <c:pt idx="499" formatCode="0.00%">
                  <c:v>8.7481999999999994E-3</c:v>
                </c:pt>
                <c:pt idx="500" formatCode="0.00%">
                  <c:v>8.8952000000000007E-3</c:v>
                </c:pt>
                <c:pt idx="501" formatCode="0.00%">
                  <c:v>9.0497000000000008E-3</c:v>
                </c:pt>
                <c:pt idx="502" formatCode="0.00%">
                  <c:v>9.0500000000000008E-3</c:v>
                </c:pt>
                <c:pt idx="503" formatCode="0.00%">
                  <c:v>9.0540000000000013E-3</c:v>
                </c:pt>
                <c:pt idx="504" formatCode="0.00%">
                  <c:v>9.0503000000000007E-3</c:v>
                </c:pt>
                <c:pt idx="505" formatCode="0.00%">
                  <c:v>9.0489999999999998E-3</c:v>
                </c:pt>
                <c:pt idx="506" formatCode="0.00%">
                  <c:v>8.7002999999999994E-3</c:v>
                </c:pt>
                <c:pt idx="507" formatCode="0.00%">
                  <c:v>8.6980000000000009E-3</c:v>
                </c:pt>
                <c:pt idx="508" formatCode="0.00%">
                  <c:v>8.5985000000000002E-3</c:v>
                </c:pt>
                <c:pt idx="509" formatCode="0.00%">
                  <c:v>8.5947999999999997E-3</c:v>
                </c:pt>
                <c:pt idx="510" formatCode="0.00%">
                  <c:v>8.5518E-3</c:v>
                </c:pt>
                <c:pt idx="511" formatCode="0.00%">
                  <c:v>8.4495000000000004E-3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D6F-4465-AC57-22EF1B461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918080"/>
        <c:axId val="45919616"/>
      </c:lineChart>
      <c:dateAx>
        <c:axId val="45918080"/>
        <c:scaling>
          <c:orientation val="minMax"/>
        </c:scaling>
        <c:delete val="0"/>
        <c:axPos val="b"/>
        <c:numFmt formatCode="d/mm/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19616"/>
        <c:crosses val="autoZero"/>
        <c:auto val="1"/>
        <c:lblOffset val="100"/>
        <c:baseTimeUnit val="days"/>
        <c:majorUnit val="3"/>
        <c:majorTimeUnit val="months"/>
      </c:dateAx>
      <c:valAx>
        <c:axId val="4591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1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000"/>
              <a:t>Major Banks: "Bail-in</a:t>
            </a:r>
            <a:r>
              <a:rPr lang="en-AU" sz="2000" baseline="0"/>
              <a:t>" Securities Yields</a:t>
            </a:r>
            <a:endParaRPr lang="en-AU" sz="20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Sheet6!$B$1:$B$157</c:f>
              <c:strCache>
                <c:ptCount val="157"/>
                <c:pt idx="0">
                  <c:v>CBAPD Margin to first call date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Sheet6!$A$158:$A$2849</c:f>
              <c:numCache>
                <c:formatCode>d/mm/yy;@</c:formatCode>
                <c:ptCount val="2692"/>
                <c:pt idx="0">
                  <c:v>40823</c:v>
                </c:pt>
                <c:pt idx="1">
                  <c:v>40826</c:v>
                </c:pt>
                <c:pt idx="2">
                  <c:v>40827</c:v>
                </c:pt>
                <c:pt idx="3">
                  <c:v>40828</c:v>
                </c:pt>
                <c:pt idx="4">
                  <c:v>40829</c:v>
                </c:pt>
                <c:pt idx="5">
                  <c:v>40830</c:v>
                </c:pt>
                <c:pt idx="6">
                  <c:v>40833</c:v>
                </c:pt>
                <c:pt idx="7">
                  <c:v>40834</c:v>
                </c:pt>
                <c:pt idx="8">
                  <c:v>40835</c:v>
                </c:pt>
                <c:pt idx="9">
                  <c:v>40836</c:v>
                </c:pt>
                <c:pt idx="10">
                  <c:v>40837</c:v>
                </c:pt>
                <c:pt idx="11">
                  <c:v>40840</c:v>
                </c:pt>
                <c:pt idx="12">
                  <c:v>40841</c:v>
                </c:pt>
                <c:pt idx="13">
                  <c:v>40842</c:v>
                </c:pt>
                <c:pt idx="14">
                  <c:v>40843</c:v>
                </c:pt>
                <c:pt idx="15">
                  <c:v>40844</c:v>
                </c:pt>
                <c:pt idx="16">
                  <c:v>40847</c:v>
                </c:pt>
                <c:pt idx="17">
                  <c:v>40848</c:v>
                </c:pt>
                <c:pt idx="18">
                  <c:v>40849</c:v>
                </c:pt>
                <c:pt idx="19">
                  <c:v>40850</c:v>
                </c:pt>
                <c:pt idx="20">
                  <c:v>40851</c:v>
                </c:pt>
                <c:pt idx="21">
                  <c:v>40854</c:v>
                </c:pt>
                <c:pt idx="22">
                  <c:v>40855</c:v>
                </c:pt>
                <c:pt idx="23">
                  <c:v>40856</c:v>
                </c:pt>
                <c:pt idx="24">
                  <c:v>40857</c:v>
                </c:pt>
                <c:pt idx="25">
                  <c:v>40858</c:v>
                </c:pt>
                <c:pt idx="26">
                  <c:v>40861</c:v>
                </c:pt>
                <c:pt idx="27">
                  <c:v>40862</c:v>
                </c:pt>
                <c:pt idx="28">
                  <c:v>40863</c:v>
                </c:pt>
                <c:pt idx="29">
                  <c:v>40864</c:v>
                </c:pt>
                <c:pt idx="30">
                  <c:v>40865</c:v>
                </c:pt>
                <c:pt idx="31">
                  <c:v>40868</c:v>
                </c:pt>
                <c:pt idx="32">
                  <c:v>40869</c:v>
                </c:pt>
                <c:pt idx="33">
                  <c:v>40870</c:v>
                </c:pt>
                <c:pt idx="34">
                  <c:v>40871</c:v>
                </c:pt>
                <c:pt idx="35">
                  <c:v>40872</c:v>
                </c:pt>
                <c:pt idx="36">
                  <c:v>40875</c:v>
                </c:pt>
                <c:pt idx="37">
                  <c:v>40876</c:v>
                </c:pt>
                <c:pt idx="38">
                  <c:v>40877</c:v>
                </c:pt>
                <c:pt idx="39">
                  <c:v>40878</c:v>
                </c:pt>
                <c:pt idx="40">
                  <c:v>40879</c:v>
                </c:pt>
                <c:pt idx="41">
                  <c:v>40882</c:v>
                </c:pt>
                <c:pt idx="42">
                  <c:v>40883</c:v>
                </c:pt>
                <c:pt idx="43">
                  <c:v>40884</c:v>
                </c:pt>
                <c:pt idx="44">
                  <c:v>40885</c:v>
                </c:pt>
                <c:pt idx="45">
                  <c:v>40886</c:v>
                </c:pt>
                <c:pt idx="46">
                  <c:v>40889</c:v>
                </c:pt>
                <c:pt idx="47">
                  <c:v>40890</c:v>
                </c:pt>
                <c:pt idx="48">
                  <c:v>40891</c:v>
                </c:pt>
                <c:pt idx="49">
                  <c:v>40892</c:v>
                </c:pt>
                <c:pt idx="50">
                  <c:v>40893</c:v>
                </c:pt>
                <c:pt idx="51">
                  <c:v>40896</c:v>
                </c:pt>
                <c:pt idx="52">
                  <c:v>40897</c:v>
                </c:pt>
                <c:pt idx="53">
                  <c:v>40898</c:v>
                </c:pt>
                <c:pt idx="54">
                  <c:v>40899</c:v>
                </c:pt>
                <c:pt idx="55">
                  <c:v>40905</c:v>
                </c:pt>
                <c:pt idx="56">
                  <c:v>40906</c:v>
                </c:pt>
                <c:pt idx="57">
                  <c:v>40907</c:v>
                </c:pt>
                <c:pt idx="58">
                  <c:v>40911</c:v>
                </c:pt>
                <c:pt idx="59">
                  <c:v>40912</c:v>
                </c:pt>
                <c:pt idx="60">
                  <c:v>40913</c:v>
                </c:pt>
                <c:pt idx="61">
                  <c:v>40914</c:v>
                </c:pt>
                <c:pt idx="62">
                  <c:v>40917</c:v>
                </c:pt>
                <c:pt idx="63">
                  <c:v>40918</c:v>
                </c:pt>
                <c:pt idx="64">
                  <c:v>40919</c:v>
                </c:pt>
                <c:pt idx="65">
                  <c:v>40920</c:v>
                </c:pt>
                <c:pt idx="66">
                  <c:v>40921</c:v>
                </c:pt>
                <c:pt idx="67">
                  <c:v>40924</c:v>
                </c:pt>
                <c:pt idx="68">
                  <c:v>40925</c:v>
                </c:pt>
                <c:pt idx="69">
                  <c:v>40926</c:v>
                </c:pt>
                <c:pt idx="70">
                  <c:v>40927</c:v>
                </c:pt>
                <c:pt idx="71">
                  <c:v>40928</c:v>
                </c:pt>
                <c:pt idx="72">
                  <c:v>40931</c:v>
                </c:pt>
                <c:pt idx="73">
                  <c:v>40932</c:v>
                </c:pt>
                <c:pt idx="74">
                  <c:v>40933</c:v>
                </c:pt>
                <c:pt idx="75">
                  <c:v>40935</c:v>
                </c:pt>
                <c:pt idx="76">
                  <c:v>40938</c:v>
                </c:pt>
                <c:pt idx="77">
                  <c:v>40939</c:v>
                </c:pt>
                <c:pt idx="78">
                  <c:v>40940</c:v>
                </c:pt>
                <c:pt idx="79">
                  <c:v>40941</c:v>
                </c:pt>
                <c:pt idx="80">
                  <c:v>40942</c:v>
                </c:pt>
                <c:pt idx="81">
                  <c:v>40945</c:v>
                </c:pt>
                <c:pt idx="82">
                  <c:v>40946</c:v>
                </c:pt>
                <c:pt idx="83">
                  <c:v>40947</c:v>
                </c:pt>
                <c:pt idx="84">
                  <c:v>40948</c:v>
                </c:pt>
                <c:pt idx="85">
                  <c:v>40949</c:v>
                </c:pt>
                <c:pt idx="86">
                  <c:v>40952</c:v>
                </c:pt>
                <c:pt idx="87">
                  <c:v>40953</c:v>
                </c:pt>
                <c:pt idx="88">
                  <c:v>40954</c:v>
                </c:pt>
                <c:pt idx="89">
                  <c:v>40955</c:v>
                </c:pt>
                <c:pt idx="90">
                  <c:v>40956</c:v>
                </c:pt>
                <c:pt idx="91">
                  <c:v>40959</c:v>
                </c:pt>
                <c:pt idx="92">
                  <c:v>40960</c:v>
                </c:pt>
                <c:pt idx="93">
                  <c:v>40961</c:v>
                </c:pt>
                <c:pt idx="94">
                  <c:v>40962</c:v>
                </c:pt>
                <c:pt idx="95">
                  <c:v>40963</c:v>
                </c:pt>
                <c:pt idx="96">
                  <c:v>40966</c:v>
                </c:pt>
                <c:pt idx="97">
                  <c:v>40967</c:v>
                </c:pt>
                <c:pt idx="98">
                  <c:v>40968</c:v>
                </c:pt>
                <c:pt idx="99">
                  <c:v>40969</c:v>
                </c:pt>
                <c:pt idx="100">
                  <c:v>40970</c:v>
                </c:pt>
                <c:pt idx="101">
                  <c:v>40973</c:v>
                </c:pt>
                <c:pt idx="102">
                  <c:v>40974</c:v>
                </c:pt>
                <c:pt idx="103">
                  <c:v>40975</c:v>
                </c:pt>
                <c:pt idx="104">
                  <c:v>40976</c:v>
                </c:pt>
                <c:pt idx="105">
                  <c:v>40977</c:v>
                </c:pt>
                <c:pt idx="106">
                  <c:v>40980</c:v>
                </c:pt>
                <c:pt idx="107">
                  <c:v>40981</c:v>
                </c:pt>
                <c:pt idx="108">
                  <c:v>40982</c:v>
                </c:pt>
                <c:pt idx="109">
                  <c:v>40983</c:v>
                </c:pt>
                <c:pt idx="110">
                  <c:v>40984</c:v>
                </c:pt>
                <c:pt idx="111">
                  <c:v>40987</c:v>
                </c:pt>
                <c:pt idx="112">
                  <c:v>40988</c:v>
                </c:pt>
                <c:pt idx="113">
                  <c:v>40989</c:v>
                </c:pt>
                <c:pt idx="114">
                  <c:v>40990</c:v>
                </c:pt>
                <c:pt idx="115">
                  <c:v>40991</c:v>
                </c:pt>
                <c:pt idx="116">
                  <c:v>40994</c:v>
                </c:pt>
                <c:pt idx="117">
                  <c:v>40995</c:v>
                </c:pt>
                <c:pt idx="118">
                  <c:v>40996</c:v>
                </c:pt>
                <c:pt idx="119">
                  <c:v>40997</c:v>
                </c:pt>
                <c:pt idx="120">
                  <c:v>40998</c:v>
                </c:pt>
                <c:pt idx="121">
                  <c:v>41001</c:v>
                </c:pt>
                <c:pt idx="122">
                  <c:v>41002</c:v>
                </c:pt>
                <c:pt idx="123">
                  <c:v>41003</c:v>
                </c:pt>
                <c:pt idx="124">
                  <c:v>41004</c:v>
                </c:pt>
                <c:pt idx="125">
                  <c:v>41009</c:v>
                </c:pt>
                <c:pt idx="126">
                  <c:v>41010</c:v>
                </c:pt>
                <c:pt idx="127">
                  <c:v>41011</c:v>
                </c:pt>
                <c:pt idx="128">
                  <c:v>41012</c:v>
                </c:pt>
                <c:pt idx="129">
                  <c:v>41015</c:v>
                </c:pt>
                <c:pt idx="130">
                  <c:v>41016</c:v>
                </c:pt>
                <c:pt idx="131">
                  <c:v>41017</c:v>
                </c:pt>
                <c:pt idx="132">
                  <c:v>41018</c:v>
                </c:pt>
                <c:pt idx="133">
                  <c:v>41019</c:v>
                </c:pt>
                <c:pt idx="134">
                  <c:v>41022</c:v>
                </c:pt>
                <c:pt idx="135">
                  <c:v>41023</c:v>
                </c:pt>
                <c:pt idx="136">
                  <c:v>41025</c:v>
                </c:pt>
                <c:pt idx="137">
                  <c:v>41026</c:v>
                </c:pt>
                <c:pt idx="138">
                  <c:v>41029</c:v>
                </c:pt>
                <c:pt idx="139">
                  <c:v>41030</c:v>
                </c:pt>
                <c:pt idx="140">
                  <c:v>41031</c:v>
                </c:pt>
                <c:pt idx="141">
                  <c:v>41032</c:v>
                </c:pt>
                <c:pt idx="142">
                  <c:v>41033</c:v>
                </c:pt>
                <c:pt idx="143">
                  <c:v>41036</c:v>
                </c:pt>
                <c:pt idx="144">
                  <c:v>41037</c:v>
                </c:pt>
                <c:pt idx="145">
                  <c:v>41038</c:v>
                </c:pt>
                <c:pt idx="146">
                  <c:v>41039</c:v>
                </c:pt>
                <c:pt idx="147">
                  <c:v>41040</c:v>
                </c:pt>
                <c:pt idx="148">
                  <c:v>41043</c:v>
                </c:pt>
                <c:pt idx="149">
                  <c:v>41044</c:v>
                </c:pt>
                <c:pt idx="150">
                  <c:v>41045</c:v>
                </c:pt>
                <c:pt idx="151">
                  <c:v>41046</c:v>
                </c:pt>
                <c:pt idx="152">
                  <c:v>41047</c:v>
                </c:pt>
                <c:pt idx="153">
                  <c:v>41050</c:v>
                </c:pt>
                <c:pt idx="154">
                  <c:v>41051</c:v>
                </c:pt>
                <c:pt idx="155">
                  <c:v>41052</c:v>
                </c:pt>
                <c:pt idx="156">
                  <c:v>41053</c:v>
                </c:pt>
                <c:pt idx="157">
                  <c:v>41054</c:v>
                </c:pt>
                <c:pt idx="158">
                  <c:v>41057</c:v>
                </c:pt>
                <c:pt idx="159">
                  <c:v>41058</c:v>
                </c:pt>
                <c:pt idx="160">
                  <c:v>41059</c:v>
                </c:pt>
                <c:pt idx="161">
                  <c:v>41060</c:v>
                </c:pt>
                <c:pt idx="162">
                  <c:v>41061</c:v>
                </c:pt>
                <c:pt idx="163">
                  <c:v>41064</c:v>
                </c:pt>
                <c:pt idx="164">
                  <c:v>41065</c:v>
                </c:pt>
                <c:pt idx="165">
                  <c:v>41066</c:v>
                </c:pt>
                <c:pt idx="166">
                  <c:v>41067</c:v>
                </c:pt>
                <c:pt idx="167">
                  <c:v>41068</c:v>
                </c:pt>
                <c:pt idx="168">
                  <c:v>41072</c:v>
                </c:pt>
                <c:pt idx="169">
                  <c:v>41073</c:v>
                </c:pt>
                <c:pt idx="170">
                  <c:v>41074</c:v>
                </c:pt>
                <c:pt idx="171">
                  <c:v>41075</c:v>
                </c:pt>
                <c:pt idx="172">
                  <c:v>41078</c:v>
                </c:pt>
                <c:pt idx="173">
                  <c:v>41079</c:v>
                </c:pt>
                <c:pt idx="174">
                  <c:v>41080</c:v>
                </c:pt>
                <c:pt idx="175">
                  <c:v>41081</c:v>
                </c:pt>
                <c:pt idx="176">
                  <c:v>41082</c:v>
                </c:pt>
                <c:pt idx="177">
                  <c:v>41085</c:v>
                </c:pt>
                <c:pt idx="178">
                  <c:v>41086</c:v>
                </c:pt>
                <c:pt idx="179">
                  <c:v>41087</c:v>
                </c:pt>
                <c:pt idx="180">
                  <c:v>41088</c:v>
                </c:pt>
                <c:pt idx="181">
                  <c:v>41089</c:v>
                </c:pt>
                <c:pt idx="182">
                  <c:v>41092</c:v>
                </c:pt>
                <c:pt idx="183">
                  <c:v>41093</c:v>
                </c:pt>
                <c:pt idx="184">
                  <c:v>41094</c:v>
                </c:pt>
                <c:pt idx="185">
                  <c:v>41095</c:v>
                </c:pt>
                <c:pt idx="186">
                  <c:v>41096</c:v>
                </c:pt>
                <c:pt idx="187">
                  <c:v>41099</c:v>
                </c:pt>
                <c:pt idx="188">
                  <c:v>41100</c:v>
                </c:pt>
                <c:pt idx="189">
                  <c:v>41101</c:v>
                </c:pt>
                <c:pt idx="190">
                  <c:v>41102</c:v>
                </c:pt>
                <c:pt idx="191">
                  <c:v>41103</c:v>
                </c:pt>
                <c:pt idx="192">
                  <c:v>41106</c:v>
                </c:pt>
                <c:pt idx="193">
                  <c:v>41107</c:v>
                </c:pt>
                <c:pt idx="194">
                  <c:v>41108</c:v>
                </c:pt>
                <c:pt idx="195">
                  <c:v>41109</c:v>
                </c:pt>
                <c:pt idx="196">
                  <c:v>41110</c:v>
                </c:pt>
                <c:pt idx="197">
                  <c:v>41113</c:v>
                </c:pt>
                <c:pt idx="198">
                  <c:v>41114</c:v>
                </c:pt>
                <c:pt idx="199">
                  <c:v>41115</c:v>
                </c:pt>
                <c:pt idx="200">
                  <c:v>41116</c:v>
                </c:pt>
                <c:pt idx="201">
                  <c:v>41117</c:v>
                </c:pt>
                <c:pt idx="202">
                  <c:v>41120</c:v>
                </c:pt>
                <c:pt idx="203">
                  <c:v>41121</c:v>
                </c:pt>
                <c:pt idx="204">
                  <c:v>41122</c:v>
                </c:pt>
                <c:pt idx="205">
                  <c:v>41123</c:v>
                </c:pt>
                <c:pt idx="206">
                  <c:v>41124</c:v>
                </c:pt>
                <c:pt idx="207">
                  <c:v>41127</c:v>
                </c:pt>
                <c:pt idx="208">
                  <c:v>41128</c:v>
                </c:pt>
                <c:pt idx="209">
                  <c:v>41129</c:v>
                </c:pt>
                <c:pt idx="210">
                  <c:v>41130</c:v>
                </c:pt>
                <c:pt idx="211">
                  <c:v>41131</c:v>
                </c:pt>
                <c:pt idx="212">
                  <c:v>41134</c:v>
                </c:pt>
                <c:pt idx="213">
                  <c:v>41135</c:v>
                </c:pt>
                <c:pt idx="214">
                  <c:v>41136</c:v>
                </c:pt>
                <c:pt idx="215">
                  <c:v>41137</c:v>
                </c:pt>
                <c:pt idx="216">
                  <c:v>41138</c:v>
                </c:pt>
                <c:pt idx="217">
                  <c:v>41141</c:v>
                </c:pt>
                <c:pt idx="218">
                  <c:v>41142</c:v>
                </c:pt>
                <c:pt idx="219">
                  <c:v>41143</c:v>
                </c:pt>
                <c:pt idx="220">
                  <c:v>41144</c:v>
                </c:pt>
                <c:pt idx="221">
                  <c:v>41145</c:v>
                </c:pt>
                <c:pt idx="222">
                  <c:v>41148</c:v>
                </c:pt>
                <c:pt idx="223">
                  <c:v>41149</c:v>
                </c:pt>
                <c:pt idx="224">
                  <c:v>41150</c:v>
                </c:pt>
                <c:pt idx="225">
                  <c:v>41151</c:v>
                </c:pt>
                <c:pt idx="226">
                  <c:v>41152</c:v>
                </c:pt>
                <c:pt idx="227">
                  <c:v>41155</c:v>
                </c:pt>
                <c:pt idx="228">
                  <c:v>41156</c:v>
                </c:pt>
                <c:pt idx="229">
                  <c:v>41157</c:v>
                </c:pt>
                <c:pt idx="230">
                  <c:v>41158</c:v>
                </c:pt>
                <c:pt idx="231">
                  <c:v>41159</c:v>
                </c:pt>
                <c:pt idx="232">
                  <c:v>41162</c:v>
                </c:pt>
                <c:pt idx="233">
                  <c:v>41163</c:v>
                </c:pt>
                <c:pt idx="234">
                  <c:v>41164</c:v>
                </c:pt>
                <c:pt idx="235">
                  <c:v>41165</c:v>
                </c:pt>
                <c:pt idx="236">
                  <c:v>41166</c:v>
                </c:pt>
                <c:pt idx="237">
                  <c:v>41169</c:v>
                </c:pt>
                <c:pt idx="238">
                  <c:v>41170</c:v>
                </c:pt>
                <c:pt idx="239">
                  <c:v>41171</c:v>
                </c:pt>
                <c:pt idx="240">
                  <c:v>41172</c:v>
                </c:pt>
                <c:pt idx="241">
                  <c:v>41173</c:v>
                </c:pt>
                <c:pt idx="242">
                  <c:v>41176</c:v>
                </c:pt>
                <c:pt idx="243">
                  <c:v>41177</c:v>
                </c:pt>
                <c:pt idx="244">
                  <c:v>41178</c:v>
                </c:pt>
                <c:pt idx="245">
                  <c:v>41179</c:v>
                </c:pt>
                <c:pt idx="246">
                  <c:v>41180</c:v>
                </c:pt>
                <c:pt idx="247">
                  <c:v>41183</c:v>
                </c:pt>
                <c:pt idx="248">
                  <c:v>41184</c:v>
                </c:pt>
                <c:pt idx="249">
                  <c:v>41185</c:v>
                </c:pt>
                <c:pt idx="250">
                  <c:v>41186</c:v>
                </c:pt>
                <c:pt idx="251">
                  <c:v>41187</c:v>
                </c:pt>
                <c:pt idx="252">
                  <c:v>41190</c:v>
                </c:pt>
                <c:pt idx="253">
                  <c:v>41191</c:v>
                </c:pt>
                <c:pt idx="254">
                  <c:v>41192</c:v>
                </c:pt>
                <c:pt idx="255">
                  <c:v>41193</c:v>
                </c:pt>
                <c:pt idx="256">
                  <c:v>41194</c:v>
                </c:pt>
                <c:pt idx="257">
                  <c:v>41197</c:v>
                </c:pt>
                <c:pt idx="258">
                  <c:v>41198</c:v>
                </c:pt>
                <c:pt idx="259">
                  <c:v>41199</c:v>
                </c:pt>
                <c:pt idx="260">
                  <c:v>41200</c:v>
                </c:pt>
                <c:pt idx="261">
                  <c:v>41201</c:v>
                </c:pt>
                <c:pt idx="262">
                  <c:v>41204</c:v>
                </c:pt>
                <c:pt idx="263">
                  <c:v>41205</c:v>
                </c:pt>
                <c:pt idx="264">
                  <c:v>41206</c:v>
                </c:pt>
                <c:pt idx="265">
                  <c:v>41207</c:v>
                </c:pt>
                <c:pt idx="266">
                  <c:v>41208</c:v>
                </c:pt>
                <c:pt idx="267">
                  <c:v>41211</c:v>
                </c:pt>
                <c:pt idx="268">
                  <c:v>41212</c:v>
                </c:pt>
                <c:pt idx="269">
                  <c:v>41213</c:v>
                </c:pt>
                <c:pt idx="270">
                  <c:v>41214</c:v>
                </c:pt>
                <c:pt idx="271">
                  <c:v>41215</c:v>
                </c:pt>
                <c:pt idx="272">
                  <c:v>41218</c:v>
                </c:pt>
                <c:pt idx="273">
                  <c:v>41219</c:v>
                </c:pt>
                <c:pt idx="274">
                  <c:v>41220</c:v>
                </c:pt>
                <c:pt idx="275">
                  <c:v>41221</c:v>
                </c:pt>
                <c:pt idx="276">
                  <c:v>41222</c:v>
                </c:pt>
                <c:pt idx="277">
                  <c:v>41225</c:v>
                </c:pt>
                <c:pt idx="278">
                  <c:v>41226</c:v>
                </c:pt>
                <c:pt idx="279">
                  <c:v>41227</c:v>
                </c:pt>
                <c:pt idx="280">
                  <c:v>41228</c:v>
                </c:pt>
                <c:pt idx="281">
                  <c:v>41229</c:v>
                </c:pt>
                <c:pt idx="282">
                  <c:v>41232</c:v>
                </c:pt>
                <c:pt idx="283">
                  <c:v>41233</c:v>
                </c:pt>
                <c:pt idx="284">
                  <c:v>41234</c:v>
                </c:pt>
                <c:pt idx="285">
                  <c:v>41235</c:v>
                </c:pt>
                <c:pt idx="286">
                  <c:v>41236</c:v>
                </c:pt>
                <c:pt idx="287">
                  <c:v>41239</c:v>
                </c:pt>
                <c:pt idx="288">
                  <c:v>41240</c:v>
                </c:pt>
                <c:pt idx="289">
                  <c:v>41241</c:v>
                </c:pt>
                <c:pt idx="290">
                  <c:v>41242</c:v>
                </c:pt>
                <c:pt idx="291">
                  <c:v>41243</c:v>
                </c:pt>
                <c:pt idx="292">
                  <c:v>41246</c:v>
                </c:pt>
                <c:pt idx="293">
                  <c:v>41247</c:v>
                </c:pt>
                <c:pt idx="294">
                  <c:v>41248</c:v>
                </c:pt>
                <c:pt idx="295">
                  <c:v>41249</c:v>
                </c:pt>
                <c:pt idx="296">
                  <c:v>41250</c:v>
                </c:pt>
                <c:pt idx="297">
                  <c:v>41253</c:v>
                </c:pt>
                <c:pt idx="298">
                  <c:v>41254</c:v>
                </c:pt>
                <c:pt idx="299">
                  <c:v>41255</c:v>
                </c:pt>
                <c:pt idx="300">
                  <c:v>41256</c:v>
                </c:pt>
                <c:pt idx="301">
                  <c:v>41257</c:v>
                </c:pt>
                <c:pt idx="302">
                  <c:v>41260</c:v>
                </c:pt>
                <c:pt idx="303">
                  <c:v>41261</c:v>
                </c:pt>
                <c:pt idx="304">
                  <c:v>41262</c:v>
                </c:pt>
                <c:pt idx="305">
                  <c:v>41263</c:v>
                </c:pt>
                <c:pt idx="306">
                  <c:v>41264</c:v>
                </c:pt>
                <c:pt idx="307">
                  <c:v>41267</c:v>
                </c:pt>
                <c:pt idx="308">
                  <c:v>41270</c:v>
                </c:pt>
                <c:pt idx="309">
                  <c:v>41271</c:v>
                </c:pt>
                <c:pt idx="310">
                  <c:v>41274</c:v>
                </c:pt>
                <c:pt idx="311">
                  <c:v>41276</c:v>
                </c:pt>
                <c:pt idx="312">
                  <c:v>41277</c:v>
                </c:pt>
                <c:pt idx="313">
                  <c:v>41278</c:v>
                </c:pt>
                <c:pt idx="314">
                  <c:v>41281</c:v>
                </c:pt>
                <c:pt idx="315">
                  <c:v>41282</c:v>
                </c:pt>
                <c:pt idx="316">
                  <c:v>41283</c:v>
                </c:pt>
                <c:pt idx="317">
                  <c:v>41284</c:v>
                </c:pt>
                <c:pt idx="318">
                  <c:v>41285</c:v>
                </c:pt>
                <c:pt idx="319">
                  <c:v>41288</c:v>
                </c:pt>
                <c:pt idx="320">
                  <c:v>41289</c:v>
                </c:pt>
                <c:pt idx="321">
                  <c:v>41290</c:v>
                </c:pt>
                <c:pt idx="322">
                  <c:v>41291</c:v>
                </c:pt>
                <c:pt idx="323">
                  <c:v>41292</c:v>
                </c:pt>
                <c:pt idx="324">
                  <c:v>41295</c:v>
                </c:pt>
                <c:pt idx="325">
                  <c:v>41296</c:v>
                </c:pt>
                <c:pt idx="326">
                  <c:v>41297</c:v>
                </c:pt>
                <c:pt idx="327">
                  <c:v>41298</c:v>
                </c:pt>
                <c:pt idx="328">
                  <c:v>41299</c:v>
                </c:pt>
                <c:pt idx="329">
                  <c:v>41303</c:v>
                </c:pt>
                <c:pt idx="330">
                  <c:v>41304</c:v>
                </c:pt>
                <c:pt idx="331">
                  <c:v>41305</c:v>
                </c:pt>
                <c:pt idx="332">
                  <c:v>41306</c:v>
                </c:pt>
                <c:pt idx="333">
                  <c:v>41309</c:v>
                </c:pt>
                <c:pt idx="334">
                  <c:v>41310</c:v>
                </c:pt>
                <c:pt idx="335">
                  <c:v>41311</c:v>
                </c:pt>
                <c:pt idx="336">
                  <c:v>41312</c:v>
                </c:pt>
                <c:pt idx="337">
                  <c:v>41313</c:v>
                </c:pt>
                <c:pt idx="338">
                  <c:v>41316</c:v>
                </c:pt>
                <c:pt idx="339">
                  <c:v>41317</c:v>
                </c:pt>
                <c:pt idx="340">
                  <c:v>41318</c:v>
                </c:pt>
                <c:pt idx="341">
                  <c:v>41319</c:v>
                </c:pt>
                <c:pt idx="342">
                  <c:v>41320</c:v>
                </c:pt>
                <c:pt idx="343">
                  <c:v>41323</c:v>
                </c:pt>
                <c:pt idx="344">
                  <c:v>41324</c:v>
                </c:pt>
                <c:pt idx="345">
                  <c:v>41325</c:v>
                </c:pt>
                <c:pt idx="346">
                  <c:v>41326</c:v>
                </c:pt>
                <c:pt idx="347">
                  <c:v>41327</c:v>
                </c:pt>
                <c:pt idx="348">
                  <c:v>41330</c:v>
                </c:pt>
                <c:pt idx="349">
                  <c:v>41331</c:v>
                </c:pt>
                <c:pt idx="350">
                  <c:v>41332</c:v>
                </c:pt>
                <c:pt idx="351">
                  <c:v>41333</c:v>
                </c:pt>
                <c:pt idx="352">
                  <c:v>41334</c:v>
                </c:pt>
                <c:pt idx="353">
                  <c:v>41337</c:v>
                </c:pt>
                <c:pt idx="354">
                  <c:v>41338</c:v>
                </c:pt>
                <c:pt idx="355">
                  <c:v>41339</c:v>
                </c:pt>
                <c:pt idx="356">
                  <c:v>41340</c:v>
                </c:pt>
                <c:pt idx="357">
                  <c:v>41341</c:v>
                </c:pt>
                <c:pt idx="358">
                  <c:v>41344</c:v>
                </c:pt>
                <c:pt idx="359">
                  <c:v>41345</c:v>
                </c:pt>
                <c:pt idx="360">
                  <c:v>41346</c:v>
                </c:pt>
                <c:pt idx="361">
                  <c:v>41347</c:v>
                </c:pt>
                <c:pt idx="362">
                  <c:v>41348</c:v>
                </c:pt>
                <c:pt idx="363">
                  <c:v>41351</c:v>
                </c:pt>
                <c:pt idx="364">
                  <c:v>41352</c:v>
                </c:pt>
                <c:pt idx="365">
                  <c:v>41353</c:v>
                </c:pt>
                <c:pt idx="366">
                  <c:v>41354</c:v>
                </c:pt>
                <c:pt idx="367">
                  <c:v>41355</c:v>
                </c:pt>
                <c:pt idx="368">
                  <c:v>41358</c:v>
                </c:pt>
                <c:pt idx="369">
                  <c:v>41359</c:v>
                </c:pt>
                <c:pt idx="370">
                  <c:v>41360</c:v>
                </c:pt>
                <c:pt idx="371">
                  <c:v>41361</c:v>
                </c:pt>
                <c:pt idx="372">
                  <c:v>41366</c:v>
                </c:pt>
                <c:pt idx="373">
                  <c:v>41367</c:v>
                </c:pt>
                <c:pt idx="374">
                  <c:v>41368</c:v>
                </c:pt>
                <c:pt idx="375">
                  <c:v>41369</c:v>
                </c:pt>
                <c:pt idx="376">
                  <c:v>41372</c:v>
                </c:pt>
                <c:pt idx="377">
                  <c:v>41373</c:v>
                </c:pt>
                <c:pt idx="378">
                  <c:v>41374</c:v>
                </c:pt>
                <c:pt idx="379">
                  <c:v>41375</c:v>
                </c:pt>
                <c:pt idx="380">
                  <c:v>41376</c:v>
                </c:pt>
                <c:pt idx="381">
                  <c:v>41379</c:v>
                </c:pt>
                <c:pt idx="382">
                  <c:v>41380</c:v>
                </c:pt>
                <c:pt idx="383">
                  <c:v>41381</c:v>
                </c:pt>
                <c:pt idx="384">
                  <c:v>41382</c:v>
                </c:pt>
                <c:pt idx="385">
                  <c:v>41383</c:v>
                </c:pt>
                <c:pt idx="386">
                  <c:v>41386</c:v>
                </c:pt>
                <c:pt idx="387">
                  <c:v>41387</c:v>
                </c:pt>
                <c:pt idx="388">
                  <c:v>41388</c:v>
                </c:pt>
                <c:pt idx="389">
                  <c:v>41390</c:v>
                </c:pt>
                <c:pt idx="390">
                  <c:v>41393</c:v>
                </c:pt>
                <c:pt idx="391">
                  <c:v>41394</c:v>
                </c:pt>
                <c:pt idx="392">
                  <c:v>41395</c:v>
                </c:pt>
                <c:pt idx="393">
                  <c:v>41396</c:v>
                </c:pt>
                <c:pt idx="394">
                  <c:v>41397</c:v>
                </c:pt>
                <c:pt idx="395">
                  <c:v>41400</c:v>
                </c:pt>
                <c:pt idx="396">
                  <c:v>41401</c:v>
                </c:pt>
                <c:pt idx="397">
                  <c:v>41402</c:v>
                </c:pt>
                <c:pt idx="398">
                  <c:v>41403</c:v>
                </c:pt>
                <c:pt idx="399">
                  <c:v>41404</c:v>
                </c:pt>
                <c:pt idx="400">
                  <c:v>41407</c:v>
                </c:pt>
                <c:pt idx="401">
                  <c:v>41408</c:v>
                </c:pt>
                <c:pt idx="402">
                  <c:v>41409</c:v>
                </c:pt>
                <c:pt idx="403">
                  <c:v>41410</c:v>
                </c:pt>
                <c:pt idx="404">
                  <c:v>41411</c:v>
                </c:pt>
                <c:pt idx="405">
                  <c:v>41414</c:v>
                </c:pt>
                <c:pt idx="406">
                  <c:v>41415</c:v>
                </c:pt>
                <c:pt idx="407">
                  <c:v>41416</c:v>
                </c:pt>
                <c:pt idx="408">
                  <c:v>41417</c:v>
                </c:pt>
                <c:pt idx="409">
                  <c:v>41418</c:v>
                </c:pt>
                <c:pt idx="410">
                  <c:v>41421</c:v>
                </c:pt>
                <c:pt idx="411">
                  <c:v>41422</c:v>
                </c:pt>
                <c:pt idx="412">
                  <c:v>41423</c:v>
                </c:pt>
                <c:pt idx="413">
                  <c:v>41424</c:v>
                </c:pt>
                <c:pt idx="414">
                  <c:v>41425</c:v>
                </c:pt>
                <c:pt idx="415">
                  <c:v>41428</c:v>
                </c:pt>
                <c:pt idx="416">
                  <c:v>41429</c:v>
                </c:pt>
                <c:pt idx="417">
                  <c:v>41430</c:v>
                </c:pt>
                <c:pt idx="418">
                  <c:v>41431</c:v>
                </c:pt>
                <c:pt idx="419">
                  <c:v>41432</c:v>
                </c:pt>
                <c:pt idx="420">
                  <c:v>41436</c:v>
                </c:pt>
                <c:pt idx="421">
                  <c:v>41437</c:v>
                </c:pt>
                <c:pt idx="422">
                  <c:v>41438</c:v>
                </c:pt>
                <c:pt idx="423">
                  <c:v>41439</c:v>
                </c:pt>
                <c:pt idx="424">
                  <c:v>41442</c:v>
                </c:pt>
                <c:pt idx="425">
                  <c:v>41443</c:v>
                </c:pt>
                <c:pt idx="426">
                  <c:v>41444</c:v>
                </c:pt>
                <c:pt idx="427">
                  <c:v>41445</c:v>
                </c:pt>
                <c:pt idx="428">
                  <c:v>41446</c:v>
                </c:pt>
                <c:pt idx="429">
                  <c:v>41449</c:v>
                </c:pt>
                <c:pt idx="430">
                  <c:v>41450</c:v>
                </c:pt>
                <c:pt idx="431">
                  <c:v>41451</c:v>
                </c:pt>
                <c:pt idx="432">
                  <c:v>41452</c:v>
                </c:pt>
                <c:pt idx="433">
                  <c:v>41453</c:v>
                </c:pt>
                <c:pt idx="434">
                  <c:v>41456</c:v>
                </c:pt>
                <c:pt idx="435">
                  <c:v>41457</c:v>
                </c:pt>
                <c:pt idx="436">
                  <c:v>41458</c:v>
                </c:pt>
                <c:pt idx="437">
                  <c:v>41459</c:v>
                </c:pt>
                <c:pt idx="438">
                  <c:v>41460</c:v>
                </c:pt>
                <c:pt idx="439">
                  <c:v>41463</c:v>
                </c:pt>
                <c:pt idx="440">
                  <c:v>41464</c:v>
                </c:pt>
                <c:pt idx="441">
                  <c:v>41465</c:v>
                </c:pt>
                <c:pt idx="442">
                  <c:v>41466</c:v>
                </c:pt>
                <c:pt idx="443">
                  <c:v>41467</c:v>
                </c:pt>
                <c:pt idx="444">
                  <c:v>41470</c:v>
                </c:pt>
                <c:pt idx="445">
                  <c:v>41471</c:v>
                </c:pt>
                <c:pt idx="446">
                  <c:v>41472</c:v>
                </c:pt>
                <c:pt idx="447">
                  <c:v>41473</c:v>
                </c:pt>
                <c:pt idx="448">
                  <c:v>41474</c:v>
                </c:pt>
                <c:pt idx="449">
                  <c:v>41477</c:v>
                </c:pt>
                <c:pt idx="450">
                  <c:v>41478</c:v>
                </c:pt>
                <c:pt idx="451">
                  <c:v>41479</c:v>
                </c:pt>
                <c:pt idx="452">
                  <c:v>41480</c:v>
                </c:pt>
                <c:pt idx="453">
                  <c:v>41481</c:v>
                </c:pt>
                <c:pt idx="454">
                  <c:v>41484</c:v>
                </c:pt>
                <c:pt idx="455">
                  <c:v>41485</c:v>
                </c:pt>
                <c:pt idx="456">
                  <c:v>41486</c:v>
                </c:pt>
                <c:pt idx="457">
                  <c:v>41487</c:v>
                </c:pt>
                <c:pt idx="458">
                  <c:v>41488</c:v>
                </c:pt>
                <c:pt idx="459">
                  <c:v>41491</c:v>
                </c:pt>
                <c:pt idx="460">
                  <c:v>41492</c:v>
                </c:pt>
                <c:pt idx="461">
                  <c:v>41493</c:v>
                </c:pt>
                <c:pt idx="462">
                  <c:v>41494</c:v>
                </c:pt>
                <c:pt idx="463">
                  <c:v>41495</c:v>
                </c:pt>
                <c:pt idx="464">
                  <c:v>41498</c:v>
                </c:pt>
                <c:pt idx="465">
                  <c:v>41499</c:v>
                </c:pt>
                <c:pt idx="466">
                  <c:v>41500</c:v>
                </c:pt>
                <c:pt idx="467">
                  <c:v>41501</c:v>
                </c:pt>
                <c:pt idx="468">
                  <c:v>41502</c:v>
                </c:pt>
                <c:pt idx="469">
                  <c:v>41505</c:v>
                </c:pt>
                <c:pt idx="470">
                  <c:v>41506</c:v>
                </c:pt>
                <c:pt idx="471">
                  <c:v>41507</c:v>
                </c:pt>
                <c:pt idx="472">
                  <c:v>41508</c:v>
                </c:pt>
                <c:pt idx="473">
                  <c:v>41509</c:v>
                </c:pt>
                <c:pt idx="474">
                  <c:v>41512</c:v>
                </c:pt>
                <c:pt idx="475">
                  <c:v>41513</c:v>
                </c:pt>
                <c:pt idx="476">
                  <c:v>41514</c:v>
                </c:pt>
                <c:pt idx="477">
                  <c:v>41515</c:v>
                </c:pt>
                <c:pt idx="478">
                  <c:v>41516</c:v>
                </c:pt>
                <c:pt idx="479">
                  <c:v>41519</c:v>
                </c:pt>
                <c:pt idx="480">
                  <c:v>41520</c:v>
                </c:pt>
                <c:pt idx="481">
                  <c:v>41521</c:v>
                </c:pt>
                <c:pt idx="482">
                  <c:v>41522</c:v>
                </c:pt>
                <c:pt idx="483">
                  <c:v>41523</c:v>
                </c:pt>
                <c:pt idx="484">
                  <c:v>41526</c:v>
                </c:pt>
                <c:pt idx="485">
                  <c:v>41527</c:v>
                </c:pt>
                <c:pt idx="486">
                  <c:v>41528</c:v>
                </c:pt>
                <c:pt idx="487">
                  <c:v>41529</c:v>
                </c:pt>
                <c:pt idx="488">
                  <c:v>41530</c:v>
                </c:pt>
                <c:pt idx="489">
                  <c:v>41533</c:v>
                </c:pt>
                <c:pt idx="490">
                  <c:v>41534</c:v>
                </c:pt>
                <c:pt idx="491">
                  <c:v>41535</c:v>
                </c:pt>
                <c:pt idx="492">
                  <c:v>41536</c:v>
                </c:pt>
                <c:pt idx="493">
                  <c:v>41537</c:v>
                </c:pt>
                <c:pt idx="494">
                  <c:v>41540</c:v>
                </c:pt>
                <c:pt idx="495">
                  <c:v>41541</c:v>
                </c:pt>
                <c:pt idx="496">
                  <c:v>41542</c:v>
                </c:pt>
                <c:pt idx="497">
                  <c:v>41543</c:v>
                </c:pt>
                <c:pt idx="498">
                  <c:v>41544</c:v>
                </c:pt>
                <c:pt idx="499">
                  <c:v>41547</c:v>
                </c:pt>
                <c:pt idx="500">
                  <c:v>41548</c:v>
                </c:pt>
                <c:pt idx="501">
                  <c:v>41549</c:v>
                </c:pt>
                <c:pt idx="502">
                  <c:v>41550</c:v>
                </c:pt>
                <c:pt idx="503">
                  <c:v>41551</c:v>
                </c:pt>
                <c:pt idx="504">
                  <c:v>41554</c:v>
                </c:pt>
                <c:pt idx="505">
                  <c:v>41555</c:v>
                </c:pt>
                <c:pt idx="506">
                  <c:v>41556</c:v>
                </c:pt>
                <c:pt idx="507">
                  <c:v>41557</c:v>
                </c:pt>
                <c:pt idx="508">
                  <c:v>41558</c:v>
                </c:pt>
                <c:pt idx="509">
                  <c:v>41561</c:v>
                </c:pt>
                <c:pt idx="510">
                  <c:v>41562</c:v>
                </c:pt>
                <c:pt idx="511">
                  <c:v>41563</c:v>
                </c:pt>
                <c:pt idx="512">
                  <c:v>41564</c:v>
                </c:pt>
                <c:pt idx="513">
                  <c:v>41565</c:v>
                </c:pt>
                <c:pt idx="514">
                  <c:v>41568</c:v>
                </c:pt>
                <c:pt idx="515">
                  <c:v>41569</c:v>
                </c:pt>
                <c:pt idx="516">
                  <c:v>41570</c:v>
                </c:pt>
                <c:pt idx="517">
                  <c:v>41571</c:v>
                </c:pt>
                <c:pt idx="518">
                  <c:v>41572</c:v>
                </c:pt>
                <c:pt idx="519">
                  <c:v>41575</c:v>
                </c:pt>
                <c:pt idx="520">
                  <c:v>41576</c:v>
                </c:pt>
                <c:pt idx="521">
                  <c:v>41577</c:v>
                </c:pt>
                <c:pt idx="522">
                  <c:v>41578</c:v>
                </c:pt>
                <c:pt idx="523">
                  <c:v>41579</c:v>
                </c:pt>
                <c:pt idx="524">
                  <c:v>41582</c:v>
                </c:pt>
                <c:pt idx="525">
                  <c:v>41583</c:v>
                </c:pt>
                <c:pt idx="526">
                  <c:v>41584</c:v>
                </c:pt>
                <c:pt idx="527">
                  <c:v>41585</c:v>
                </c:pt>
                <c:pt idx="528">
                  <c:v>41586</c:v>
                </c:pt>
                <c:pt idx="529">
                  <c:v>41589</c:v>
                </c:pt>
                <c:pt idx="530">
                  <c:v>41590</c:v>
                </c:pt>
                <c:pt idx="531">
                  <c:v>41591</c:v>
                </c:pt>
                <c:pt idx="532">
                  <c:v>41592</c:v>
                </c:pt>
                <c:pt idx="533">
                  <c:v>41593</c:v>
                </c:pt>
                <c:pt idx="534">
                  <c:v>41596</c:v>
                </c:pt>
                <c:pt idx="535">
                  <c:v>41597</c:v>
                </c:pt>
                <c:pt idx="536">
                  <c:v>41598</c:v>
                </c:pt>
                <c:pt idx="537">
                  <c:v>41599</c:v>
                </c:pt>
                <c:pt idx="538">
                  <c:v>41600</c:v>
                </c:pt>
                <c:pt idx="539">
                  <c:v>41603</c:v>
                </c:pt>
                <c:pt idx="540">
                  <c:v>41604</c:v>
                </c:pt>
                <c:pt idx="541">
                  <c:v>41605</c:v>
                </c:pt>
                <c:pt idx="542">
                  <c:v>41606</c:v>
                </c:pt>
                <c:pt idx="543">
                  <c:v>41607</c:v>
                </c:pt>
                <c:pt idx="544">
                  <c:v>41610</c:v>
                </c:pt>
                <c:pt idx="545">
                  <c:v>41611</c:v>
                </c:pt>
                <c:pt idx="546">
                  <c:v>41612</c:v>
                </c:pt>
                <c:pt idx="547">
                  <c:v>41613</c:v>
                </c:pt>
                <c:pt idx="548">
                  <c:v>41614</c:v>
                </c:pt>
                <c:pt idx="549">
                  <c:v>41617</c:v>
                </c:pt>
                <c:pt idx="550">
                  <c:v>41619</c:v>
                </c:pt>
                <c:pt idx="551">
                  <c:v>41620</c:v>
                </c:pt>
                <c:pt idx="552">
                  <c:v>41621</c:v>
                </c:pt>
                <c:pt idx="553">
                  <c:v>41624</c:v>
                </c:pt>
                <c:pt idx="554">
                  <c:v>41625</c:v>
                </c:pt>
                <c:pt idx="555">
                  <c:v>41626</c:v>
                </c:pt>
                <c:pt idx="556">
                  <c:v>41627</c:v>
                </c:pt>
                <c:pt idx="557">
                  <c:v>41628</c:v>
                </c:pt>
                <c:pt idx="558">
                  <c:v>41631</c:v>
                </c:pt>
                <c:pt idx="559">
                  <c:v>41632</c:v>
                </c:pt>
                <c:pt idx="560">
                  <c:v>41635</c:v>
                </c:pt>
                <c:pt idx="561">
                  <c:v>41638</c:v>
                </c:pt>
                <c:pt idx="562">
                  <c:v>41641</c:v>
                </c:pt>
                <c:pt idx="563">
                  <c:v>41642</c:v>
                </c:pt>
                <c:pt idx="564">
                  <c:v>41645</c:v>
                </c:pt>
                <c:pt idx="565">
                  <c:v>41646</c:v>
                </c:pt>
                <c:pt idx="566">
                  <c:v>41647</c:v>
                </c:pt>
                <c:pt idx="567">
                  <c:v>41648</c:v>
                </c:pt>
                <c:pt idx="568">
                  <c:v>41649</c:v>
                </c:pt>
                <c:pt idx="569">
                  <c:v>41652</c:v>
                </c:pt>
                <c:pt idx="570">
                  <c:v>41653</c:v>
                </c:pt>
                <c:pt idx="571">
                  <c:v>41654</c:v>
                </c:pt>
                <c:pt idx="572">
                  <c:v>41655</c:v>
                </c:pt>
                <c:pt idx="573">
                  <c:v>41656</c:v>
                </c:pt>
                <c:pt idx="574">
                  <c:v>41659</c:v>
                </c:pt>
                <c:pt idx="575">
                  <c:v>41660</c:v>
                </c:pt>
                <c:pt idx="576">
                  <c:v>41661</c:v>
                </c:pt>
                <c:pt idx="577">
                  <c:v>41662</c:v>
                </c:pt>
                <c:pt idx="578">
                  <c:v>41663</c:v>
                </c:pt>
                <c:pt idx="579">
                  <c:v>41667</c:v>
                </c:pt>
                <c:pt idx="580">
                  <c:v>41668</c:v>
                </c:pt>
                <c:pt idx="581">
                  <c:v>41669</c:v>
                </c:pt>
                <c:pt idx="582">
                  <c:v>41670</c:v>
                </c:pt>
                <c:pt idx="583">
                  <c:v>41673</c:v>
                </c:pt>
                <c:pt idx="584">
                  <c:v>41674</c:v>
                </c:pt>
                <c:pt idx="585">
                  <c:v>41675</c:v>
                </c:pt>
                <c:pt idx="586">
                  <c:v>41676</c:v>
                </c:pt>
                <c:pt idx="587">
                  <c:v>41677</c:v>
                </c:pt>
                <c:pt idx="588">
                  <c:v>41680</c:v>
                </c:pt>
                <c:pt idx="589">
                  <c:v>41681</c:v>
                </c:pt>
                <c:pt idx="590">
                  <c:v>41682</c:v>
                </c:pt>
                <c:pt idx="591">
                  <c:v>41683</c:v>
                </c:pt>
                <c:pt idx="592">
                  <c:v>41684</c:v>
                </c:pt>
                <c:pt idx="593">
                  <c:v>41687</c:v>
                </c:pt>
                <c:pt idx="594">
                  <c:v>41688</c:v>
                </c:pt>
                <c:pt idx="595">
                  <c:v>41689</c:v>
                </c:pt>
                <c:pt idx="596">
                  <c:v>41690</c:v>
                </c:pt>
                <c:pt idx="597">
                  <c:v>41691</c:v>
                </c:pt>
                <c:pt idx="598">
                  <c:v>41694</c:v>
                </c:pt>
                <c:pt idx="599">
                  <c:v>41695</c:v>
                </c:pt>
                <c:pt idx="600">
                  <c:v>41696</c:v>
                </c:pt>
                <c:pt idx="601">
                  <c:v>41697</c:v>
                </c:pt>
                <c:pt idx="602">
                  <c:v>41698</c:v>
                </c:pt>
                <c:pt idx="603">
                  <c:v>41701</c:v>
                </c:pt>
                <c:pt idx="604">
                  <c:v>41702</c:v>
                </c:pt>
                <c:pt idx="605">
                  <c:v>41703</c:v>
                </c:pt>
                <c:pt idx="606">
                  <c:v>41704</c:v>
                </c:pt>
                <c:pt idx="607">
                  <c:v>41705</c:v>
                </c:pt>
                <c:pt idx="608">
                  <c:v>41708</c:v>
                </c:pt>
                <c:pt idx="609">
                  <c:v>41709</c:v>
                </c:pt>
                <c:pt idx="610">
                  <c:v>41710</c:v>
                </c:pt>
                <c:pt idx="611">
                  <c:v>41711</c:v>
                </c:pt>
                <c:pt idx="612">
                  <c:v>41712</c:v>
                </c:pt>
                <c:pt idx="613">
                  <c:v>41715</c:v>
                </c:pt>
                <c:pt idx="614">
                  <c:v>41716</c:v>
                </c:pt>
                <c:pt idx="615">
                  <c:v>41717</c:v>
                </c:pt>
                <c:pt idx="616">
                  <c:v>41718</c:v>
                </c:pt>
                <c:pt idx="617">
                  <c:v>41719</c:v>
                </c:pt>
                <c:pt idx="618">
                  <c:v>41722</c:v>
                </c:pt>
                <c:pt idx="619">
                  <c:v>41723</c:v>
                </c:pt>
                <c:pt idx="620">
                  <c:v>41724</c:v>
                </c:pt>
                <c:pt idx="621">
                  <c:v>41725</c:v>
                </c:pt>
                <c:pt idx="622">
                  <c:v>41726</c:v>
                </c:pt>
                <c:pt idx="623">
                  <c:v>41729</c:v>
                </c:pt>
                <c:pt idx="624">
                  <c:v>41730</c:v>
                </c:pt>
                <c:pt idx="625">
                  <c:v>41731</c:v>
                </c:pt>
                <c:pt idx="626">
                  <c:v>41732</c:v>
                </c:pt>
                <c:pt idx="627">
                  <c:v>41733</c:v>
                </c:pt>
                <c:pt idx="628">
                  <c:v>41736</c:v>
                </c:pt>
                <c:pt idx="629">
                  <c:v>41737</c:v>
                </c:pt>
                <c:pt idx="630">
                  <c:v>41738</c:v>
                </c:pt>
                <c:pt idx="631">
                  <c:v>41739</c:v>
                </c:pt>
                <c:pt idx="632">
                  <c:v>41740</c:v>
                </c:pt>
                <c:pt idx="633">
                  <c:v>41743</c:v>
                </c:pt>
                <c:pt idx="634">
                  <c:v>41744</c:v>
                </c:pt>
                <c:pt idx="635">
                  <c:v>41745</c:v>
                </c:pt>
                <c:pt idx="636">
                  <c:v>41746</c:v>
                </c:pt>
                <c:pt idx="637">
                  <c:v>41751</c:v>
                </c:pt>
                <c:pt idx="638">
                  <c:v>41752</c:v>
                </c:pt>
                <c:pt idx="639">
                  <c:v>41753</c:v>
                </c:pt>
                <c:pt idx="640">
                  <c:v>41757</c:v>
                </c:pt>
                <c:pt idx="641">
                  <c:v>41758</c:v>
                </c:pt>
                <c:pt idx="642">
                  <c:v>41759</c:v>
                </c:pt>
                <c:pt idx="643">
                  <c:v>41760</c:v>
                </c:pt>
                <c:pt idx="644">
                  <c:v>41761</c:v>
                </c:pt>
                <c:pt idx="645">
                  <c:v>41764</c:v>
                </c:pt>
                <c:pt idx="646">
                  <c:v>41765</c:v>
                </c:pt>
                <c:pt idx="647">
                  <c:v>41766</c:v>
                </c:pt>
                <c:pt idx="648">
                  <c:v>41767</c:v>
                </c:pt>
                <c:pt idx="649">
                  <c:v>41768</c:v>
                </c:pt>
                <c:pt idx="650">
                  <c:v>41771</c:v>
                </c:pt>
                <c:pt idx="651">
                  <c:v>41772</c:v>
                </c:pt>
                <c:pt idx="652">
                  <c:v>41773</c:v>
                </c:pt>
                <c:pt idx="653">
                  <c:v>41774</c:v>
                </c:pt>
                <c:pt idx="654">
                  <c:v>41775</c:v>
                </c:pt>
                <c:pt idx="655">
                  <c:v>41778</c:v>
                </c:pt>
                <c:pt idx="656">
                  <c:v>41779</c:v>
                </c:pt>
                <c:pt idx="657">
                  <c:v>41780</c:v>
                </c:pt>
                <c:pt idx="658">
                  <c:v>41781</c:v>
                </c:pt>
                <c:pt idx="659">
                  <c:v>41782</c:v>
                </c:pt>
                <c:pt idx="660">
                  <c:v>41785</c:v>
                </c:pt>
                <c:pt idx="661">
                  <c:v>41786</c:v>
                </c:pt>
                <c:pt idx="662">
                  <c:v>41787</c:v>
                </c:pt>
                <c:pt idx="663">
                  <c:v>41788</c:v>
                </c:pt>
                <c:pt idx="664">
                  <c:v>41789</c:v>
                </c:pt>
                <c:pt idx="665">
                  <c:v>41792</c:v>
                </c:pt>
                <c:pt idx="666">
                  <c:v>41793</c:v>
                </c:pt>
                <c:pt idx="667">
                  <c:v>41794</c:v>
                </c:pt>
                <c:pt idx="668">
                  <c:v>41795</c:v>
                </c:pt>
                <c:pt idx="669">
                  <c:v>41796</c:v>
                </c:pt>
                <c:pt idx="670">
                  <c:v>41800</c:v>
                </c:pt>
                <c:pt idx="671">
                  <c:v>41801</c:v>
                </c:pt>
                <c:pt idx="672">
                  <c:v>41802</c:v>
                </c:pt>
                <c:pt idx="673">
                  <c:v>41803</c:v>
                </c:pt>
                <c:pt idx="674">
                  <c:v>41806</c:v>
                </c:pt>
                <c:pt idx="675">
                  <c:v>41807</c:v>
                </c:pt>
                <c:pt idx="676">
                  <c:v>41808</c:v>
                </c:pt>
                <c:pt idx="677">
                  <c:v>41809</c:v>
                </c:pt>
                <c:pt idx="678">
                  <c:v>41810</c:v>
                </c:pt>
                <c:pt idx="679">
                  <c:v>41813</c:v>
                </c:pt>
                <c:pt idx="680">
                  <c:v>41814</c:v>
                </c:pt>
                <c:pt idx="681">
                  <c:v>41815</c:v>
                </c:pt>
                <c:pt idx="682">
                  <c:v>41816</c:v>
                </c:pt>
                <c:pt idx="683">
                  <c:v>41817</c:v>
                </c:pt>
                <c:pt idx="684">
                  <c:v>41820</c:v>
                </c:pt>
                <c:pt idx="685">
                  <c:v>41821</c:v>
                </c:pt>
                <c:pt idx="686">
                  <c:v>41822</c:v>
                </c:pt>
                <c:pt idx="687">
                  <c:v>41823</c:v>
                </c:pt>
                <c:pt idx="688">
                  <c:v>41824</c:v>
                </c:pt>
                <c:pt idx="689">
                  <c:v>41827</c:v>
                </c:pt>
                <c:pt idx="690">
                  <c:v>41828</c:v>
                </c:pt>
                <c:pt idx="691">
                  <c:v>41829</c:v>
                </c:pt>
                <c:pt idx="692">
                  <c:v>41830</c:v>
                </c:pt>
                <c:pt idx="693">
                  <c:v>41831</c:v>
                </c:pt>
                <c:pt idx="694">
                  <c:v>41834</c:v>
                </c:pt>
                <c:pt idx="695">
                  <c:v>41835</c:v>
                </c:pt>
                <c:pt idx="696">
                  <c:v>41836</c:v>
                </c:pt>
                <c:pt idx="697">
                  <c:v>41837</c:v>
                </c:pt>
                <c:pt idx="698">
                  <c:v>41838</c:v>
                </c:pt>
                <c:pt idx="699">
                  <c:v>41841</c:v>
                </c:pt>
                <c:pt idx="700">
                  <c:v>41842</c:v>
                </c:pt>
                <c:pt idx="701">
                  <c:v>41843</c:v>
                </c:pt>
                <c:pt idx="702">
                  <c:v>41844</c:v>
                </c:pt>
                <c:pt idx="703">
                  <c:v>41845</c:v>
                </c:pt>
                <c:pt idx="704">
                  <c:v>41848</c:v>
                </c:pt>
                <c:pt idx="705">
                  <c:v>41849</c:v>
                </c:pt>
                <c:pt idx="706">
                  <c:v>41850</c:v>
                </c:pt>
                <c:pt idx="707">
                  <c:v>41851</c:v>
                </c:pt>
                <c:pt idx="708">
                  <c:v>41852</c:v>
                </c:pt>
                <c:pt idx="709">
                  <c:v>41855</c:v>
                </c:pt>
                <c:pt idx="710">
                  <c:v>41856</c:v>
                </c:pt>
                <c:pt idx="711">
                  <c:v>41857</c:v>
                </c:pt>
                <c:pt idx="712">
                  <c:v>41858</c:v>
                </c:pt>
                <c:pt idx="713">
                  <c:v>41859</c:v>
                </c:pt>
                <c:pt idx="714">
                  <c:v>41862</c:v>
                </c:pt>
                <c:pt idx="715">
                  <c:v>41863</c:v>
                </c:pt>
                <c:pt idx="716">
                  <c:v>41864</c:v>
                </c:pt>
                <c:pt idx="717">
                  <c:v>41865</c:v>
                </c:pt>
                <c:pt idx="718">
                  <c:v>41866</c:v>
                </c:pt>
                <c:pt idx="719">
                  <c:v>41869</c:v>
                </c:pt>
                <c:pt idx="720">
                  <c:v>41870</c:v>
                </c:pt>
                <c:pt idx="721">
                  <c:v>41871</c:v>
                </c:pt>
                <c:pt idx="722">
                  <c:v>41872</c:v>
                </c:pt>
                <c:pt idx="723">
                  <c:v>41873</c:v>
                </c:pt>
                <c:pt idx="724">
                  <c:v>41876</c:v>
                </c:pt>
                <c:pt idx="725">
                  <c:v>41877</c:v>
                </c:pt>
                <c:pt idx="726">
                  <c:v>41878</c:v>
                </c:pt>
                <c:pt idx="727">
                  <c:v>41879</c:v>
                </c:pt>
                <c:pt idx="728">
                  <c:v>41880</c:v>
                </c:pt>
                <c:pt idx="729">
                  <c:v>41883</c:v>
                </c:pt>
                <c:pt idx="730">
                  <c:v>41884</c:v>
                </c:pt>
                <c:pt idx="731">
                  <c:v>41885</c:v>
                </c:pt>
                <c:pt idx="732">
                  <c:v>41886</c:v>
                </c:pt>
                <c:pt idx="733">
                  <c:v>41887</c:v>
                </c:pt>
                <c:pt idx="734">
                  <c:v>41890</c:v>
                </c:pt>
                <c:pt idx="735">
                  <c:v>41891</c:v>
                </c:pt>
                <c:pt idx="736">
                  <c:v>41892</c:v>
                </c:pt>
                <c:pt idx="737">
                  <c:v>41893</c:v>
                </c:pt>
                <c:pt idx="738">
                  <c:v>41894</c:v>
                </c:pt>
                <c:pt idx="739">
                  <c:v>41897</c:v>
                </c:pt>
                <c:pt idx="740">
                  <c:v>41898</c:v>
                </c:pt>
                <c:pt idx="741">
                  <c:v>41899</c:v>
                </c:pt>
                <c:pt idx="742">
                  <c:v>41900</c:v>
                </c:pt>
                <c:pt idx="743">
                  <c:v>41901</c:v>
                </c:pt>
                <c:pt idx="744">
                  <c:v>41904</c:v>
                </c:pt>
                <c:pt idx="745">
                  <c:v>41905</c:v>
                </c:pt>
                <c:pt idx="746">
                  <c:v>41906</c:v>
                </c:pt>
                <c:pt idx="747">
                  <c:v>41907</c:v>
                </c:pt>
                <c:pt idx="748">
                  <c:v>41908</c:v>
                </c:pt>
                <c:pt idx="749">
                  <c:v>41911</c:v>
                </c:pt>
                <c:pt idx="750">
                  <c:v>41912</c:v>
                </c:pt>
                <c:pt idx="751">
                  <c:v>41913</c:v>
                </c:pt>
                <c:pt idx="752">
                  <c:v>41914</c:v>
                </c:pt>
                <c:pt idx="753">
                  <c:v>41915</c:v>
                </c:pt>
                <c:pt idx="754">
                  <c:v>41918</c:v>
                </c:pt>
                <c:pt idx="755">
                  <c:v>41919</c:v>
                </c:pt>
                <c:pt idx="756">
                  <c:v>41920</c:v>
                </c:pt>
                <c:pt idx="757">
                  <c:v>41921</c:v>
                </c:pt>
                <c:pt idx="758">
                  <c:v>41922</c:v>
                </c:pt>
                <c:pt idx="759">
                  <c:v>41925</c:v>
                </c:pt>
                <c:pt idx="760">
                  <c:v>41926</c:v>
                </c:pt>
                <c:pt idx="761">
                  <c:v>41927</c:v>
                </c:pt>
                <c:pt idx="762">
                  <c:v>41928</c:v>
                </c:pt>
                <c:pt idx="763">
                  <c:v>41929</c:v>
                </c:pt>
                <c:pt idx="764">
                  <c:v>41932</c:v>
                </c:pt>
                <c:pt idx="765">
                  <c:v>41933</c:v>
                </c:pt>
                <c:pt idx="766">
                  <c:v>41934</c:v>
                </c:pt>
                <c:pt idx="767">
                  <c:v>41935</c:v>
                </c:pt>
                <c:pt idx="768">
                  <c:v>41936</c:v>
                </c:pt>
                <c:pt idx="769">
                  <c:v>41939</c:v>
                </c:pt>
                <c:pt idx="770">
                  <c:v>41940</c:v>
                </c:pt>
                <c:pt idx="771">
                  <c:v>41941</c:v>
                </c:pt>
                <c:pt idx="772">
                  <c:v>41942</c:v>
                </c:pt>
                <c:pt idx="773">
                  <c:v>41946</c:v>
                </c:pt>
                <c:pt idx="774">
                  <c:v>41947</c:v>
                </c:pt>
                <c:pt idx="775">
                  <c:v>41948</c:v>
                </c:pt>
                <c:pt idx="776">
                  <c:v>41949</c:v>
                </c:pt>
                <c:pt idx="777">
                  <c:v>41950</c:v>
                </c:pt>
                <c:pt idx="778">
                  <c:v>41953</c:v>
                </c:pt>
                <c:pt idx="779">
                  <c:v>41954</c:v>
                </c:pt>
                <c:pt idx="780">
                  <c:v>41955</c:v>
                </c:pt>
                <c:pt idx="781">
                  <c:v>41956</c:v>
                </c:pt>
                <c:pt idx="782">
                  <c:v>41957</c:v>
                </c:pt>
                <c:pt idx="783">
                  <c:v>41960</c:v>
                </c:pt>
                <c:pt idx="784">
                  <c:v>41961</c:v>
                </c:pt>
                <c:pt idx="785">
                  <c:v>41962</c:v>
                </c:pt>
                <c:pt idx="786">
                  <c:v>41963</c:v>
                </c:pt>
                <c:pt idx="787">
                  <c:v>41964</c:v>
                </c:pt>
                <c:pt idx="788">
                  <c:v>41967</c:v>
                </c:pt>
                <c:pt idx="789">
                  <c:v>41969</c:v>
                </c:pt>
                <c:pt idx="790">
                  <c:v>41970</c:v>
                </c:pt>
                <c:pt idx="791">
                  <c:v>41971</c:v>
                </c:pt>
                <c:pt idx="792">
                  <c:v>41974</c:v>
                </c:pt>
                <c:pt idx="793">
                  <c:v>41975</c:v>
                </c:pt>
                <c:pt idx="794">
                  <c:v>41976</c:v>
                </c:pt>
                <c:pt idx="795">
                  <c:v>41977</c:v>
                </c:pt>
                <c:pt idx="796">
                  <c:v>41978</c:v>
                </c:pt>
                <c:pt idx="797">
                  <c:v>41981</c:v>
                </c:pt>
                <c:pt idx="798">
                  <c:v>41982</c:v>
                </c:pt>
                <c:pt idx="799">
                  <c:v>41983</c:v>
                </c:pt>
                <c:pt idx="800">
                  <c:v>41984</c:v>
                </c:pt>
                <c:pt idx="801">
                  <c:v>41985</c:v>
                </c:pt>
                <c:pt idx="802">
                  <c:v>41988</c:v>
                </c:pt>
                <c:pt idx="803">
                  <c:v>41989</c:v>
                </c:pt>
                <c:pt idx="804">
                  <c:v>41990</c:v>
                </c:pt>
                <c:pt idx="805">
                  <c:v>41991</c:v>
                </c:pt>
                <c:pt idx="806">
                  <c:v>41992</c:v>
                </c:pt>
                <c:pt idx="807">
                  <c:v>41995</c:v>
                </c:pt>
                <c:pt idx="808">
                  <c:v>41996</c:v>
                </c:pt>
                <c:pt idx="809">
                  <c:v>41997</c:v>
                </c:pt>
                <c:pt idx="810">
                  <c:v>42002</c:v>
                </c:pt>
                <c:pt idx="811">
                  <c:v>42003</c:v>
                </c:pt>
                <c:pt idx="812">
                  <c:v>42004</c:v>
                </c:pt>
                <c:pt idx="813">
                  <c:v>42006</c:v>
                </c:pt>
                <c:pt idx="814">
                  <c:v>42009</c:v>
                </c:pt>
                <c:pt idx="815">
                  <c:v>42010</c:v>
                </c:pt>
                <c:pt idx="816">
                  <c:v>42011</c:v>
                </c:pt>
                <c:pt idx="817">
                  <c:v>42012</c:v>
                </c:pt>
                <c:pt idx="818">
                  <c:v>42013</c:v>
                </c:pt>
                <c:pt idx="819">
                  <c:v>42016</c:v>
                </c:pt>
                <c:pt idx="820">
                  <c:v>42017</c:v>
                </c:pt>
                <c:pt idx="821">
                  <c:v>42018</c:v>
                </c:pt>
                <c:pt idx="822">
                  <c:v>42019</c:v>
                </c:pt>
                <c:pt idx="823">
                  <c:v>42020</c:v>
                </c:pt>
                <c:pt idx="824">
                  <c:v>42023</c:v>
                </c:pt>
                <c:pt idx="825">
                  <c:v>42024</c:v>
                </c:pt>
                <c:pt idx="826">
                  <c:v>42025</c:v>
                </c:pt>
                <c:pt idx="827">
                  <c:v>42026</c:v>
                </c:pt>
                <c:pt idx="828">
                  <c:v>42027</c:v>
                </c:pt>
                <c:pt idx="829">
                  <c:v>42031</c:v>
                </c:pt>
                <c:pt idx="830">
                  <c:v>42032</c:v>
                </c:pt>
                <c:pt idx="831">
                  <c:v>42033</c:v>
                </c:pt>
                <c:pt idx="832">
                  <c:v>42034</c:v>
                </c:pt>
                <c:pt idx="833">
                  <c:v>42037</c:v>
                </c:pt>
                <c:pt idx="834">
                  <c:v>42038</c:v>
                </c:pt>
                <c:pt idx="835">
                  <c:v>42039</c:v>
                </c:pt>
                <c:pt idx="836">
                  <c:v>42040</c:v>
                </c:pt>
                <c:pt idx="837">
                  <c:v>42041</c:v>
                </c:pt>
                <c:pt idx="838">
                  <c:v>42044</c:v>
                </c:pt>
                <c:pt idx="839">
                  <c:v>42045</c:v>
                </c:pt>
                <c:pt idx="840">
                  <c:v>42046</c:v>
                </c:pt>
                <c:pt idx="841">
                  <c:v>42047</c:v>
                </c:pt>
                <c:pt idx="842">
                  <c:v>42048</c:v>
                </c:pt>
                <c:pt idx="843">
                  <c:v>42051</c:v>
                </c:pt>
                <c:pt idx="844">
                  <c:v>42052</c:v>
                </c:pt>
                <c:pt idx="845">
                  <c:v>42053</c:v>
                </c:pt>
                <c:pt idx="846">
                  <c:v>42054</c:v>
                </c:pt>
                <c:pt idx="847">
                  <c:v>42055</c:v>
                </c:pt>
                <c:pt idx="848">
                  <c:v>42058</c:v>
                </c:pt>
                <c:pt idx="849">
                  <c:v>42059</c:v>
                </c:pt>
                <c:pt idx="850">
                  <c:v>42060</c:v>
                </c:pt>
                <c:pt idx="851">
                  <c:v>42061</c:v>
                </c:pt>
                <c:pt idx="852">
                  <c:v>42062</c:v>
                </c:pt>
                <c:pt idx="853">
                  <c:v>42065</c:v>
                </c:pt>
                <c:pt idx="854">
                  <c:v>42066</c:v>
                </c:pt>
                <c:pt idx="855">
                  <c:v>42067</c:v>
                </c:pt>
                <c:pt idx="856">
                  <c:v>42068</c:v>
                </c:pt>
                <c:pt idx="857">
                  <c:v>42069</c:v>
                </c:pt>
                <c:pt idx="858">
                  <c:v>42072</c:v>
                </c:pt>
                <c:pt idx="859">
                  <c:v>42073</c:v>
                </c:pt>
                <c:pt idx="860">
                  <c:v>42074</c:v>
                </c:pt>
                <c:pt idx="861">
                  <c:v>42075</c:v>
                </c:pt>
                <c:pt idx="862">
                  <c:v>42076</c:v>
                </c:pt>
                <c:pt idx="863">
                  <c:v>42079</c:v>
                </c:pt>
                <c:pt idx="864">
                  <c:v>42080</c:v>
                </c:pt>
                <c:pt idx="865">
                  <c:v>42081</c:v>
                </c:pt>
                <c:pt idx="866">
                  <c:v>42082</c:v>
                </c:pt>
                <c:pt idx="867">
                  <c:v>42083</c:v>
                </c:pt>
                <c:pt idx="868">
                  <c:v>42086</c:v>
                </c:pt>
                <c:pt idx="869">
                  <c:v>42087</c:v>
                </c:pt>
                <c:pt idx="870">
                  <c:v>42088</c:v>
                </c:pt>
                <c:pt idx="871">
                  <c:v>42089</c:v>
                </c:pt>
                <c:pt idx="872">
                  <c:v>42090</c:v>
                </c:pt>
                <c:pt idx="873">
                  <c:v>42093</c:v>
                </c:pt>
                <c:pt idx="874">
                  <c:v>42094</c:v>
                </c:pt>
                <c:pt idx="875">
                  <c:v>42095</c:v>
                </c:pt>
                <c:pt idx="876">
                  <c:v>42096</c:v>
                </c:pt>
                <c:pt idx="877">
                  <c:v>42101</c:v>
                </c:pt>
                <c:pt idx="878">
                  <c:v>42102</c:v>
                </c:pt>
                <c:pt idx="879">
                  <c:v>42103</c:v>
                </c:pt>
                <c:pt idx="880">
                  <c:v>42104</c:v>
                </c:pt>
                <c:pt idx="881">
                  <c:v>42107</c:v>
                </c:pt>
                <c:pt idx="882">
                  <c:v>42108</c:v>
                </c:pt>
                <c:pt idx="883">
                  <c:v>42109</c:v>
                </c:pt>
                <c:pt idx="884">
                  <c:v>42110</c:v>
                </c:pt>
                <c:pt idx="885">
                  <c:v>42111</c:v>
                </c:pt>
                <c:pt idx="886">
                  <c:v>42114</c:v>
                </c:pt>
                <c:pt idx="887">
                  <c:v>42115</c:v>
                </c:pt>
                <c:pt idx="888">
                  <c:v>42116</c:v>
                </c:pt>
                <c:pt idx="889">
                  <c:v>42117</c:v>
                </c:pt>
                <c:pt idx="890">
                  <c:v>42118</c:v>
                </c:pt>
                <c:pt idx="891">
                  <c:v>42121</c:v>
                </c:pt>
                <c:pt idx="892">
                  <c:v>42122</c:v>
                </c:pt>
                <c:pt idx="893">
                  <c:v>42123</c:v>
                </c:pt>
                <c:pt idx="894">
                  <c:v>42124</c:v>
                </c:pt>
                <c:pt idx="895">
                  <c:v>42125</c:v>
                </c:pt>
                <c:pt idx="896">
                  <c:v>42128</c:v>
                </c:pt>
                <c:pt idx="897">
                  <c:v>42129</c:v>
                </c:pt>
                <c:pt idx="898">
                  <c:v>42130</c:v>
                </c:pt>
                <c:pt idx="899">
                  <c:v>42131</c:v>
                </c:pt>
                <c:pt idx="900">
                  <c:v>42132</c:v>
                </c:pt>
                <c:pt idx="901">
                  <c:v>42135</c:v>
                </c:pt>
                <c:pt idx="902">
                  <c:v>42136</c:v>
                </c:pt>
                <c:pt idx="903">
                  <c:v>42137</c:v>
                </c:pt>
                <c:pt idx="904">
                  <c:v>42138</c:v>
                </c:pt>
                <c:pt idx="905">
                  <c:v>42139</c:v>
                </c:pt>
                <c:pt idx="906">
                  <c:v>42142</c:v>
                </c:pt>
                <c:pt idx="907">
                  <c:v>42143</c:v>
                </c:pt>
                <c:pt idx="908">
                  <c:v>42144</c:v>
                </c:pt>
                <c:pt idx="909">
                  <c:v>42145</c:v>
                </c:pt>
                <c:pt idx="910">
                  <c:v>42146</c:v>
                </c:pt>
                <c:pt idx="911">
                  <c:v>42149</c:v>
                </c:pt>
                <c:pt idx="912">
                  <c:v>42150</c:v>
                </c:pt>
                <c:pt idx="913">
                  <c:v>42151</c:v>
                </c:pt>
                <c:pt idx="914">
                  <c:v>42152</c:v>
                </c:pt>
                <c:pt idx="915">
                  <c:v>42153</c:v>
                </c:pt>
                <c:pt idx="916">
                  <c:v>42156</c:v>
                </c:pt>
                <c:pt idx="917">
                  <c:v>42157</c:v>
                </c:pt>
                <c:pt idx="918">
                  <c:v>42158</c:v>
                </c:pt>
                <c:pt idx="919">
                  <c:v>42159</c:v>
                </c:pt>
                <c:pt idx="920">
                  <c:v>42160</c:v>
                </c:pt>
                <c:pt idx="921">
                  <c:v>42164</c:v>
                </c:pt>
                <c:pt idx="922">
                  <c:v>42165</c:v>
                </c:pt>
                <c:pt idx="923">
                  <c:v>42166</c:v>
                </c:pt>
                <c:pt idx="924">
                  <c:v>42167</c:v>
                </c:pt>
                <c:pt idx="925">
                  <c:v>42170</c:v>
                </c:pt>
                <c:pt idx="926">
                  <c:v>42171</c:v>
                </c:pt>
                <c:pt idx="927">
                  <c:v>42172</c:v>
                </c:pt>
                <c:pt idx="928">
                  <c:v>42173</c:v>
                </c:pt>
                <c:pt idx="929">
                  <c:v>42174</c:v>
                </c:pt>
                <c:pt idx="930">
                  <c:v>42177</c:v>
                </c:pt>
                <c:pt idx="931">
                  <c:v>42178</c:v>
                </c:pt>
                <c:pt idx="932">
                  <c:v>42179</c:v>
                </c:pt>
                <c:pt idx="933">
                  <c:v>42180</c:v>
                </c:pt>
                <c:pt idx="934">
                  <c:v>42181</c:v>
                </c:pt>
                <c:pt idx="935">
                  <c:v>42184</c:v>
                </c:pt>
                <c:pt idx="936">
                  <c:v>42185</c:v>
                </c:pt>
                <c:pt idx="937">
                  <c:v>42186</c:v>
                </c:pt>
                <c:pt idx="938">
                  <c:v>42187</c:v>
                </c:pt>
                <c:pt idx="939">
                  <c:v>42188</c:v>
                </c:pt>
                <c:pt idx="940">
                  <c:v>42191</c:v>
                </c:pt>
                <c:pt idx="941">
                  <c:v>42192</c:v>
                </c:pt>
                <c:pt idx="942">
                  <c:v>42193</c:v>
                </c:pt>
                <c:pt idx="943">
                  <c:v>42194</c:v>
                </c:pt>
                <c:pt idx="944">
                  <c:v>42195</c:v>
                </c:pt>
                <c:pt idx="945">
                  <c:v>42198</c:v>
                </c:pt>
                <c:pt idx="946">
                  <c:v>42199</c:v>
                </c:pt>
                <c:pt idx="947">
                  <c:v>42200</c:v>
                </c:pt>
                <c:pt idx="948">
                  <c:v>42201</c:v>
                </c:pt>
                <c:pt idx="949">
                  <c:v>42202</c:v>
                </c:pt>
                <c:pt idx="950">
                  <c:v>42205</c:v>
                </c:pt>
                <c:pt idx="951">
                  <c:v>42206</c:v>
                </c:pt>
                <c:pt idx="952">
                  <c:v>42207</c:v>
                </c:pt>
                <c:pt idx="953">
                  <c:v>42208</c:v>
                </c:pt>
                <c:pt idx="954">
                  <c:v>42209</c:v>
                </c:pt>
                <c:pt idx="955">
                  <c:v>42212</c:v>
                </c:pt>
                <c:pt idx="956">
                  <c:v>42213</c:v>
                </c:pt>
                <c:pt idx="957">
                  <c:v>42214</c:v>
                </c:pt>
                <c:pt idx="958">
                  <c:v>42215</c:v>
                </c:pt>
                <c:pt idx="959">
                  <c:v>42216</c:v>
                </c:pt>
                <c:pt idx="960">
                  <c:v>42219</c:v>
                </c:pt>
                <c:pt idx="961">
                  <c:v>42220</c:v>
                </c:pt>
                <c:pt idx="962">
                  <c:v>42221</c:v>
                </c:pt>
                <c:pt idx="963">
                  <c:v>42222</c:v>
                </c:pt>
                <c:pt idx="964">
                  <c:v>42223</c:v>
                </c:pt>
                <c:pt idx="965">
                  <c:v>42226</c:v>
                </c:pt>
                <c:pt idx="966">
                  <c:v>42227</c:v>
                </c:pt>
                <c:pt idx="967">
                  <c:v>42228</c:v>
                </c:pt>
                <c:pt idx="968">
                  <c:v>42229</c:v>
                </c:pt>
                <c:pt idx="969">
                  <c:v>42230</c:v>
                </c:pt>
                <c:pt idx="970">
                  <c:v>42233</c:v>
                </c:pt>
                <c:pt idx="971">
                  <c:v>42234</c:v>
                </c:pt>
                <c:pt idx="972">
                  <c:v>42235</c:v>
                </c:pt>
                <c:pt idx="973">
                  <c:v>42236</c:v>
                </c:pt>
                <c:pt idx="974">
                  <c:v>42237</c:v>
                </c:pt>
                <c:pt idx="975">
                  <c:v>42240</c:v>
                </c:pt>
                <c:pt idx="976">
                  <c:v>42241</c:v>
                </c:pt>
                <c:pt idx="977">
                  <c:v>42242</c:v>
                </c:pt>
                <c:pt idx="978">
                  <c:v>42243</c:v>
                </c:pt>
                <c:pt idx="979">
                  <c:v>42244</c:v>
                </c:pt>
                <c:pt idx="980">
                  <c:v>42247</c:v>
                </c:pt>
                <c:pt idx="981">
                  <c:v>42248</c:v>
                </c:pt>
                <c:pt idx="982">
                  <c:v>42249</c:v>
                </c:pt>
                <c:pt idx="983">
                  <c:v>42250</c:v>
                </c:pt>
                <c:pt idx="984">
                  <c:v>42251</c:v>
                </c:pt>
                <c:pt idx="985">
                  <c:v>42254</c:v>
                </c:pt>
                <c:pt idx="986">
                  <c:v>42255</c:v>
                </c:pt>
                <c:pt idx="987">
                  <c:v>42256</c:v>
                </c:pt>
                <c:pt idx="988">
                  <c:v>42257</c:v>
                </c:pt>
                <c:pt idx="989">
                  <c:v>42258</c:v>
                </c:pt>
                <c:pt idx="990">
                  <c:v>42261</c:v>
                </c:pt>
                <c:pt idx="991">
                  <c:v>42262</c:v>
                </c:pt>
                <c:pt idx="992">
                  <c:v>42263</c:v>
                </c:pt>
                <c:pt idx="993">
                  <c:v>42264</c:v>
                </c:pt>
                <c:pt idx="994">
                  <c:v>42265</c:v>
                </c:pt>
                <c:pt idx="995">
                  <c:v>42268</c:v>
                </c:pt>
                <c:pt idx="996">
                  <c:v>42269</c:v>
                </c:pt>
                <c:pt idx="997">
                  <c:v>42270</c:v>
                </c:pt>
                <c:pt idx="998">
                  <c:v>42271</c:v>
                </c:pt>
                <c:pt idx="999">
                  <c:v>42272</c:v>
                </c:pt>
                <c:pt idx="1000">
                  <c:v>42275</c:v>
                </c:pt>
                <c:pt idx="1001">
                  <c:v>42276</c:v>
                </c:pt>
                <c:pt idx="1002">
                  <c:v>42277</c:v>
                </c:pt>
                <c:pt idx="1003">
                  <c:v>42278</c:v>
                </c:pt>
                <c:pt idx="1004">
                  <c:v>42279</c:v>
                </c:pt>
                <c:pt idx="1005">
                  <c:v>42282</c:v>
                </c:pt>
                <c:pt idx="1006">
                  <c:v>42283</c:v>
                </c:pt>
                <c:pt idx="1007">
                  <c:v>42284</c:v>
                </c:pt>
                <c:pt idx="1008">
                  <c:v>42285</c:v>
                </c:pt>
                <c:pt idx="1009">
                  <c:v>42286</c:v>
                </c:pt>
                <c:pt idx="1010">
                  <c:v>42289</c:v>
                </c:pt>
                <c:pt idx="1011">
                  <c:v>42290</c:v>
                </c:pt>
                <c:pt idx="1012">
                  <c:v>42291</c:v>
                </c:pt>
                <c:pt idx="1013">
                  <c:v>42292</c:v>
                </c:pt>
                <c:pt idx="1014">
                  <c:v>42293</c:v>
                </c:pt>
                <c:pt idx="1015">
                  <c:v>42296</c:v>
                </c:pt>
                <c:pt idx="1016">
                  <c:v>42297</c:v>
                </c:pt>
                <c:pt idx="1017">
                  <c:v>42298</c:v>
                </c:pt>
                <c:pt idx="1018">
                  <c:v>42299</c:v>
                </c:pt>
                <c:pt idx="1019">
                  <c:v>42300</c:v>
                </c:pt>
                <c:pt idx="1020">
                  <c:v>42303</c:v>
                </c:pt>
                <c:pt idx="1021">
                  <c:v>42304</c:v>
                </c:pt>
                <c:pt idx="1022">
                  <c:v>42305</c:v>
                </c:pt>
                <c:pt idx="1023">
                  <c:v>42306</c:v>
                </c:pt>
                <c:pt idx="1024">
                  <c:v>42307</c:v>
                </c:pt>
                <c:pt idx="1025">
                  <c:v>42310</c:v>
                </c:pt>
                <c:pt idx="1026">
                  <c:v>42311</c:v>
                </c:pt>
                <c:pt idx="1027">
                  <c:v>42312</c:v>
                </c:pt>
                <c:pt idx="1028">
                  <c:v>42313</c:v>
                </c:pt>
                <c:pt idx="1029">
                  <c:v>42314</c:v>
                </c:pt>
                <c:pt idx="1030">
                  <c:v>42317</c:v>
                </c:pt>
                <c:pt idx="1031">
                  <c:v>42318</c:v>
                </c:pt>
                <c:pt idx="1032">
                  <c:v>42319</c:v>
                </c:pt>
                <c:pt idx="1033">
                  <c:v>42320</c:v>
                </c:pt>
                <c:pt idx="1034">
                  <c:v>42321</c:v>
                </c:pt>
                <c:pt idx="1035">
                  <c:v>42324</c:v>
                </c:pt>
                <c:pt idx="1036">
                  <c:v>42325</c:v>
                </c:pt>
                <c:pt idx="1037">
                  <c:v>42326</c:v>
                </c:pt>
                <c:pt idx="1038">
                  <c:v>42327</c:v>
                </c:pt>
                <c:pt idx="1039">
                  <c:v>42328</c:v>
                </c:pt>
                <c:pt idx="1040">
                  <c:v>42331</c:v>
                </c:pt>
                <c:pt idx="1041">
                  <c:v>42332</c:v>
                </c:pt>
                <c:pt idx="1042">
                  <c:v>42333</c:v>
                </c:pt>
                <c:pt idx="1043">
                  <c:v>42334</c:v>
                </c:pt>
                <c:pt idx="1044">
                  <c:v>42335</c:v>
                </c:pt>
                <c:pt idx="1045">
                  <c:v>42338</c:v>
                </c:pt>
                <c:pt idx="1046">
                  <c:v>42339</c:v>
                </c:pt>
                <c:pt idx="1047">
                  <c:v>42340</c:v>
                </c:pt>
                <c:pt idx="1048">
                  <c:v>42341</c:v>
                </c:pt>
                <c:pt idx="1049">
                  <c:v>42342</c:v>
                </c:pt>
                <c:pt idx="1050">
                  <c:v>42345</c:v>
                </c:pt>
                <c:pt idx="1051">
                  <c:v>42346</c:v>
                </c:pt>
                <c:pt idx="1052">
                  <c:v>42347</c:v>
                </c:pt>
                <c:pt idx="1053">
                  <c:v>42348</c:v>
                </c:pt>
                <c:pt idx="1054">
                  <c:v>42349</c:v>
                </c:pt>
                <c:pt idx="1055">
                  <c:v>42352</c:v>
                </c:pt>
                <c:pt idx="1056">
                  <c:v>42353</c:v>
                </c:pt>
                <c:pt idx="1057">
                  <c:v>42354</c:v>
                </c:pt>
                <c:pt idx="1058">
                  <c:v>42355</c:v>
                </c:pt>
                <c:pt idx="1059">
                  <c:v>42356</c:v>
                </c:pt>
                <c:pt idx="1060">
                  <c:v>42359</c:v>
                </c:pt>
                <c:pt idx="1061">
                  <c:v>42360</c:v>
                </c:pt>
                <c:pt idx="1062">
                  <c:v>42361</c:v>
                </c:pt>
                <c:pt idx="1063">
                  <c:v>42362</c:v>
                </c:pt>
                <c:pt idx="1064">
                  <c:v>42367</c:v>
                </c:pt>
                <c:pt idx="1065">
                  <c:v>42368</c:v>
                </c:pt>
                <c:pt idx="1066">
                  <c:v>42369</c:v>
                </c:pt>
                <c:pt idx="1067">
                  <c:v>42373</c:v>
                </c:pt>
                <c:pt idx="1068">
                  <c:v>42374</c:v>
                </c:pt>
                <c:pt idx="1069">
                  <c:v>42375</c:v>
                </c:pt>
                <c:pt idx="1070">
                  <c:v>42376</c:v>
                </c:pt>
                <c:pt idx="1071">
                  <c:v>42377</c:v>
                </c:pt>
                <c:pt idx="1072">
                  <c:v>42380</c:v>
                </c:pt>
                <c:pt idx="1073">
                  <c:v>42381</c:v>
                </c:pt>
                <c:pt idx="1074">
                  <c:v>42382</c:v>
                </c:pt>
                <c:pt idx="1075">
                  <c:v>42383</c:v>
                </c:pt>
                <c:pt idx="1076">
                  <c:v>42384</c:v>
                </c:pt>
                <c:pt idx="1077">
                  <c:v>42387</c:v>
                </c:pt>
                <c:pt idx="1078">
                  <c:v>42388</c:v>
                </c:pt>
                <c:pt idx="1079">
                  <c:v>42389</c:v>
                </c:pt>
                <c:pt idx="1080">
                  <c:v>42390</c:v>
                </c:pt>
                <c:pt idx="1081">
                  <c:v>42391</c:v>
                </c:pt>
                <c:pt idx="1082">
                  <c:v>42394</c:v>
                </c:pt>
                <c:pt idx="1083">
                  <c:v>42396</c:v>
                </c:pt>
                <c:pt idx="1084">
                  <c:v>42397</c:v>
                </c:pt>
                <c:pt idx="1085">
                  <c:v>42398</c:v>
                </c:pt>
                <c:pt idx="1086">
                  <c:v>42401</c:v>
                </c:pt>
                <c:pt idx="1087">
                  <c:v>42402</c:v>
                </c:pt>
                <c:pt idx="1088">
                  <c:v>42403</c:v>
                </c:pt>
                <c:pt idx="1089">
                  <c:v>42404</c:v>
                </c:pt>
                <c:pt idx="1090">
                  <c:v>42405</c:v>
                </c:pt>
                <c:pt idx="1091">
                  <c:v>42408</c:v>
                </c:pt>
                <c:pt idx="1092">
                  <c:v>42409</c:v>
                </c:pt>
                <c:pt idx="1093">
                  <c:v>42410</c:v>
                </c:pt>
                <c:pt idx="1094">
                  <c:v>42411</c:v>
                </c:pt>
                <c:pt idx="1095">
                  <c:v>42412</c:v>
                </c:pt>
                <c:pt idx="1096">
                  <c:v>42415</c:v>
                </c:pt>
                <c:pt idx="1097">
                  <c:v>42416</c:v>
                </c:pt>
                <c:pt idx="1098">
                  <c:v>42417</c:v>
                </c:pt>
                <c:pt idx="1099">
                  <c:v>42418</c:v>
                </c:pt>
                <c:pt idx="1100">
                  <c:v>42419</c:v>
                </c:pt>
                <c:pt idx="1101">
                  <c:v>42422</c:v>
                </c:pt>
                <c:pt idx="1102">
                  <c:v>42423</c:v>
                </c:pt>
                <c:pt idx="1103">
                  <c:v>42424</c:v>
                </c:pt>
                <c:pt idx="1104">
                  <c:v>42425</c:v>
                </c:pt>
                <c:pt idx="1105">
                  <c:v>42426</c:v>
                </c:pt>
                <c:pt idx="1106">
                  <c:v>42429</c:v>
                </c:pt>
                <c:pt idx="1107">
                  <c:v>42430</c:v>
                </c:pt>
                <c:pt idx="1108">
                  <c:v>42431</c:v>
                </c:pt>
                <c:pt idx="1109">
                  <c:v>42432</c:v>
                </c:pt>
                <c:pt idx="1110">
                  <c:v>42433</c:v>
                </c:pt>
                <c:pt idx="1111">
                  <c:v>42436</c:v>
                </c:pt>
                <c:pt idx="1112">
                  <c:v>42437</c:v>
                </c:pt>
                <c:pt idx="1113">
                  <c:v>42438</c:v>
                </c:pt>
                <c:pt idx="1114">
                  <c:v>42439</c:v>
                </c:pt>
                <c:pt idx="1115">
                  <c:v>42440</c:v>
                </c:pt>
                <c:pt idx="1116">
                  <c:v>42443</c:v>
                </c:pt>
                <c:pt idx="1117">
                  <c:v>42444</c:v>
                </c:pt>
                <c:pt idx="1118">
                  <c:v>42445</c:v>
                </c:pt>
                <c:pt idx="1119">
                  <c:v>42446</c:v>
                </c:pt>
                <c:pt idx="1120">
                  <c:v>42447</c:v>
                </c:pt>
                <c:pt idx="1121">
                  <c:v>42450</c:v>
                </c:pt>
                <c:pt idx="1122">
                  <c:v>42451</c:v>
                </c:pt>
                <c:pt idx="1123">
                  <c:v>42452</c:v>
                </c:pt>
                <c:pt idx="1124">
                  <c:v>42453</c:v>
                </c:pt>
                <c:pt idx="1125">
                  <c:v>42458</c:v>
                </c:pt>
                <c:pt idx="1126">
                  <c:v>42459</c:v>
                </c:pt>
                <c:pt idx="1127">
                  <c:v>42460</c:v>
                </c:pt>
                <c:pt idx="1128">
                  <c:v>42461</c:v>
                </c:pt>
                <c:pt idx="1129">
                  <c:v>42464</c:v>
                </c:pt>
                <c:pt idx="1130">
                  <c:v>42465</c:v>
                </c:pt>
                <c:pt idx="1131">
                  <c:v>42466</c:v>
                </c:pt>
                <c:pt idx="1132">
                  <c:v>42467</c:v>
                </c:pt>
                <c:pt idx="1133">
                  <c:v>42468</c:v>
                </c:pt>
                <c:pt idx="1134">
                  <c:v>42471</c:v>
                </c:pt>
                <c:pt idx="1135">
                  <c:v>42472</c:v>
                </c:pt>
                <c:pt idx="1136">
                  <c:v>42473</c:v>
                </c:pt>
                <c:pt idx="1137">
                  <c:v>42474</c:v>
                </c:pt>
                <c:pt idx="1138">
                  <c:v>42475</c:v>
                </c:pt>
                <c:pt idx="1139">
                  <c:v>42478</c:v>
                </c:pt>
                <c:pt idx="1140">
                  <c:v>42479</c:v>
                </c:pt>
                <c:pt idx="1141">
                  <c:v>42480</c:v>
                </c:pt>
                <c:pt idx="1142">
                  <c:v>42481</c:v>
                </c:pt>
                <c:pt idx="1143">
                  <c:v>42482</c:v>
                </c:pt>
                <c:pt idx="1144">
                  <c:v>42486</c:v>
                </c:pt>
                <c:pt idx="1145">
                  <c:v>42487</c:v>
                </c:pt>
                <c:pt idx="1146">
                  <c:v>42488</c:v>
                </c:pt>
                <c:pt idx="1147">
                  <c:v>42489</c:v>
                </c:pt>
                <c:pt idx="1148">
                  <c:v>42492</c:v>
                </c:pt>
                <c:pt idx="1149">
                  <c:v>42493</c:v>
                </c:pt>
                <c:pt idx="1150">
                  <c:v>42494</c:v>
                </c:pt>
                <c:pt idx="1151">
                  <c:v>42495</c:v>
                </c:pt>
                <c:pt idx="1152">
                  <c:v>42496</c:v>
                </c:pt>
                <c:pt idx="1153">
                  <c:v>42499</c:v>
                </c:pt>
                <c:pt idx="1154">
                  <c:v>42500</c:v>
                </c:pt>
                <c:pt idx="1155">
                  <c:v>42501</c:v>
                </c:pt>
                <c:pt idx="1156">
                  <c:v>42502</c:v>
                </c:pt>
                <c:pt idx="1157">
                  <c:v>42503</c:v>
                </c:pt>
                <c:pt idx="1158">
                  <c:v>42506</c:v>
                </c:pt>
                <c:pt idx="1159">
                  <c:v>42507</c:v>
                </c:pt>
                <c:pt idx="1160">
                  <c:v>42508</c:v>
                </c:pt>
                <c:pt idx="1161">
                  <c:v>42509</c:v>
                </c:pt>
                <c:pt idx="1162">
                  <c:v>42510</c:v>
                </c:pt>
                <c:pt idx="1163">
                  <c:v>42513</c:v>
                </c:pt>
                <c:pt idx="1164">
                  <c:v>42514</c:v>
                </c:pt>
                <c:pt idx="1165">
                  <c:v>42515</c:v>
                </c:pt>
                <c:pt idx="1166">
                  <c:v>42516</c:v>
                </c:pt>
                <c:pt idx="1167">
                  <c:v>42517</c:v>
                </c:pt>
                <c:pt idx="1168">
                  <c:v>42520</c:v>
                </c:pt>
                <c:pt idx="1169">
                  <c:v>42521</c:v>
                </c:pt>
                <c:pt idx="1170">
                  <c:v>42522</c:v>
                </c:pt>
                <c:pt idx="1171">
                  <c:v>42523</c:v>
                </c:pt>
                <c:pt idx="1172">
                  <c:v>42524</c:v>
                </c:pt>
                <c:pt idx="1173">
                  <c:v>42527</c:v>
                </c:pt>
                <c:pt idx="1174">
                  <c:v>42528</c:v>
                </c:pt>
                <c:pt idx="1175">
                  <c:v>42529</c:v>
                </c:pt>
                <c:pt idx="1176">
                  <c:v>42530</c:v>
                </c:pt>
                <c:pt idx="1177">
                  <c:v>42531</c:v>
                </c:pt>
                <c:pt idx="1178">
                  <c:v>42535</c:v>
                </c:pt>
                <c:pt idx="1179">
                  <c:v>42536</c:v>
                </c:pt>
                <c:pt idx="1180">
                  <c:v>42537</c:v>
                </c:pt>
                <c:pt idx="1181">
                  <c:v>42538</c:v>
                </c:pt>
                <c:pt idx="1182">
                  <c:v>42541</c:v>
                </c:pt>
                <c:pt idx="1183">
                  <c:v>42542</c:v>
                </c:pt>
                <c:pt idx="1184">
                  <c:v>42543</c:v>
                </c:pt>
                <c:pt idx="1185">
                  <c:v>42544</c:v>
                </c:pt>
                <c:pt idx="1186">
                  <c:v>42545</c:v>
                </c:pt>
                <c:pt idx="1187">
                  <c:v>42548</c:v>
                </c:pt>
                <c:pt idx="1188">
                  <c:v>42549</c:v>
                </c:pt>
                <c:pt idx="1189">
                  <c:v>42550</c:v>
                </c:pt>
                <c:pt idx="1190">
                  <c:v>42551</c:v>
                </c:pt>
                <c:pt idx="1191">
                  <c:v>42552</c:v>
                </c:pt>
                <c:pt idx="1192">
                  <c:v>42555</c:v>
                </c:pt>
                <c:pt idx="1193">
                  <c:v>42556</c:v>
                </c:pt>
                <c:pt idx="1194">
                  <c:v>42557</c:v>
                </c:pt>
                <c:pt idx="1195">
                  <c:v>42558</c:v>
                </c:pt>
                <c:pt idx="1196">
                  <c:v>42559</c:v>
                </c:pt>
                <c:pt idx="1197">
                  <c:v>42562</c:v>
                </c:pt>
                <c:pt idx="1198">
                  <c:v>42563</c:v>
                </c:pt>
                <c:pt idx="1199">
                  <c:v>42564</c:v>
                </c:pt>
                <c:pt idx="1200">
                  <c:v>42565</c:v>
                </c:pt>
                <c:pt idx="1201">
                  <c:v>42566</c:v>
                </c:pt>
                <c:pt idx="1202">
                  <c:v>42569</c:v>
                </c:pt>
                <c:pt idx="1203">
                  <c:v>42570</c:v>
                </c:pt>
                <c:pt idx="1204">
                  <c:v>42571</c:v>
                </c:pt>
                <c:pt idx="1205">
                  <c:v>42572</c:v>
                </c:pt>
                <c:pt idx="1206">
                  <c:v>42573</c:v>
                </c:pt>
                <c:pt idx="1207">
                  <c:v>42576</c:v>
                </c:pt>
                <c:pt idx="1208">
                  <c:v>42577</c:v>
                </c:pt>
                <c:pt idx="1209">
                  <c:v>42578</c:v>
                </c:pt>
                <c:pt idx="1210">
                  <c:v>42579</c:v>
                </c:pt>
                <c:pt idx="1211">
                  <c:v>42580</c:v>
                </c:pt>
                <c:pt idx="1212">
                  <c:v>42583</c:v>
                </c:pt>
                <c:pt idx="1213">
                  <c:v>42584</c:v>
                </c:pt>
                <c:pt idx="1214">
                  <c:v>42585</c:v>
                </c:pt>
                <c:pt idx="1215">
                  <c:v>42586</c:v>
                </c:pt>
                <c:pt idx="1216">
                  <c:v>42587</c:v>
                </c:pt>
                <c:pt idx="1217">
                  <c:v>42590</c:v>
                </c:pt>
                <c:pt idx="1218">
                  <c:v>42591</c:v>
                </c:pt>
                <c:pt idx="1219">
                  <c:v>42592</c:v>
                </c:pt>
                <c:pt idx="1220">
                  <c:v>42593</c:v>
                </c:pt>
                <c:pt idx="1221">
                  <c:v>42594</c:v>
                </c:pt>
                <c:pt idx="1222">
                  <c:v>42597</c:v>
                </c:pt>
                <c:pt idx="1223">
                  <c:v>42598</c:v>
                </c:pt>
                <c:pt idx="1224">
                  <c:v>42599</c:v>
                </c:pt>
                <c:pt idx="1225">
                  <c:v>42600</c:v>
                </c:pt>
                <c:pt idx="1226">
                  <c:v>42601</c:v>
                </c:pt>
                <c:pt idx="1227">
                  <c:v>42604</c:v>
                </c:pt>
                <c:pt idx="1228">
                  <c:v>42605</c:v>
                </c:pt>
                <c:pt idx="1229">
                  <c:v>42606</c:v>
                </c:pt>
                <c:pt idx="1230">
                  <c:v>42607</c:v>
                </c:pt>
                <c:pt idx="1231">
                  <c:v>42608</c:v>
                </c:pt>
                <c:pt idx="1232">
                  <c:v>42611</c:v>
                </c:pt>
                <c:pt idx="1233">
                  <c:v>42612</c:v>
                </c:pt>
                <c:pt idx="1234">
                  <c:v>42613</c:v>
                </c:pt>
                <c:pt idx="1235">
                  <c:v>42614</c:v>
                </c:pt>
                <c:pt idx="1236">
                  <c:v>42615</c:v>
                </c:pt>
                <c:pt idx="1237">
                  <c:v>42618</c:v>
                </c:pt>
                <c:pt idx="1238">
                  <c:v>42619</c:v>
                </c:pt>
                <c:pt idx="1239">
                  <c:v>42620</c:v>
                </c:pt>
                <c:pt idx="1240">
                  <c:v>42621</c:v>
                </c:pt>
                <c:pt idx="1241">
                  <c:v>42622</c:v>
                </c:pt>
                <c:pt idx="1242">
                  <c:v>42625</c:v>
                </c:pt>
                <c:pt idx="1243">
                  <c:v>42626</c:v>
                </c:pt>
                <c:pt idx="1244">
                  <c:v>42627</c:v>
                </c:pt>
                <c:pt idx="1245">
                  <c:v>42628</c:v>
                </c:pt>
                <c:pt idx="1246">
                  <c:v>42629</c:v>
                </c:pt>
                <c:pt idx="1247">
                  <c:v>42632</c:v>
                </c:pt>
                <c:pt idx="1248">
                  <c:v>42633</c:v>
                </c:pt>
                <c:pt idx="1249">
                  <c:v>42634</c:v>
                </c:pt>
                <c:pt idx="1250">
                  <c:v>42635</c:v>
                </c:pt>
                <c:pt idx="1251">
                  <c:v>42636</c:v>
                </c:pt>
                <c:pt idx="1252">
                  <c:v>42639</c:v>
                </c:pt>
                <c:pt idx="1253">
                  <c:v>42640</c:v>
                </c:pt>
                <c:pt idx="1254">
                  <c:v>42641</c:v>
                </c:pt>
                <c:pt idx="1255">
                  <c:v>42642</c:v>
                </c:pt>
                <c:pt idx="1256">
                  <c:v>42643</c:v>
                </c:pt>
                <c:pt idx="1257">
                  <c:v>42646</c:v>
                </c:pt>
                <c:pt idx="1258">
                  <c:v>42647</c:v>
                </c:pt>
                <c:pt idx="1259">
                  <c:v>42648</c:v>
                </c:pt>
                <c:pt idx="1260">
                  <c:v>42649</c:v>
                </c:pt>
                <c:pt idx="1261">
                  <c:v>42650</c:v>
                </c:pt>
                <c:pt idx="1262">
                  <c:v>42653</c:v>
                </c:pt>
                <c:pt idx="1263">
                  <c:v>42654</c:v>
                </c:pt>
                <c:pt idx="1264">
                  <c:v>42655</c:v>
                </c:pt>
                <c:pt idx="1265">
                  <c:v>42656</c:v>
                </c:pt>
                <c:pt idx="1266">
                  <c:v>42657</c:v>
                </c:pt>
                <c:pt idx="1267">
                  <c:v>42660</c:v>
                </c:pt>
                <c:pt idx="1268">
                  <c:v>42661</c:v>
                </c:pt>
                <c:pt idx="1269">
                  <c:v>42662</c:v>
                </c:pt>
                <c:pt idx="1270">
                  <c:v>42663</c:v>
                </c:pt>
                <c:pt idx="1271">
                  <c:v>42664</c:v>
                </c:pt>
                <c:pt idx="1272">
                  <c:v>42668</c:v>
                </c:pt>
                <c:pt idx="1273">
                  <c:v>42669</c:v>
                </c:pt>
                <c:pt idx="1274">
                  <c:v>42670</c:v>
                </c:pt>
                <c:pt idx="1275">
                  <c:v>42671</c:v>
                </c:pt>
                <c:pt idx="1276">
                  <c:v>42674</c:v>
                </c:pt>
                <c:pt idx="1277">
                  <c:v>42675</c:v>
                </c:pt>
                <c:pt idx="1278">
                  <c:v>42676</c:v>
                </c:pt>
                <c:pt idx="1279">
                  <c:v>42677</c:v>
                </c:pt>
                <c:pt idx="1280">
                  <c:v>42678</c:v>
                </c:pt>
                <c:pt idx="1281">
                  <c:v>42681</c:v>
                </c:pt>
                <c:pt idx="1282">
                  <c:v>42682</c:v>
                </c:pt>
                <c:pt idx="1283">
                  <c:v>42683</c:v>
                </c:pt>
                <c:pt idx="1284">
                  <c:v>42684</c:v>
                </c:pt>
                <c:pt idx="1285">
                  <c:v>42685</c:v>
                </c:pt>
                <c:pt idx="1286">
                  <c:v>42688</c:v>
                </c:pt>
                <c:pt idx="1287">
                  <c:v>42689</c:v>
                </c:pt>
                <c:pt idx="1288">
                  <c:v>42690</c:v>
                </c:pt>
                <c:pt idx="1289">
                  <c:v>42691</c:v>
                </c:pt>
                <c:pt idx="1290">
                  <c:v>42692</c:v>
                </c:pt>
                <c:pt idx="1291">
                  <c:v>42695</c:v>
                </c:pt>
                <c:pt idx="1292">
                  <c:v>42696</c:v>
                </c:pt>
                <c:pt idx="1293">
                  <c:v>42697</c:v>
                </c:pt>
                <c:pt idx="1294">
                  <c:v>42698</c:v>
                </c:pt>
                <c:pt idx="1295">
                  <c:v>42699</c:v>
                </c:pt>
                <c:pt idx="1296">
                  <c:v>42702</c:v>
                </c:pt>
                <c:pt idx="1297">
                  <c:v>42703</c:v>
                </c:pt>
                <c:pt idx="1298">
                  <c:v>42704</c:v>
                </c:pt>
                <c:pt idx="1299">
                  <c:v>42705</c:v>
                </c:pt>
                <c:pt idx="1300">
                  <c:v>42706</c:v>
                </c:pt>
                <c:pt idx="1301">
                  <c:v>42709</c:v>
                </c:pt>
                <c:pt idx="1302">
                  <c:v>42710</c:v>
                </c:pt>
                <c:pt idx="1303">
                  <c:v>42711</c:v>
                </c:pt>
                <c:pt idx="1304">
                  <c:v>42712</c:v>
                </c:pt>
                <c:pt idx="1305">
                  <c:v>42713</c:v>
                </c:pt>
                <c:pt idx="1306">
                  <c:v>42716</c:v>
                </c:pt>
                <c:pt idx="1307">
                  <c:v>42717</c:v>
                </c:pt>
                <c:pt idx="1308">
                  <c:v>42718</c:v>
                </c:pt>
                <c:pt idx="1309">
                  <c:v>42719</c:v>
                </c:pt>
                <c:pt idx="1310">
                  <c:v>42720</c:v>
                </c:pt>
                <c:pt idx="1311">
                  <c:v>42723</c:v>
                </c:pt>
                <c:pt idx="1312">
                  <c:v>42724</c:v>
                </c:pt>
                <c:pt idx="1313">
                  <c:v>42725</c:v>
                </c:pt>
                <c:pt idx="1314">
                  <c:v>42726</c:v>
                </c:pt>
                <c:pt idx="1315">
                  <c:v>42727</c:v>
                </c:pt>
                <c:pt idx="1316">
                  <c:v>42732</c:v>
                </c:pt>
                <c:pt idx="1317">
                  <c:v>42733</c:v>
                </c:pt>
                <c:pt idx="1318">
                  <c:v>42734</c:v>
                </c:pt>
                <c:pt idx="1319">
                  <c:v>42738</c:v>
                </c:pt>
                <c:pt idx="1320">
                  <c:v>42739</c:v>
                </c:pt>
                <c:pt idx="1321">
                  <c:v>42740</c:v>
                </c:pt>
                <c:pt idx="1322">
                  <c:v>42741</c:v>
                </c:pt>
                <c:pt idx="1323">
                  <c:v>42744</c:v>
                </c:pt>
                <c:pt idx="1324">
                  <c:v>42745</c:v>
                </c:pt>
                <c:pt idx="1325">
                  <c:v>42746</c:v>
                </c:pt>
                <c:pt idx="1326">
                  <c:v>42747</c:v>
                </c:pt>
                <c:pt idx="1327">
                  <c:v>42748</c:v>
                </c:pt>
                <c:pt idx="1328">
                  <c:v>42751</c:v>
                </c:pt>
                <c:pt idx="1329">
                  <c:v>42752</c:v>
                </c:pt>
                <c:pt idx="1330">
                  <c:v>42753</c:v>
                </c:pt>
                <c:pt idx="1331">
                  <c:v>42754</c:v>
                </c:pt>
                <c:pt idx="1332">
                  <c:v>42755</c:v>
                </c:pt>
                <c:pt idx="1333">
                  <c:v>42758</c:v>
                </c:pt>
                <c:pt idx="1334">
                  <c:v>42759</c:v>
                </c:pt>
                <c:pt idx="1335">
                  <c:v>42760</c:v>
                </c:pt>
                <c:pt idx="1336">
                  <c:v>42762</c:v>
                </c:pt>
                <c:pt idx="1337">
                  <c:v>42765</c:v>
                </c:pt>
                <c:pt idx="1338">
                  <c:v>42766</c:v>
                </c:pt>
              </c:numCache>
            </c:numRef>
          </c:cat>
          <c:val>
            <c:numRef>
              <c:f>Sheet6!$B$158:$B$2849</c:f>
              <c:numCache>
                <c:formatCode>General</c:formatCode>
                <c:ptCount val="2692"/>
                <c:pt idx="752" formatCode="0.000%">
                  <c:v>2.8000000000000001E-2</c:v>
                </c:pt>
                <c:pt idx="753" formatCode="0.000%">
                  <c:v>2.8000000000000001E-2</c:v>
                </c:pt>
                <c:pt idx="754" formatCode="0.000%">
                  <c:v>3.1240143574839761E-2</c:v>
                </c:pt>
                <c:pt idx="755" formatCode="0.000%">
                  <c:v>3.1261912212825441E-2</c:v>
                </c:pt>
                <c:pt idx="756" formatCode="0.000%">
                  <c:v>3.1010034463714739E-2</c:v>
                </c:pt>
                <c:pt idx="757" formatCode="0.000%">
                  <c:v>3.1341041426110196E-2</c:v>
                </c:pt>
                <c:pt idx="758" formatCode="0.000%">
                  <c:v>3.0858602831605998E-2</c:v>
                </c:pt>
                <c:pt idx="759" formatCode="0.000%">
                  <c:v>3.136996076421826E-2</c:v>
                </c:pt>
                <c:pt idx="760" formatCode="0.000%">
                  <c:v>3.1390631976269505E-2</c:v>
                </c:pt>
                <c:pt idx="761" formatCode="0.000%">
                  <c:v>3.1123324584552699E-2</c:v>
                </c:pt>
                <c:pt idx="762" formatCode="0.000%">
                  <c:v>3.1491892241729262E-2</c:v>
                </c:pt>
                <c:pt idx="763" formatCode="0.000%">
                  <c:v>3.2555617537889506E-2</c:v>
                </c:pt>
                <c:pt idx="764" formatCode="0.000%">
                  <c:v>3.2589479539428652E-2</c:v>
                </c:pt>
                <c:pt idx="765" formatCode="0.000%">
                  <c:v>3.246207617427331E-2</c:v>
                </c:pt>
                <c:pt idx="766" formatCode="0.000%">
                  <c:v>3.3211079971538354E-2</c:v>
                </c:pt>
                <c:pt idx="767" formatCode="0.000%">
                  <c:v>3.3297484110570465E-2</c:v>
                </c:pt>
                <c:pt idx="768" formatCode="0.000%">
                  <c:v>3.2684509861491212E-2</c:v>
                </c:pt>
                <c:pt idx="769" formatCode="0.000%">
                  <c:v>3.3027958771210307E-2</c:v>
                </c:pt>
                <c:pt idx="770" formatCode="0.000%">
                  <c:v>3.2746189577059347E-2</c:v>
                </c:pt>
                <c:pt idx="771" formatCode="0.000%">
                  <c:v>3.2910171339531079E-2</c:v>
                </c:pt>
                <c:pt idx="772" formatCode="0.000%">
                  <c:v>3.2178915513912672E-2</c:v>
                </c:pt>
                <c:pt idx="773" formatCode="0.000%">
                  <c:v>3.2746737068945847E-2</c:v>
                </c:pt>
                <c:pt idx="774" formatCode="0.000%">
                  <c:v>3.3532884069160621E-2</c:v>
                </c:pt>
                <c:pt idx="775" formatCode="0.000%">
                  <c:v>3.3599634243874285E-2</c:v>
                </c:pt>
                <c:pt idx="776" formatCode="0.000%">
                  <c:v>3.3084003961548897E-2</c:v>
                </c:pt>
                <c:pt idx="777" formatCode="0.000%">
                  <c:v>3.2876211550802746E-2</c:v>
                </c:pt>
                <c:pt idx="778" formatCode="0.000%">
                  <c:v>3.2916915851452275E-2</c:v>
                </c:pt>
                <c:pt idx="779" formatCode="0.000%">
                  <c:v>3.3101410268157223E-2</c:v>
                </c:pt>
                <c:pt idx="780" formatCode="0.000%">
                  <c:v>3.346419916350854E-2</c:v>
                </c:pt>
                <c:pt idx="781" formatCode="0.000%">
                  <c:v>3.3054010856498721E-2</c:v>
                </c:pt>
                <c:pt idx="782" formatCode="0.000%">
                  <c:v>3.3250355357464401E-2</c:v>
                </c:pt>
                <c:pt idx="783" formatCode="0.000%">
                  <c:v>3.3302519470450993E-2</c:v>
                </c:pt>
                <c:pt idx="784" formatCode="0.000%">
                  <c:v>3.312339079020462E-2</c:v>
                </c:pt>
                <c:pt idx="785" formatCode="0.000%">
                  <c:v>3.3228869563022796E-2</c:v>
                </c:pt>
                <c:pt idx="786" formatCode="0.000%">
                  <c:v>3.3307380212294624E-2</c:v>
                </c:pt>
                <c:pt idx="787" formatCode="0.000%">
                  <c:v>3.326738590406806E-2</c:v>
                </c:pt>
                <c:pt idx="788" formatCode="0.000%">
                  <c:v>3.3356665375306072E-2</c:v>
                </c:pt>
                <c:pt idx="789" formatCode="0.000%">
                  <c:v>3.3594806539113641E-2</c:v>
                </c:pt>
                <c:pt idx="790" formatCode="0.000%">
                  <c:v>3.4050603305599753E-2</c:v>
                </c:pt>
                <c:pt idx="791" formatCode="0.000%">
                  <c:v>3.4321415074490262E-2</c:v>
                </c:pt>
                <c:pt idx="792" formatCode="0.000%">
                  <c:v>3.4416459112579983E-2</c:v>
                </c:pt>
                <c:pt idx="793" formatCode="0.000%">
                  <c:v>3.5484675566451691E-2</c:v>
                </c:pt>
                <c:pt idx="794" formatCode="0.000%">
                  <c:v>3.5647696874042123E-2</c:v>
                </c:pt>
                <c:pt idx="795" formatCode="0.000%">
                  <c:v>3.4262248003286123E-2</c:v>
                </c:pt>
                <c:pt idx="796" formatCode="0.000%">
                  <c:v>3.4927824713503107E-2</c:v>
                </c:pt>
                <c:pt idx="797" formatCode="0.000%">
                  <c:v>3.5667347917600276E-2</c:v>
                </c:pt>
                <c:pt idx="798" formatCode="0.000%">
                  <c:v>3.4736654695034772E-2</c:v>
                </c:pt>
                <c:pt idx="799" formatCode="0.000%">
                  <c:v>3.4910765303456701E-2</c:v>
                </c:pt>
                <c:pt idx="800" formatCode="0.000%">
                  <c:v>3.546043648022916E-2</c:v>
                </c:pt>
                <c:pt idx="801" formatCode="0.000%">
                  <c:v>3.4986715211735527E-2</c:v>
                </c:pt>
                <c:pt idx="802" formatCode="0.000%">
                  <c:v>3.4761099117572518E-2</c:v>
                </c:pt>
                <c:pt idx="803" formatCode="0.000%">
                  <c:v>3.5048412645529298E-2</c:v>
                </c:pt>
                <c:pt idx="804" formatCode="0.000%">
                  <c:v>3.4902959654949585E-2</c:v>
                </c:pt>
                <c:pt idx="805" formatCode="0.000%">
                  <c:v>3.3991863416306459E-2</c:v>
                </c:pt>
                <c:pt idx="806" formatCode="0.000%">
                  <c:v>3.3481917829029949E-2</c:v>
                </c:pt>
                <c:pt idx="807" formatCode="0.000%">
                  <c:v>3.3310466659712892E-2</c:v>
                </c:pt>
                <c:pt idx="808" formatCode="0.000%">
                  <c:v>3.249423131082424E-2</c:v>
                </c:pt>
                <c:pt idx="809" formatCode="0.000%">
                  <c:v>3.1879769001351914E-2</c:v>
                </c:pt>
                <c:pt idx="810" formatCode="0.000%">
                  <c:v>3.1962808198132464E-2</c:v>
                </c:pt>
                <c:pt idx="811" formatCode="0.000%">
                  <c:v>3.2198783217794222E-2</c:v>
                </c:pt>
                <c:pt idx="812" formatCode="0.000%">
                  <c:v>3.2282096269286485E-2</c:v>
                </c:pt>
                <c:pt idx="813" formatCode="0.000%">
                  <c:v>3.1806502269022811E-2</c:v>
                </c:pt>
                <c:pt idx="814" formatCode="0.000%">
                  <c:v>3.2257531155958571E-2</c:v>
                </c:pt>
                <c:pt idx="815" formatCode="0.000%">
                  <c:v>3.218788417004368E-2</c:v>
                </c:pt>
                <c:pt idx="816" formatCode="0.000%">
                  <c:v>3.2289111125420315E-2</c:v>
                </c:pt>
                <c:pt idx="817" formatCode="0.000%">
                  <c:v>3.2358485178004992E-2</c:v>
                </c:pt>
                <c:pt idx="818" formatCode="0.000%">
                  <c:v>3.2299632222512448E-2</c:v>
                </c:pt>
                <c:pt idx="819" formatCode="0.000%">
                  <c:v>3.2575755264895243E-2</c:v>
                </c:pt>
                <c:pt idx="820" formatCode="0.000%">
                  <c:v>3.2602959236755429E-2</c:v>
                </c:pt>
                <c:pt idx="821" formatCode="0.000%">
                  <c:v>3.2537001418371576E-2</c:v>
                </c:pt>
                <c:pt idx="822" formatCode="0.000%">
                  <c:v>3.2675297991298778E-2</c:v>
                </c:pt>
                <c:pt idx="823" formatCode="0.000%">
                  <c:v>3.2857765319947357E-2</c:v>
                </c:pt>
                <c:pt idx="824" formatCode="0.000%">
                  <c:v>3.2720319495782461E-2</c:v>
                </c:pt>
                <c:pt idx="825" formatCode="0.000%">
                  <c:v>3.2771227408071958E-2</c:v>
                </c:pt>
                <c:pt idx="826" formatCode="0.000%">
                  <c:v>3.2182246202871134E-2</c:v>
                </c:pt>
                <c:pt idx="827" formatCode="0.000%">
                  <c:v>3.3283712622487277E-2</c:v>
                </c:pt>
                <c:pt idx="828" formatCode="0.000%">
                  <c:v>3.3606989787449776E-2</c:v>
                </c:pt>
                <c:pt idx="829" formatCode="0.000%">
                  <c:v>3.3534866180376981E-2</c:v>
                </c:pt>
                <c:pt idx="830" formatCode="0.000%">
                  <c:v>3.5620269291970416E-2</c:v>
                </c:pt>
                <c:pt idx="831" formatCode="0.000%">
                  <c:v>3.5869436795445214E-2</c:v>
                </c:pt>
                <c:pt idx="832" formatCode="0.000%">
                  <c:v>3.5504025232484859E-2</c:v>
                </c:pt>
                <c:pt idx="833" formatCode="0.000%">
                  <c:v>3.5504025232484859E-2</c:v>
                </c:pt>
                <c:pt idx="834" formatCode="0.000%">
                  <c:v>3.5850285142430632E-2</c:v>
                </c:pt>
                <c:pt idx="835" formatCode="0.000%">
                  <c:v>3.5896375808230234E-2</c:v>
                </c:pt>
                <c:pt idx="836" formatCode="0.000%">
                  <c:v>3.6108134830151795E-2</c:v>
                </c:pt>
                <c:pt idx="837" formatCode="0.000%">
                  <c:v>3.5946949015330389E-2</c:v>
                </c:pt>
                <c:pt idx="838" formatCode="0.000%">
                  <c:v>3.5620734067486587E-2</c:v>
                </c:pt>
                <c:pt idx="839" formatCode="0.000%">
                  <c:v>3.5531586301749934E-2</c:v>
                </c:pt>
                <c:pt idx="840" formatCode="0.000%">
                  <c:v>3.4392503825715265E-2</c:v>
                </c:pt>
                <c:pt idx="841" formatCode="0.000%">
                  <c:v>3.4668799191657801E-2</c:v>
                </c:pt>
                <c:pt idx="842" formatCode="0.000%">
                  <c:v>3.4903278721713935E-2</c:v>
                </c:pt>
                <c:pt idx="843" formatCode="0.000%">
                  <c:v>3.4775009597236652E-2</c:v>
                </c:pt>
                <c:pt idx="844" formatCode="0.000%">
                  <c:v>3.5352919007495071E-2</c:v>
                </c:pt>
                <c:pt idx="845" formatCode="0.000%">
                  <c:v>3.5228779647850206E-2</c:v>
                </c:pt>
                <c:pt idx="846" formatCode="0.000%">
                  <c:v>3.48843581256746E-2</c:v>
                </c:pt>
                <c:pt idx="847" formatCode="0.000%">
                  <c:v>3.5150553717121814E-2</c:v>
                </c:pt>
                <c:pt idx="848" formatCode="0.000%">
                  <c:v>3.4596766926729194E-2</c:v>
                </c:pt>
                <c:pt idx="849" formatCode="0.000%">
                  <c:v>3.4583337151966334E-2</c:v>
                </c:pt>
                <c:pt idx="850" formatCode="0.000%">
                  <c:v>3.5218838306284812E-2</c:v>
                </c:pt>
                <c:pt idx="851" formatCode="0.000%">
                  <c:v>3.5293884245378604E-2</c:v>
                </c:pt>
                <c:pt idx="852" formatCode="0.000%">
                  <c:v>3.5493720258498548E-2</c:v>
                </c:pt>
                <c:pt idx="853" formatCode="0.000%">
                  <c:v>3.6005054951232351E-2</c:v>
                </c:pt>
                <c:pt idx="854" formatCode="0.000%">
                  <c:v>3.4989601323128713E-2</c:v>
                </c:pt>
                <c:pt idx="855" formatCode="0.000%">
                  <c:v>3.4041302041615096E-2</c:v>
                </c:pt>
                <c:pt idx="856" formatCode="0.000%">
                  <c:v>3.4047852154824684E-2</c:v>
                </c:pt>
                <c:pt idx="857" formatCode="0.000%">
                  <c:v>3.4092119874339633E-2</c:v>
                </c:pt>
                <c:pt idx="858" formatCode="0.000%">
                  <c:v>3.4579335589442199E-2</c:v>
                </c:pt>
                <c:pt idx="859" formatCode="0.000%">
                  <c:v>3.4890673307500571E-2</c:v>
                </c:pt>
                <c:pt idx="860" formatCode="0.000%">
                  <c:v>3.5557613190695836E-2</c:v>
                </c:pt>
                <c:pt idx="861" formatCode="0.000%">
                  <c:v>3.4512399600754681E-2</c:v>
                </c:pt>
                <c:pt idx="862" formatCode="0.000%">
                  <c:v>3.4828532091062091E-2</c:v>
                </c:pt>
                <c:pt idx="863" formatCode="0.000%">
                  <c:v>3.5331357854935221E-2</c:v>
                </c:pt>
                <c:pt idx="864" formatCode="0.000%">
                  <c:v>3.5473789263798544E-2</c:v>
                </c:pt>
                <c:pt idx="865" formatCode="0.000%">
                  <c:v>3.5676888724489882E-2</c:v>
                </c:pt>
                <c:pt idx="866" formatCode="0.000%">
                  <c:v>3.5539578717876802E-2</c:v>
                </c:pt>
                <c:pt idx="867" formatCode="0.000%">
                  <c:v>3.5824727228382237E-2</c:v>
                </c:pt>
                <c:pt idx="868" formatCode="0.000%">
                  <c:v>3.6269407729387533E-2</c:v>
                </c:pt>
                <c:pt idx="869" formatCode="0.000%">
                  <c:v>3.6185088548776098E-2</c:v>
                </c:pt>
                <c:pt idx="870" formatCode="0.000%">
                  <c:v>3.5911292262699658E-2</c:v>
                </c:pt>
                <c:pt idx="871" formatCode="0.000%">
                  <c:v>3.6120578491668227E-2</c:v>
                </c:pt>
                <c:pt idx="872" formatCode="0.000%">
                  <c:v>3.6133497529621451E-2</c:v>
                </c:pt>
                <c:pt idx="873" formatCode="0.000%">
                  <c:v>3.5503818013820021E-2</c:v>
                </c:pt>
                <c:pt idx="874" formatCode="0.000%">
                  <c:v>3.5469722855467227E-2</c:v>
                </c:pt>
                <c:pt idx="875" formatCode="0.000%">
                  <c:v>3.6185461544943218E-2</c:v>
                </c:pt>
                <c:pt idx="876" formatCode="0.000%">
                  <c:v>3.5947910572591633E-2</c:v>
                </c:pt>
                <c:pt idx="877" formatCode="0.000%">
                  <c:v>3.5968172664188731E-2</c:v>
                </c:pt>
                <c:pt idx="878" formatCode="0.000%">
                  <c:v>3.5917818235715292E-2</c:v>
                </c:pt>
                <c:pt idx="879" formatCode="0.000%">
                  <c:v>3.6233289116566043E-2</c:v>
                </c:pt>
                <c:pt idx="880" formatCode="0.000%">
                  <c:v>3.6209710050423748E-2</c:v>
                </c:pt>
                <c:pt idx="881" formatCode="0.000%">
                  <c:v>3.6107668370856064E-2</c:v>
                </c:pt>
                <c:pt idx="882" formatCode="0.000%">
                  <c:v>3.6292715899592966E-2</c:v>
                </c:pt>
                <c:pt idx="883" formatCode="0.000%">
                  <c:v>3.6313911632855363E-2</c:v>
                </c:pt>
                <c:pt idx="884" formatCode="0.000%">
                  <c:v>3.6167690115988013E-2</c:v>
                </c:pt>
                <c:pt idx="885" formatCode="0.000%">
                  <c:v>3.6133334880455587E-2</c:v>
                </c:pt>
                <c:pt idx="886" formatCode="0.000%">
                  <c:v>3.5813079472896046E-2</c:v>
                </c:pt>
                <c:pt idx="887" formatCode="0.000%">
                  <c:v>3.5767491921560347E-2</c:v>
                </c:pt>
                <c:pt idx="888" formatCode="0.000%">
                  <c:v>3.5913717493142906E-2</c:v>
                </c:pt>
                <c:pt idx="889" formatCode="0.000%">
                  <c:v>3.5530308106857714E-2</c:v>
                </c:pt>
                <c:pt idx="890" formatCode="0.000%">
                  <c:v>3.6005219484766551E-2</c:v>
                </c:pt>
                <c:pt idx="891" formatCode="0.000%">
                  <c:v>3.609089264650945E-2</c:v>
                </c:pt>
                <c:pt idx="892" formatCode="0.000%">
                  <c:v>3.5955355738142875E-2</c:v>
                </c:pt>
                <c:pt idx="893" formatCode="0.000%">
                  <c:v>3.6383348001380877E-2</c:v>
                </c:pt>
                <c:pt idx="894" formatCode="0.000%">
                  <c:v>3.7110005280807115E-2</c:v>
                </c:pt>
                <c:pt idx="895" formatCode="0.000%">
                  <c:v>3.7392592520390941E-2</c:v>
                </c:pt>
                <c:pt idx="896" formatCode="0.000%">
                  <c:v>3.7327974960080411E-2</c:v>
                </c:pt>
                <c:pt idx="897" formatCode="0.000%">
                  <c:v>3.8019392355842667E-2</c:v>
                </c:pt>
                <c:pt idx="898" formatCode="0.000%">
                  <c:v>3.8006229783021393E-2</c:v>
                </c:pt>
                <c:pt idx="899" formatCode="0.000%">
                  <c:v>3.8766847063164175E-2</c:v>
                </c:pt>
                <c:pt idx="900" formatCode="0.000%">
                  <c:v>3.8599501441823655E-2</c:v>
                </c:pt>
                <c:pt idx="901" formatCode="0.000%">
                  <c:v>3.8958995015944874E-2</c:v>
                </c:pt>
                <c:pt idx="902" formatCode="0.000%">
                  <c:v>3.956302095298176E-2</c:v>
                </c:pt>
                <c:pt idx="903" formatCode="0.000%">
                  <c:v>3.9697584404926718E-2</c:v>
                </c:pt>
                <c:pt idx="904" formatCode="0.000%">
                  <c:v>3.9192212846532147E-2</c:v>
                </c:pt>
                <c:pt idx="905" formatCode="0.000%">
                  <c:v>3.9004883989347178E-2</c:v>
                </c:pt>
                <c:pt idx="906" formatCode="0.000%">
                  <c:v>3.9081871540692197E-2</c:v>
                </c:pt>
                <c:pt idx="907" formatCode="0.000%">
                  <c:v>3.904164034047132E-2</c:v>
                </c:pt>
                <c:pt idx="908" formatCode="0.000%">
                  <c:v>3.8877219569253836E-2</c:v>
                </c:pt>
                <c:pt idx="909" formatCode="0.000%">
                  <c:v>3.9174701648632668E-2</c:v>
                </c:pt>
                <c:pt idx="910" formatCode="0.000%">
                  <c:v>3.9492003398498655E-2</c:v>
                </c:pt>
                <c:pt idx="911" formatCode="0.000%">
                  <c:v>3.9430876389463881E-2</c:v>
                </c:pt>
                <c:pt idx="912" formatCode="0.000%">
                  <c:v>3.9284724113804875E-2</c:v>
                </c:pt>
                <c:pt idx="913" formatCode="0.000%">
                  <c:v>3.8290829553625491E-2</c:v>
                </c:pt>
                <c:pt idx="914" formatCode="0.000%">
                  <c:v>3.8477654245891592E-2</c:v>
                </c:pt>
                <c:pt idx="915" formatCode="0.000%">
                  <c:v>3.8052632717781913E-2</c:v>
                </c:pt>
                <c:pt idx="916" formatCode="0.000%">
                  <c:v>3.83207101242466E-2</c:v>
                </c:pt>
                <c:pt idx="917" formatCode="0.000%">
                  <c:v>3.8934069555487859E-2</c:v>
                </c:pt>
                <c:pt idx="918" formatCode="0.000%">
                  <c:v>3.837461302269659E-2</c:v>
                </c:pt>
                <c:pt idx="919" formatCode="0.000%">
                  <c:v>3.8330279382893864E-2</c:v>
                </c:pt>
                <c:pt idx="920" formatCode="0.000%">
                  <c:v>3.8338774939953517E-2</c:v>
                </c:pt>
                <c:pt idx="921" formatCode="0.000%">
                  <c:v>3.8910692117145033E-2</c:v>
                </c:pt>
                <c:pt idx="922" formatCode="0.000%">
                  <c:v>3.9295122662685374E-2</c:v>
                </c:pt>
                <c:pt idx="923" formatCode="0.000%">
                  <c:v>4.0148103920393662E-2</c:v>
                </c:pt>
                <c:pt idx="924" formatCode="0.000%">
                  <c:v>4.0496842476818902E-2</c:v>
                </c:pt>
                <c:pt idx="925" formatCode="0.000%">
                  <c:v>4.0628547461612208E-2</c:v>
                </c:pt>
                <c:pt idx="926" formatCode="0.000%">
                  <c:v>4.0913402175334422E-2</c:v>
                </c:pt>
                <c:pt idx="927" formatCode="0.000%">
                  <c:v>4.0828858162008465E-2</c:v>
                </c:pt>
                <c:pt idx="928" formatCode="0.000%">
                  <c:v>4.0627638119486602E-2</c:v>
                </c:pt>
                <c:pt idx="929" formatCode="0.000%">
                  <c:v>4.1083033818530602E-2</c:v>
                </c:pt>
                <c:pt idx="930" formatCode="0.000%">
                  <c:v>4.1701693661263889E-2</c:v>
                </c:pt>
                <c:pt idx="931" formatCode="0.000%">
                  <c:v>4.0978629362274852E-2</c:v>
                </c:pt>
                <c:pt idx="932" formatCode="0.000%">
                  <c:v>4.085163614934726E-2</c:v>
                </c:pt>
                <c:pt idx="933" formatCode="0.000%">
                  <c:v>4.180276131812305E-2</c:v>
                </c:pt>
                <c:pt idx="934" formatCode="0.000%">
                  <c:v>4.2350035004606025E-2</c:v>
                </c:pt>
                <c:pt idx="935" formatCode="0.000%">
                  <c:v>4.4485486472033604E-2</c:v>
                </c:pt>
                <c:pt idx="936" formatCode="0.000%">
                  <c:v>4.4561530952897971E-2</c:v>
                </c:pt>
                <c:pt idx="937" formatCode="0.000%">
                  <c:v>4.093352357942226E-2</c:v>
                </c:pt>
                <c:pt idx="938" formatCode="0.000%">
                  <c:v>4.0917888177655883E-2</c:v>
                </c:pt>
                <c:pt idx="939" formatCode="0.000%">
                  <c:v>4.0586397930873798E-2</c:v>
                </c:pt>
                <c:pt idx="940" formatCode="0.000%">
                  <c:v>4.0727768904152001E-2</c:v>
                </c:pt>
                <c:pt idx="941" formatCode="0.000%">
                  <c:v>3.9945642824919227E-2</c:v>
                </c:pt>
                <c:pt idx="942" formatCode="0.000%">
                  <c:v>4.0416459924956641E-2</c:v>
                </c:pt>
                <c:pt idx="943" formatCode="0.000%">
                  <c:v>4.1200813854192997E-2</c:v>
                </c:pt>
                <c:pt idx="944" formatCode="0.000%">
                  <c:v>4.0182479786023725E-2</c:v>
                </c:pt>
                <c:pt idx="945" formatCode="0.000%">
                  <c:v>3.9858295939446904E-2</c:v>
                </c:pt>
                <c:pt idx="946" formatCode="0.000%">
                  <c:v>4.0348772125809888E-2</c:v>
                </c:pt>
                <c:pt idx="947" formatCode="0.000%">
                  <c:v>4.0016222440407215E-2</c:v>
                </c:pt>
                <c:pt idx="948" formatCode="0.000%">
                  <c:v>3.9916641836451924E-2</c:v>
                </c:pt>
                <c:pt idx="949" formatCode="0.000%">
                  <c:v>3.8797875845434787E-2</c:v>
                </c:pt>
                <c:pt idx="950" formatCode="0.000%">
                  <c:v>3.8490110006747548E-2</c:v>
                </c:pt>
                <c:pt idx="951" formatCode="0.000%">
                  <c:v>3.8449416954582143E-2</c:v>
                </c:pt>
                <c:pt idx="952" formatCode="0.000%">
                  <c:v>3.8587566751215926E-2</c:v>
                </c:pt>
                <c:pt idx="953" formatCode="0.000%">
                  <c:v>3.8571450585379218E-2</c:v>
                </c:pt>
                <c:pt idx="954" formatCode="0.000%">
                  <c:v>3.8587010140112454E-2</c:v>
                </c:pt>
                <c:pt idx="955" formatCode="0.000%">
                  <c:v>3.9626722764738061E-2</c:v>
                </c:pt>
                <c:pt idx="956" formatCode="0.000%">
                  <c:v>4.0381618879134662E-2</c:v>
                </c:pt>
                <c:pt idx="957" formatCode="0.000%">
                  <c:v>4.0297861000819613E-2</c:v>
                </c:pt>
                <c:pt idx="958" formatCode="0.000%">
                  <c:v>4.0347529319955597E-2</c:v>
                </c:pt>
                <c:pt idx="959" formatCode="0.000%">
                  <c:v>4.0800000163188056E-2</c:v>
                </c:pt>
                <c:pt idx="960" formatCode="0.000%">
                  <c:v>4.0646034282269587E-2</c:v>
                </c:pt>
                <c:pt idx="961" formatCode="0.000%">
                  <c:v>4.0395556082295961E-2</c:v>
                </c:pt>
                <c:pt idx="962" formatCode="0.000%">
                  <c:v>4.0502507841653282E-2</c:v>
                </c:pt>
                <c:pt idx="963" formatCode="0.000%">
                  <c:v>4.0563099171004736E-2</c:v>
                </c:pt>
                <c:pt idx="964" formatCode="0.000%">
                  <c:v>4.058097254033588E-2</c:v>
                </c:pt>
                <c:pt idx="965" formatCode="0.000%">
                  <c:v>4.1137649440695881E-2</c:v>
                </c:pt>
                <c:pt idx="966" formatCode="0.000%">
                  <c:v>4.1259467862218221E-2</c:v>
                </c:pt>
                <c:pt idx="967" formatCode="0.000%">
                  <c:v>4.1285382959732934E-2</c:v>
                </c:pt>
                <c:pt idx="968" formatCode="0.000%">
                  <c:v>4.1361832954350579E-2</c:v>
                </c:pt>
                <c:pt idx="969" formatCode="0.000%">
                  <c:v>4.1403882511661431E-2</c:v>
                </c:pt>
                <c:pt idx="970" formatCode="0.000%">
                  <c:v>4.316531175884071E-2</c:v>
                </c:pt>
                <c:pt idx="971" formatCode="0.000%">
                  <c:v>4.3004440187948793E-2</c:v>
                </c:pt>
                <c:pt idx="972" formatCode="0.000%">
                  <c:v>4.2988603872815431E-2</c:v>
                </c:pt>
                <c:pt idx="973" formatCode="0.000%">
                  <c:v>4.2911768727317147E-2</c:v>
                </c:pt>
                <c:pt idx="974" formatCode="0.000%">
                  <c:v>4.34466887665758E-2</c:v>
                </c:pt>
                <c:pt idx="975" formatCode="0.000%">
                  <c:v>4.6261245452219789E-2</c:v>
                </c:pt>
                <c:pt idx="976" formatCode="0.000%">
                  <c:v>4.7062114326068716E-2</c:v>
                </c:pt>
                <c:pt idx="977" formatCode="0.000%">
                  <c:v>4.5677936922878914E-2</c:v>
                </c:pt>
                <c:pt idx="978" formatCode="0.000%">
                  <c:v>4.2839235179950676E-2</c:v>
                </c:pt>
                <c:pt idx="979" formatCode="0.000%">
                  <c:v>4.2974140086491842E-2</c:v>
                </c:pt>
                <c:pt idx="980" formatCode="0.000%">
                  <c:v>4.4285693364850442E-2</c:v>
                </c:pt>
                <c:pt idx="981" formatCode="0.000%">
                  <c:v>4.3761267506792136E-2</c:v>
                </c:pt>
                <c:pt idx="982" formatCode="0.000%">
                  <c:v>4.6408469626710587E-2</c:v>
                </c:pt>
                <c:pt idx="983" formatCode="0.000%">
                  <c:v>4.6428252267129162E-2</c:v>
                </c:pt>
                <c:pt idx="984" formatCode="0.000%">
                  <c:v>4.6334839097150297E-2</c:v>
                </c:pt>
                <c:pt idx="985" formatCode="0.000%">
                  <c:v>4.7725305319818369E-2</c:v>
                </c:pt>
                <c:pt idx="986" formatCode="0.000%">
                  <c:v>4.7377591316673344E-2</c:v>
                </c:pt>
                <c:pt idx="987" formatCode="0.000%">
                  <c:v>4.563218507601232E-2</c:v>
                </c:pt>
                <c:pt idx="988" formatCode="0.000%">
                  <c:v>4.5809702575094077E-2</c:v>
                </c:pt>
                <c:pt idx="989" formatCode="0.000%">
                  <c:v>4.5848590854893595E-2</c:v>
                </c:pt>
                <c:pt idx="990" formatCode="0.000%">
                  <c:v>4.6285836794596573E-2</c:v>
                </c:pt>
                <c:pt idx="991" formatCode="0.000%">
                  <c:v>4.5904701287291835E-2</c:v>
                </c:pt>
                <c:pt idx="992" formatCode="0.000%">
                  <c:v>4.6780964682125913E-2</c:v>
                </c:pt>
                <c:pt idx="993" formatCode="0.000%">
                  <c:v>4.6483486712488788E-2</c:v>
                </c:pt>
                <c:pt idx="994" formatCode="0.000%">
                  <c:v>4.630713455093137E-2</c:v>
                </c:pt>
                <c:pt idx="995" formatCode="0.000%">
                  <c:v>4.7021866580163336E-2</c:v>
                </c:pt>
                <c:pt idx="996" formatCode="0.000%">
                  <c:v>4.7089503526224548E-2</c:v>
                </c:pt>
                <c:pt idx="997" formatCode="0.000%">
                  <c:v>4.9084518386963628E-2</c:v>
                </c:pt>
                <c:pt idx="998" formatCode="0.000%">
                  <c:v>4.9001501170590427E-2</c:v>
                </c:pt>
                <c:pt idx="999" formatCode="0.000%">
                  <c:v>4.9863836280394369E-2</c:v>
                </c:pt>
                <c:pt idx="1000" formatCode="0.000%">
                  <c:v>5.001877946040411E-2</c:v>
                </c:pt>
                <c:pt idx="1001" formatCode="0.000%">
                  <c:v>5.1572593652240949E-2</c:v>
                </c:pt>
                <c:pt idx="1002" formatCode="0.000%">
                  <c:v>5.2102492129805937E-2</c:v>
                </c:pt>
                <c:pt idx="1003" formatCode="0.000%">
                  <c:v>5.2304066144216864E-2</c:v>
                </c:pt>
                <c:pt idx="1004" formatCode="0.000%">
                  <c:v>5.2602999220797281E-2</c:v>
                </c:pt>
                <c:pt idx="1005" formatCode="0.000%">
                  <c:v>5.3092621319205058E-2</c:v>
                </c:pt>
                <c:pt idx="1006" formatCode="0.000%">
                  <c:v>5.2894602954082388E-2</c:v>
                </c:pt>
                <c:pt idx="1007" formatCode="0.000%">
                  <c:v>5.3007257182315567E-2</c:v>
                </c:pt>
                <c:pt idx="1008" formatCode="0.000%">
                  <c:v>5.0753782840505399E-2</c:v>
                </c:pt>
                <c:pt idx="1009" formatCode="0.000%">
                  <c:v>4.7991084397411038E-2</c:v>
                </c:pt>
                <c:pt idx="1010" formatCode="0.000%">
                  <c:v>4.8123886760710256E-2</c:v>
                </c:pt>
                <c:pt idx="1011" formatCode="0.000%">
                  <c:v>4.8579989823235248E-2</c:v>
                </c:pt>
                <c:pt idx="1012" formatCode="0.000%">
                  <c:v>4.8622499905505746E-2</c:v>
                </c:pt>
                <c:pt idx="1013" formatCode="0.000%">
                  <c:v>4.8347240252339427E-2</c:v>
                </c:pt>
                <c:pt idx="1014" formatCode="0.000%">
                  <c:v>4.8157564515561448E-2</c:v>
                </c:pt>
                <c:pt idx="1015" formatCode="0.000%">
                  <c:v>4.8327422984590661E-2</c:v>
                </c:pt>
                <c:pt idx="1016" formatCode="0.000%">
                  <c:v>4.8211607103563849E-2</c:v>
                </c:pt>
                <c:pt idx="1017" formatCode="0.000%">
                  <c:v>4.8444463549195974E-2</c:v>
                </c:pt>
                <c:pt idx="1018" formatCode="0.000%">
                  <c:v>4.8171901432699449E-2</c:v>
                </c:pt>
                <c:pt idx="1019" formatCode="0.000%">
                  <c:v>4.8147124069030905E-2</c:v>
                </c:pt>
                <c:pt idx="1020" formatCode="0.000%">
                  <c:v>4.7824174103735712E-2</c:v>
                </c:pt>
                <c:pt idx="1021" formatCode="0.000%">
                  <c:v>4.6088662143234663E-2</c:v>
                </c:pt>
                <c:pt idx="1022" formatCode="0.000%">
                  <c:v>4.4784632709780045E-2</c:v>
                </c:pt>
                <c:pt idx="1023" formatCode="0.000%">
                  <c:v>4.4746578775001919E-2</c:v>
                </c:pt>
                <c:pt idx="1024" formatCode="0.000%">
                  <c:v>4.5641264237102082E-2</c:v>
                </c:pt>
                <c:pt idx="1025" formatCode="0.000%">
                  <c:v>4.528794657638803E-2</c:v>
                </c:pt>
                <c:pt idx="1026" formatCode="0.000%">
                  <c:v>4.5961729633240141E-2</c:v>
                </c:pt>
                <c:pt idx="1027" formatCode="0.000%">
                  <c:v>4.4914353535121194E-2</c:v>
                </c:pt>
                <c:pt idx="1028" formatCode="0.000%">
                  <c:v>4.4385052366176604E-2</c:v>
                </c:pt>
                <c:pt idx="1029" formatCode="0.000%">
                  <c:v>4.4409316472643456E-2</c:v>
                </c:pt>
                <c:pt idx="1030" formatCode="0.000%">
                  <c:v>4.4294685922423561E-2</c:v>
                </c:pt>
                <c:pt idx="1031" formatCode="0.000%">
                  <c:v>4.3041486658258674E-2</c:v>
                </c:pt>
                <c:pt idx="1032" formatCode="0.000%">
                  <c:v>4.3261563762155932E-2</c:v>
                </c:pt>
                <c:pt idx="1033" formatCode="0.000%">
                  <c:v>4.4348760714119716E-2</c:v>
                </c:pt>
                <c:pt idx="1034" formatCode="0.000%">
                  <c:v>4.490823438187877E-2</c:v>
                </c:pt>
                <c:pt idx="1035" formatCode="0.000%">
                  <c:v>4.6752331382792528E-2</c:v>
                </c:pt>
                <c:pt idx="1036" formatCode="0.000%">
                  <c:v>4.6516177392187573E-2</c:v>
                </c:pt>
                <c:pt idx="1037" formatCode="0.000%">
                  <c:v>4.6807261873706187E-2</c:v>
                </c:pt>
                <c:pt idx="1038" formatCode="0.000%">
                  <c:v>4.6824116943280196E-2</c:v>
                </c:pt>
                <c:pt idx="1039" formatCode="0.000%">
                  <c:v>4.7679571707171478E-2</c:v>
                </c:pt>
                <c:pt idx="1040" formatCode="0.000%">
                  <c:v>4.6542998389698047E-2</c:v>
                </c:pt>
                <c:pt idx="1041" formatCode="0.000%">
                  <c:v>4.6338639956912037E-2</c:v>
                </c:pt>
                <c:pt idx="1042" formatCode="0.000%">
                  <c:v>4.6068243681714138E-2</c:v>
                </c:pt>
                <c:pt idx="1043" formatCode="0.000%">
                  <c:v>4.6271632808899434E-2</c:v>
                </c:pt>
                <c:pt idx="1044" formatCode="0.000%">
                  <c:v>4.631869444899165E-2</c:v>
                </c:pt>
                <c:pt idx="1045" formatCode="0.000%">
                  <c:v>4.6348694120312867E-2</c:v>
                </c:pt>
                <c:pt idx="1046" formatCode="0.000%">
                  <c:v>4.6188142035001954E-2</c:v>
                </c:pt>
                <c:pt idx="1047" formatCode="0.000%">
                  <c:v>4.7256736540634066E-2</c:v>
                </c:pt>
                <c:pt idx="1048" formatCode="0.000%">
                  <c:v>4.7967354963605574E-2</c:v>
                </c:pt>
                <c:pt idx="1049" formatCode="0.000%">
                  <c:v>4.9037748887313867E-2</c:v>
                </c:pt>
                <c:pt idx="1050" formatCode="0.000%">
                  <c:v>4.8674339351473132E-2</c:v>
                </c:pt>
                <c:pt idx="1051" formatCode="0.000%">
                  <c:v>4.7757032401698568E-2</c:v>
                </c:pt>
                <c:pt idx="1052" formatCode="0.000%">
                  <c:v>4.8845375913304998E-2</c:v>
                </c:pt>
                <c:pt idx="1053" formatCode="0.000%">
                  <c:v>5.1434864604468312E-2</c:v>
                </c:pt>
                <c:pt idx="1054" formatCode="0.000%">
                  <c:v>5.0265757499809903E-2</c:v>
                </c:pt>
                <c:pt idx="1055" formatCode="0.000%">
                  <c:v>5.0293354312270937E-2</c:v>
                </c:pt>
                <c:pt idx="1056" formatCode="0.000%">
                  <c:v>5.0419083126762999E-2</c:v>
                </c:pt>
                <c:pt idx="1057" formatCode="0.000%">
                  <c:v>5.0892647541309462E-2</c:v>
                </c:pt>
                <c:pt idx="1058" formatCode="0.000%">
                  <c:v>5.1569514454523763E-2</c:v>
                </c:pt>
                <c:pt idx="1059" formatCode="0.000%">
                  <c:v>5.1467585608715005E-2</c:v>
                </c:pt>
                <c:pt idx="1060" formatCode="0.000%">
                  <c:v>5.1233397253005693E-2</c:v>
                </c:pt>
                <c:pt idx="1061" formatCode="0.000%">
                  <c:v>5.0562548265392103E-2</c:v>
                </c:pt>
                <c:pt idx="1062" formatCode="0.000%">
                  <c:v>4.9672109891501143E-2</c:v>
                </c:pt>
                <c:pt idx="1063" formatCode="0.000%">
                  <c:v>4.8499778068032455E-2</c:v>
                </c:pt>
                <c:pt idx="1064" formatCode="0.000%">
                  <c:v>5.0247182112374868E-2</c:v>
                </c:pt>
                <c:pt idx="1065" formatCode="0.000%">
                  <c:v>5.0250642041795121E-2</c:v>
                </c:pt>
                <c:pt idx="1066" formatCode="0.000%">
                  <c:v>4.8997431111588954E-2</c:v>
                </c:pt>
                <c:pt idx="1067" formatCode="0.000%">
                  <c:v>4.8984723586724628E-2</c:v>
                </c:pt>
                <c:pt idx="1068" formatCode="0.000%">
                  <c:v>4.8461437963344241E-2</c:v>
                </c:pt>
                <c:pt idx="1069" formatCode="0.000%">
                  <c:v>4.9601759431146378E-2</c:v>
                </c:pt>
                <c:pt idx="1070" formatCode="0.000%">
                  <c:v>5.0102220226951245E-2</c:v>
                </c:pt>
                <c:pt idx="1071" formatCode="0.000%">
                  <c:v>4.9298405037463411E-2</c:v>
                </c:pt>
                <c:pt idx="1072" formatCode="0.000%">
                  <c:v>5.1182182985630688E-2</c:v>
                </c:pt>
                <c:pt idx="1073" formatCode="0.000%">
                  <c:v>5.0397029543933124E-2</c:v>
                </c:pt>
                <c:pt idx="1074" formatCode="0.000%">
                  <c:v>5.1439598559154157E-2</c:v>
                </c:pt>
                <c:pt idx="1075" formatCode="0.000%">
                  <c:v>5.1312039130045194E-2</c:v>
                </c:pt>
                <c:pt idx="1076" formatCode="0.000%">
                  <c:v>5.032307112991883E-2</c:v>
                </c:pt>
                <c:pt idx="1077" formatCode="0.000%">
                  <c:v>5.2369676908053282E-2</c:v>
                </c:pt>
                <c:pt idx="1078" formatCode="0.000%">
                  <c:v>5.272079110470481E-2</c:v>
                </c:pt>
                <c:pt idx="1079" formatCode="0.000%">
                  <c:v>5.2904577251776976E-2</c:v>
                </c:pt>
                <c:pt idx="1080" formatCode="0.000%">
                  <c:v>5.2971954288238303E-2</c:v>
                </c:pt>
                <c:pt idx="1081" formatCode="0.000%">
                  <c:v>5.3035869884846487E-2</c:v>
                </c:pt>
                <c:pt idx="1082" formatCode="0.000%">
                  <c:v>5.2451426223420757E-2</c:v>
                </c:pt>
                <c:pt idx="1083" formatCode="0.000%">
                  <c:v>5.2567482425174214E-2</c:v>
                </c:pt>
                <c:pt idx="1084" formatCode="0.000%">
                  <c:v>5.2375411324810196E-2</c:v>
                </c:pt>
                <c:pt idx="1085" formatCode="0.000%">
                  <c:v>5.3357550859334968E-2</c:v>
                </c:pt>
                <c:pt idx="1086" formatCode="0.000%">
                  <c:v>5.3869937401454814E-2</c:v>
                </c:pt>
                <c:pt idx="1087" formatCode="0.000%">
                  <c:v>5.3510061259495569E-2</c:v>
                </c:pt>
                <c:pt idx="1088" formatCode="0.000%">
                  <c:v>5.3352677491140282E-2</c:v>
                </c:pt>
                <c:pt idx="1089" formatCode="0.000%">
                  <c:v>5.2825408313201302E-2</c:v>
                </c:pt>
                <c:pt idx="1090" formatCode="0.000%">
                  <c:v>5.1766663706283432E-2</c:v>
                </c:pt>
                <c:pt idx="1091" formatCode="0.000%">
                  <c:v>5.2274481571929432E-2</c:v>
                </c:pt>
                <c:pt idx="1092" formatCode="0.000%">
                  <c:v>5.3554991666453035E-2</c:v>
                </c:pt>
                <c:pt idx="1093" formatCode="0.000%">
                  <c:v>5.4569162812291232E-2</c:v>
                </c:pt>
                <c:pt idx="1094" formatCode="0.000%">
                  <c:v>5.4741271877908067E-2</c:v>
                </c:pt>
                <c:pt idx="1095" formatCode="0.000%">
                  <c:v>5.6262338456688238E-2</c:v>
                </c:pt>
                <c:pt idx="1096" formatCode="0.000%">
                  <c:v>5.7995423574573469E-2</c:v>
                </c:pt>
                <c:pt idx="1097" formatCode="0.000%">
                  <c:v>5.7387707428949601E-2</c:v>
                </c:pt>
                <c:pt idx="1098" formatCode="0.000%">
                  <c:v>5.461960617072701E-2</c:v>
                </c:pt>
                <c:pt idx="1099" formatCode="0.000%">
                  <c:v>5.3392763421228534E-2</c:v>
                </c:pt>
                <c:pt idx="1100" formatCode="0.000%">
                  <c:v>5.1975372941463531E-2</c:v>
                </c:pt>
                <c:pt idx="1101" formatCode="0.000%">
                  <c:v>5.4598712667167135E-2</c:v>
                </c:pt>
                <c:pt idx="1102" formatCode="0.000%">
                  <c:v>5.4902750891226842E-2</c:v>
                </c:pt>
                <c:pt idx="1103" formatCode="0.000%">
                  <c:v>5.5244425618772436E-2</c:v>
                </c:pt>
                <c:pt idx="1104" formatCode="0.000%">
                  <c:v>5.5371780351179803E-2</c:v>
                </c:pt>
                <c:pt idx="1105" formatCode="0.000%">
                  <c:v>5.4452009249589373E-2</c:v>
                </c:pt>
                <c:pt idx="1106" formatCode="0.000%">
                  <c:v>5.5862416476626202E-2</c:v>
                </c:pt>
                <c:pt idx="1107" formatCode="0.000%">
                  <c:v>5.5770869584153081E-2</c:v>
                </c:pt>
                <c:pt idx="1108" formatCode="0.000%">
                  <c:v>5.6092583808140341E-2</c:v>
                </c:pt>
                <c:pt idx="1109" formatCode="0.000%">
                  <c:v>5.5400097573324002E-2</c:v>
                </c:pt>
                <c:pt idx="1110" formatCode="0.000%">
                  <c:v>5.5661613020028325E-2</c:v>
                </c:pt>
                <c:pt idx="1111" formatCode="0.000%">
                  <c:v>5.5089651000963101E-2</c:v>
                </c:pt>
                <c:pt idx="1112" formatCode="0.000%">
                  <c:v>5.4694864862891643E-2</c:v>
                </c:pt>
                <c:pt idx="1113" formatCode="0.000%">
                  <c:v>5.4813647439100915E-2</c:v>
                </c:pt>
                <c:pt idx="1114" formatCode="0.000%">
                  <c:v>5.4850568157346444E-2</c:v>
                </c:pt>
                <c:pt idx="1115" formatCode="0.000%">
                  <c:v>5.4941762436241208E-2</c:v>
                </c:pt>
                <c:pt idx="1116" formatCode="0.000%">
                  <c:v>5.5289945368025187E-2</c:v>
                </c:pt>
                <c:pt idx="1117" formatCode="0.000%">
                  <c:v>5.5043848699081369E-2</c:v>
                </c:pt>
                <c:pt idx="1118" formatCode="0.000%">
                  <c:v>5.4812731590725965E-2</c:v>
                </c:pt>
                <c:pt idx="1119" formatCode="0.000%">
                  <c:v>5.4689715657095968E-2</c:v>
                </c:pt>
                <c:pt idx="1120" formatCode="0.000%">
                  <c:v>5.5786343544512514E-2</c:v>
                </c:pt>
                <c:pt idx="1121" formatCode="0.000%">
                  <c:v>5.5449585740537842E-2</c:v>
                </c:pt>
                <c:pt idx="1122" formatCode="0.000%">
                  <c:v>5.4625980822331312E-2</c:v>
                </c:pt>
                <c:pt idx="1123" formatCode="0.000%">
                  <c:v>5.4991179573112933E-2</c:v>
                </c:pt>
                <c:pt idx="1124" formatCode="0.000%">
                  <c:v>5.5200402291053455E-2</c:v>
                </c:pt>
                <c:pt idx="1125" formatCode="0.000%">
                  <c:v>5.5540902637564643E-2</c:v>
                </c:pt>
                <c:pt idx="1126" formatCode="0.000%">
                  <c:v>5.5578045964384218E-2</c:v>
                </c:pt>
                <c:pt idx="1127" formatCode="0.000%">
                  <c:v>5.4285783762450017E-2</c:v>
                </c:pt>
                <c:pt idx="1128" formatCode="0.000%">
                  <c:v>5.5090679957287531E-2</c:v>
                </c:pt>
                <c:pt idx="1129" formatCode="0.000%">
                  <c:v>5.5086264778932616E-2</c:v>
                </c:pt>
                <c:pt idx="1130" formatCode="0.000%">
                  <c:v>5.479722967961273E-2</c:v>
                </c:pt>
                <c:pt idx="1131" formatCode="0.000%">
                  <c:v>5.4408207824515394E-2</c:v>
                </c:pt>
                <c:pt idx="1132" formatCode="0.000%">
                  <c:v>5.2904517549510081E-2</c:v>
                </c:pt>
                <c:pt idx="1133" formatCode="0.000%">
                  <c:v>5.306596374129182E-2</c:v>
                </c:pt>
                <c:pt idx="1134" formatCode="0.000%">
                  <c:v>5.3200297750474482E-2</c:v>
                </c:pt>
                <c:pt idx="1135" formatCode="0.000%">
                  <c:v>5.2718984312528278E-2</c:v>
                </c:pt>
                <c:pt idx="1136" formatCode="0.000%">
                  <c:v>5.2749350323579962E-2</c:v>
                </c:pt>
                <c:pt idx="1137" formatCode="0.000%">
                  <c:v>5.1912463066405623E-2</c:v>
                </c:pt>
                <c:pt idx="1138" formatCode="0.000%">
                  <c:v>5.1446040628613174E-2</c:v>
                </c:pt>
                <c:pt idx="1139" formatCode="0.000%">
                  <c:v>5.0526179216969613E-2</c:v>
                </c:pt>
                <c:pt idx="1140" formatCode="0.000%">
                  <c:v>5.1415836264162809E-2</c:v>
                </c:pt>
                <c:pt idx="1141" formatCode="0.000%">
                  <c:v>5.0820844151694106E-2</c:v>
                </c:pt>
                <c:pt idx="1142" formatCode="0.000%">
                  <c:v>5.1078429060043021E-2</c:v>
                </c:pt>
                <c:pt idx="1143" formatCode="0.000%">
                  <c:v>5.0920013605521688E-2</c:v>
                </c:pt>
                <c:pt idx="1144" formatCode="0.000%">
                  <c:v>5.0166134621451655E-2</c:v>
                </c:pt>
                <c:pt idx="1145" formatCode="0.000%">
                  <c:v>5.0196653119905704E-2</c:v>
                </c:pt>
                <c:pt idx="1146" formatCode="0.000%">
                  <c:v>4.8382108375162436E-2</c:v>
                </c:pt>
                <c:pt idx="1147" formatCode="0.000%">
                  <c:v>4.8470865619534599E-2</c:v>
                </c:pt>
                <c:pt idx="1148" formatCode="0.000%">
                  <c:v>4.639004175384228E-2</c:v>
                </c:pt>
                <c:pt idx="1149" formatCode="0.000%">
                  <c:v>4.6694404321337347E-2</c:v>
                </c:pt>
                <c:pt idx="1150" formatCode="0.000%">
                  <c:v>4.8459989253560286E-2</c:v>
                </c:pt>
                <c:pt idx="1151" formatCode="0.000%">
                  <c:v>4.7922344633110112E-2</c:v>
                </c:pt>
                <c:pt idx="1152" formatCode="0.000%">
                  <c:v>4.8383571971017489E-2</c:v>
                </c:pt>
                <c:pt idx="1153" formatCode="0.000%">
                  <c:v>4.8720109558050131E-2</c:v>
                </c:pt>
                <c:pt idx="1154" formatCode="0.000%">
                  <c:v>4.8342836645612945E-2</c:v>
                </c:pt>
                <c:pt idx="1155" formatCode="0.000%">
                  <c:v>4.840211427075676E-2</c:v>
                </c:pt>
                <c:pt idx="1156" formatCode="0.000%">
                  <c:v>4.8481163899844526E-2</c:v>
                </c:pt>
                <c:pt idx="1157" formatCode="0.000%">
                  <c:v>4.8481163899844526E-2</c:v>
                </c:pt>
                <c:pt idx="1158" formatCode="0.000%">
                  <c:v>4.8923581591863483E-2</c:v>
                </c:pt>
                <c:pt idx="1159" formatCode="0.000%">
                  <c:v>4.9208437462216224E-2</c:v>
                </c:pt>
                <c:pt idx="1160" formatCode="0.000%">
                  <c:v>4.8958388270579162E-2</c:v>
                </c:pt>
                <c:pt idx="1161" formatCode="0.000%">
                  <c:v>4.9170198062128599E-2</c:v>
                </c:pt>
                <c:pt idx="1162" formatCode="0.000%">
                  <c:v>4.8985345322842627E-2</c:v>
                </c:pt>
                <c:pt idx="1163" formatCode="0.000%">
                  <c:v>4.7789171295085087E-2</c:v>
                </c:pt>
                <c:pt idx="1164" formatCode="0.000%">
                  <c:v>4.7832965914148165E-2</c:v>
                </c:pt>
                <c:pt idx="1165" formatCode="0.000%">
                  <c:v>4.868568630133726E-2</c:v>
                </c:pt>
                <c:pt idx="1166" formatCode="0.000%">
                  <c:v>4.921808692599252E-2</c:v>
                </c:pt>
                <c:pt idx="1167" formatCode="0.000%">
                  <c:v>4.8783170370077435E-2</c:v>
                </c:pt>
                <c:pt idx="1168" formatCode="0.000%">
                  <c:v>4.822727595710978E-2</c:v>
                </c:pt>
                <c:pt idx="1169" formatCode="0.000%">
                  <c:v>4.8389159460037356E-2</c:v>
                </c:pt>
                <c:pt idx="1170" formatCode="0.000%">
                  <c:v>4.9138582702301328E-2</c:v>
                </c:pt>
                <c:pt idx="1171" formatCode="0.000%">
                  <c:v>4.8811359256315225E-2</c:v>
                </c:pt>
                <c:pt idx="1172" formatCode="0.000%">
                  <c:v>4.9033508406339646E-2</c:v>
                </c:pt>
                <c:pt idx="1173" formatCode="0.000%">
                  <c:v>4.9539865099643227E-2</c:v>
                </c:pt>
                <c:pt idx="1174" formatCode="0.000%">
                  <c:v>5.095154764167683E-2</c:v>
                </c:pt>
                <c:pt idx="1175" formatCode="0.000%">
                  <c:v>5.0954059319730426E-2</c:v>
                </c:pt>
                <c:pt idx="1176" formatCode="0.000%">
                  <c:v>5.0943779426486618E-2</c:v>
                </c:pt>
                <c:pt idx="1177" formatCode="0.000%">
                  <c:v>5.0460180998098132E-2</c:v>
                </c:pt>
                <c:pt idx="1178" formatCode="0.000%">
                  <c:v>5.1256733277567947E-2</c:v>
                </c:pt>
                <c:pt idx="1179" formatCode="0.000%">
                  <c:v>5.1648187660704177E-2</c:v>
                </c:pt>
                <c:pt idx="1180" formatCode="0.000%">
                  <c:v>5.146130903998794E-2</c:v>
                </c:pt>
                <c:pt idx="1181" formatCode="0.000%">
                  <c:v>5.146130903998794E-2</c:v>
                </c:pt>
                <c:pt idx="1182" formatCode="0.000%">
                  <c:v>5.1742373599760201E-2</c:v>
                </c:pt>
                <c:pt idx="1183" formatCode="0.000%">
                  <c:v>5.2856836199844583E-2</c:v>
                </c:pt>
                <c:pt idx="1184" formatCode="0.000%">
                  <c:v>5.3311164124667521E-2</c:v>
                </c:pt>
                <c:pt idx="1185" formatCode="0.000%">
                  <c:v>5.3761570753825809E-2</c:v>
                </c:pt>
                <c:pt idx="1186" formatCode="0.000%">
                  <c:v>5.4629154352730067E-2</c:v>
                </c:pt>
                <c:pt idx="1187" formatCode="0.000%">
                  <c:v>5.2071671503468954E-2</c:v>
                </c:pt>
                <c:pt idx="1188" formatCode="0.000%">
                  <c:v>5.2123017516574444E-2</c:v>
                </c:pt>
                <c:pt idx="1189" formatCode="0.000%">
                  <c:v>5.1695575295720289E-2</c:v>
                </c:pt>
                <c:pt idx="1190" formatCode="0.000%">
                  <c:v>5.1405954605818892E-2</c:v>
                </c:pt>
                <c:pt idx="1191" formatCode="0.000%">
                  <c:v>4.9224330190723163E-2</c:v>
                </c:pt>
                <c:pt idx="1192" formatCode="0.000%">
                  <c:v>4.9469945965222077E-2</c:v>
                </c:pt>
                <c:pt idx="1193" formatCode="0.000%">
                  <c:v>4.9203564516035761E-2</c:v>
                </c:pt>
                <c:pt idx="1194" formatCode="0.000%">
                  <c:v>4.9623861294747253E-2</c:v>
                </c:pt>
                <c:pt idx="1195" formatCode="0.000%">
                  <c:v>4.960507204344141E-2</c:v>
                </c:pt>
                <c:pt idx="1196" formatCode="0.000%">
                  <c:v>4.9353481031789402E-2</c:v>
                </c:pt>
                <c:pt idx="1197" formatCode="0.000%">
                  <c:v>4.9147351089371204E-2</c:v>
                </c:pt>
                <c:pt idx="1198" formatCode="0.000%">
                  <c:v>4.8101811989230629E-2</c:v>
                </c:pt>
                <c:pt idx="1199" formatCode="0.000%">
                  <c:v>4.8876257465013402E-2</c:v>
                </c:pt>
                <c:pt idx="1200" formatCode="0.000%">
                  <c:v>4.8036474737293569E-2</c:v>
                </c:pt>
                <c:pt idx="1201" formatCode="0.000%">
                  <c:v>4.7938703108010162E-2</c:v>
                </c:pt>
                <c:pt idx="1202" formatCode="0.000%">
                  <c:v>4.8016584590611977E-2</c:v>
                </c:pt>
                <c:pt idx="1203" formatCode="0.000%">
                  <c:v>4.6670866050908109E-2</c:v>
                </c:pt>
                <c:pt idx="1204" formatCode="0.000%">
                  <c:v>4.7623311089624622E-2</c:v>
                </c:pt>
                <c:pt idx="1205" formatCode="0.000%">
                  <c:v>4.7007466404201385E-2</c:v>
                </c:pt>
                <c:pt idx="1206" formatCode="0.000%">
                  <c:v>4.7479548462026365E-2</c:v>
                </c:pt>
                <c:pt idx="1207" formatCode="0.000%">
                  <c:v>4.8106653267747504E-2</c:v>
                </c:pt>
                <c:pt idx="1208" formatCode="0.000%">
                  <c:v>4.9260860499143966E-2</c:v>
                </c:pt>
                <c:pt idx="1209" formatCode="0.000%">
                  <c:v>4.9016764911198017E-2</c:v>
                </c:pt>
                <c:pt idx="1210" formatCode="0.000%">
                  <c:v>4.9198882676206347E-2</c:v>
                </c:pt>
                <c:pt idx="1211" formatCode="0.000%">
                  <c:v>4.9538615414113016E-2</c:v>
                </c:pt>
                <c:pt idx="1212" formatCode="0.000%">
                  <c:v>4.9386784346788767E-2</c:v>
                </c:pt>
                <c:pt idx="1213" formatCode="0.000%">
                  <c:v>4.9543418857011821E-2</c:v>
                </c:pt>
                <c:pt idx="1214" formatCode="0.000%">
                  <c:v>4.885192055416572E-2</c:v>
                </c:pt>
                <c:pt idx="1215" formatCode="0.000%">
                  <c:v>4.8983888033100741E-2</c:v>
                </c:pt>
                <c:pt idx="1216" formatCode="0.000%">
                  <c:v>4.8083704106423437E-2</c:v>
                </c:pt>
                <c:pt idx="1217" formatCode="0.000%">
                  <c:v>4.7723109043507593E-2</c:v>
                </c:pt>
                <c:pt idx="1218" formatCode="0.000%">
                  <c:v>4.7404529919776561E-2</c:v>
                </c:pt>
                <c:pt idx="1219" formatCode="0.000%">
                  <c:v>4.6685433831481007E-2</c:v>
                </c:pt>
                <c:pt idx="1220" formatCode="0.000%">
                  <c:v>4.5842953181545361E-2</c:v>
                </c:pt>
                <c:pt idx="1221" formatCode="0.000%">
                  <c:v>4.5422362793523206E-2</c:v>
                </c:pt>
                <c:pt idx="1222" formatCode="0.000%">
                  <c:v>4.5013994468123097E-2</c:v>
                </c:pt>
                <c:pt idx="1223" formatCode="0.000%">
                  <c:v>4.4027423952578935E-2</c:v>
                </c:pt>
                <c:pt idx="1224" formatCode="0.000%">
                  <c:v>4.4052320513029791E-2</c:v>
                </c:pt>
                <c:pt idx="1225" formatCode="0.000%">
                  <c:v>4.4156795423749923E-2</c:v>
                </c:pt>
                <c:pt idx="1226" formatCode="0.000%">
                  <c:v>4.4135181728466602E-2</c:v>
                </c:pt>
                <c:pt idx="1227" formatCode="0.000%">
                  <c:v>4.440084319372254E-2</c:v>
                </c:pt>
                <c:pt idx="1228" formatCode="0.000%">
                  <c:v>4.3155064105159971E-2</c:v>
                </c:pt>
                <c:pt idx="1229" formatCode="0.000%">
                  <c:v>4.3629478532127515E-2</c:v>
                </c:pt>
                <c:pt idx="1230" formatCode="0.000%">
                  <c:v>4.4401610385134127E-2</c:v>
                </c:pt>
                <c:pt idx="1231" formatCode="0.000%">
                  <c:v>4.4047628089510744E-2</c:v>
                </c:pt>
                <c:pt idx="1232" formatCode="0.000%">
                  <c:v>4.4121620871257115E-2</c:v>
                </c:pt>
                <c:pt idx="1233" formatCode="0.000%">
                  <c:v>4.4927464180211131E-2</c:v>
                </c:pt>
                <c:pt idx="1234" formatCode="0.000%">
                  <c:v>4.463477546304246E-2</c:v>
                </c:pt>
                <c:pt idx="1235" formatCode="0.000%">
                  <c:v>4.4409579455912646E-2</c:v>
                </c:pt>
                <c:pt idx="1236" formatCode="0.000%">
                  <c:v>4.4451945478428012E-2</c:v>
                </c:pt>
                <c:pt idx="1237" formatCode="0.000%">
                  <c:v>4.513979125331178E-2</c:v>
                </c:pt>
                <c:pt idx="1238" formatCode="0.000%">
                  <c:v>4.4092559868092948E-2</c:v>
                </c:pt>
                <c:pt idx="1239" formatCode="0.000%">
                  <c:v>4.4082456197635386E-2</c:v>
                </c:pt>
                <c:pt idx="1240" formatCode="0.000%">
                  <c:v>4.404527635834378E-2</c:v>
                </c:pt>
                <c:pt idx="1241" formatCode="0.000%">
                  <c:v>4.4414088429234645E-2</c:v>
                </c:pt>
                <c:pt idx="1242" formatCode="0.000%">
                  <c:v>4.7002785727871317E-2</c:v>
                </c:pt>
                <c:pt idx="1243" formatCode="0.000%">
                  <c:v>4.485666030642077E-2</c:v>
                </c:pt>
                <c:pt idx="1244" formatCode="0.000%">
                  <c:v>4.4920985346078343E-2</c:v>
                </c:pt>
                <c:pt idx="1245" formatCode="0.000%">
                  <c:v>4.6300872445970913E-2</c:v>
                </c:pt>
                <c:pt idx="1246" formatCode="0.000%">
                  <c:v>4.5715437797565331E-2</c:v>
                </c:pt>
                <c:pt idx="1247" formatCode="0.000%">
                  <c:v>4.6606430537854529E-2</c:v>
                </c:pt>
                <c:pt idx="1248" formatCode="0.000%">
                  <c:v>4.7184662634414884E-2</c:v>
                </c:pt>
                <c:pt idx="1249" formatCode="0.000%">
                  <c:v>4.7573134125128251E-2</c:v>
                </c:pt>
                <c:pt idx="1250" formatCode="0.000%">
                  <c:v>4.8947149688979501E-2</c:v>
                </c:pt>
                <c:pt idx="1251" formatCode="0.000%">
                  <c:v>4.7485725561184709E-2</c:v>
                </c:pt>
                <c:pt idx="1252" formatCode="0.000%">
                  <c:v>4.7731472770516134E-2</c:v>
                </c:pt>
                <c:pt idx="1253" formatCode="0.000%">
                  <c:v>4.6048654166530575E-2</c:v>
                </c:pt>
                <c:pt idx="1254" formatCode="0.000%">
                  <c:v>4.7083288135714829E-2</c:v>
                </c:pt>
                <c:pt idx="1255" formatCode="0.000%">
                  <c:v>4.6658629316995805E-2</c:v>
                </c:pt>
                <c:pt idx="1256" formatCode="0.000%">
                  <c:v>4.7543689978499823E-2</c:v>
                </c:pt>
                <c:pt idx="1257" formatCode="0.000%">
                  <c:v>4.714119314576462E-2</c:v>
                </c:pt>
                <c:pt idx="1258" formatCode="0.000%">
                  <c:v>4.6171571970374845E-2</c:v>
                </c:pt>
                <c:pt idx="1259" formatCode="0.000%">
                  <c:v>4.5182649471644007E-2</c:v>
                </c:pt>
                <c:pt idx="1260" formatCode="0.000%">
                  <c:v>4.5716923577378596E-2</c:v>
                </c:pt>
                <c:pt idx="1261" formatCode="0.000%">
                  <c:v>4.3693680335846433E-2</c:v>
                </c:pt>
                <c:pt idx="1262" formatCode="0.000%">
                  <c:v>4.4088441909628628E-2</c:v>
                </c:pt>
                <c:pt idx="1263" formatCode="0.000%">
                  <c:v>4.3719585304199844E-2</c:v>
                </c:pt>
                <c:pt idx="1264" formatCode="0.000%">
                  <c:v>4.3567386455685718E-2</c:v>
                </c:pt>
                <c:pt idx="1265" formatCode="0.000%">
                  <c:v>4.3504964195793659E-2</c:v>
                </c:pt>
                <c:pt idx="1266" formatCode="0.000%">
                  <c:v>4.3535595162248066E-2</c:v>
                </c:pt>
                <c:pt idx="1267" formatCode="0.000%">
                  <c:v>4.3211189175764435E-2</c:v>
                </c:pt>
                <c:pt idx="1268" formatCode="0.000%">
                  <c:v>4.3355326408993332E-2</c:v>
                </c:pt>
                <c:pt idx="1269" formatCode="0.000%">
                  <c:v>4.3332913917231798E-2</c:v>
                </c:pt>
                <c:pt idx="1270" formatCode="0.000%">
                  <c:v>4.2715824945670798E-2</c:v>
                </c:pt>
                <c:pt idx="1271" formatCode="0.000%">
                  <c:v>4.3039280764313965E-2</c:v>
                </c:pt>
                <c:pt idx="1272" formatCode="0.000%">
                  <c:v>4.2832484418713131E-2</c:v>
                </c:pt>
                <c:pt idx="1273" formatCode="0.000%">
                  <c:v>4.276645827122881E-2</c:v>
                </c:pt>
                <c:pt idx="1274" formatCode="0.000%">
                  <c:v>4.3426205965356006E-2</c:v>
                </c:pt>
                <c:pt idx="1275" formatCode="0.000%">
                  <c:v>4.3099162905673713E-2</c:v>
                </c:pt>
                <c:pt idx="1276" formatCode="0.000%">
                  <c:v>4.3469488776419082E-2</c:v>
                </c:pt>
                <c:pt idx="1277" formatCode="0.000%">
                  <c:v>4.2992724309273846E-2</c:v>
                </c:pt>
                <c:pt idx="1278" formatCode="0.000%">
                  <c:v>4.3528940603616638E-2</c:v>
                </c:pt>
                <c:pt idx="1279" formatCode="0.000%">
                  <c:v>4.3575005942258271E-2</c:v>
                </c:pt>
                <c:pt idx="1280" formatCode="0.000%">
                  <c:v>4.3913751465776051E-2</c:v>
                </c:pt>
                <c:pt idx="1281" formatCode="0.000%">
                  <c:v>4.3787162433668418E-2</c:v>
                </c:pt>
                <c:pt idx="1282" formatCode="0.000%">
                  <c:v>4.3885279932104997E-2</c:v>
                </c:pt>
                <c:pt idx="1283" formatCode="0.000%">
                  <c:v>4.5302760969667115E-2</c:v>
                </c:pt>
                <c:pt idx="1284" formatCode="0.000%">
                  <c:v>4.4501447408792104E-2</c:v>
                </c:pt>
                <c:pt idx="1285" formatCode="0.000%">
                  <c:v>4.499812190562099E-2</c:v>
                </c:pt>
                <c:pt idx="1286" formatCode="0.000%">
                  <c:v>4.5017280266538097E-2</c:v>
                </c:pt>
                <c:pt idx="1287" formatCode="0.000%">
                  <c:v>4.4002074413415866E-2</c:v>
                </c:pt>
                <c:pt idx="1288" formatCode="0.000%">
                  <c:v>4.3928139751289376E-2</c:v>
                </c:pt>
                <c:pt idx="1289" formatCode="0.000%">
                  <c:v>4.5127870064269472E-2</c:v>
                </c:pt>
                <c:pt idx="1290" formatCode="0.000%">
                  <c:v>4.4890407978421441E-2</c:v>
                </c:pt>
                <c:pt idx="1291" formatCode="0.000%">
                  <c:v>4.4489970698081964E-2</c:v>
                </c:pt>
                <c:pt idx="1292" formatCode="0.000%">
                  <c:v>4.4547606912047559E-2</c:v>
                </c:pt>
                <c:pt idx="1293" formatCode="0.000%">
                  <c:v>4.4598071149600509E-2</c:v>
                </c:pt>
                <c:pt idx="1294" formatCode="0.000%">
                  <c:v>4.4468776468649288E-2</c:v>
                </c:pt>
                <c:pt idx="1295" formatCode="0.000%">
                  <c:v>4.4332797914597093E-2</c:v>
                </c:pt>
                <c:pt idx="1296" formatCode="0.000%">
                  <c:v>4.3807688344910015E-2</c:v>
                </c:pt>
                <c:pt idx="1297" formatCode="0.000%">
                  <c:v>4.2669830192378071E-2</c:v>
                </c:pt>
                <c:pt idx="1298" formatCode="0.000%">
                  <c:v>4.1792127765549344E-2</c:v>
                </c:pt>
                <c:pt idx="1299" formatCode="0.000%">
                  <c:v>4.1982602062438701E-2</c:v>
                </c:pt>
                <c:pt idx="1300" formatCode="0.000%">
                  <c:v>4.2398769042593577E-2</c:v>
                </c:pt>
                <c:pt idx="1301" formatCode="0.000%">
                  <c:v>4.1115793450878867E-2</c:v>
                </c:pt>
                <c:pt idx="1302" formatCode="0.000%">
                  <c:v>3.9835341388631193E-2</c:v>
                </c:pt>
                <c:pt idx="1303" formatCode="0.000%">
                  <c:v>3.9926649913535603E-2</c:v>
                </c:pt>
                <c:pt idx="1304" formatCode="0.000%">
                  <c:v>4.0966866205782236E-2</c:v>
                </c:pt>
                <c:pt idx="1305" formatCode="0.000%">
                  <c:v>4.0385430690773209E-2</c:v>
                </c:pt>
                <c:pt idx="1306" formatCode="0.000%">
                  <c:v>3.8684233681282848E-2</c:v>
                </c:pt>
                <c:pt idx="1307" formatCode="0.000%">
                  <c:v>3.8942321223757924E-2</c:v>
                </c:pt>
                <c:pt idx="1308" formatCode="0.000%">
                  <c:v>3.8005747154230031E-2</c:v>
                </c:pt>
                <c:pt idx="1309" formatCode="0.000%">
                  <c:v>3.7057678019042743E-2</c:v>
                </c:pt>
                <c:pt idx="1310" formatCode="0.000%">
                  <c:v>3.8107661054942205E-2</c:v>
                </c:pt>
                <c:pt idx="1311" formatCode="0.000%">
                  <c:v>3.6009674178921675E-2</c:v>
                </c:pt>
                <c:pt idx="1312" formatCode="0.000%">
                  <c:v>3.6144207521074181E-2</c:v>
                </c:pt>
                <c:pt idx="1313" formatCode="0.000%">
                  <c:v>3.6144207521074181E-2</c:v>
                </c:pt>
                <c:pt idx="1314" formatCode="0.000%">
                  <c:v>3.5775160780887917E-2</c:v>
                </c:pt>
                <c:pt idx="1315" formatCode="0.000%">
                  <c:v>3.5863983751810123E-2</c:v>
                </c:pt>
                <c:pt idx="1316" formatCode="0.000%">
                  <c:v>3.6203742320397171E-2</c:v>
                </c:pt>
                <c:pt idx="1317" formatCode="0.000%">
                  <c:v>3.6830542054785226E-2</c:v>
                </c:pt>
                <c:pt idx="1318" formatCode="0.000%">
                  <c:v>3.7066360622704332E-2</c:v>
                </c:pt>
                <c:pt idx="1319" formatCode="0.000%">
                  <c:v>3.7369332553006042E-2</c:v>
                </c:pt>
                <c:pt idx="1320" formatCode="0.000%">
                  <c:v>3.7261822488737009E-2</c:v>
                </c:pt>
                <c:pt idx="1321" formatCode="0.000%">
                  <c:v>3.702165373534675E-2</c:v>
                </c:pt>
                <c:pt idx="1322" formatCode="0.000%">
                  <c:v>3.6624980086901862E-2</c:v>
                </c:pt>
                <c:pt idx="1323" formatCode="0.000%">
                  <c:v>3.6126013103081916E-2</c:v>
                </c:pt>
                <c:pt idx="1324" formatCode="0.000%">
                  <c:v>3.5583983395717042E-2</c:v>
                </c:pt>
                <c:pt idx="1325" formatCode="0.000%">
                  <c:v>3.6863810645697784E-2</c:v>
                </c:pt>
                <c:pt idx="1326" formatCode="0.000%">
                  <c:v>3.6794398762165073E-2</c:v>
                </c:pt>
                <c:pt idx="1327" formatCode="0.000%">
                  <c:v>3.7537935131928803E-2</c:v>
                </c:pt>
                <c:pt idx="1328" formatCode="0.000%">
                  <c:v>3.7007249810225684E-2</c:v>
                </c:pt>
                <c:pt idx="1329" formatCode="0.000%">
                  <c:v>3.701755603085994E-2</c:v>
                </c:pt>
                <c:pt idx="1330" formatCode="0.000%">
                  <c:v>3.5563561353830264E-2</c:v>
                </c:pt>
                <c:pt idx="1331" formatCode="0.000%">
                  <c:v>3.5182782120572811E-2</c:v>
                </c:pt>
                <c:pt idx="1332" formatCode="0.000%">
                  <c:v>3.6431068315258525E-2</c:v>
                </c:pt>
                <c:pt idx="1333" formatCode="0.000%">
                  <c:v>3.5457690462702557E-2</c:v>
                </c:pt>
                <c:pt idx="1334" formatCode="0.000%">
                  <c:v>3.6838012534471727E-2</c:v>
                </c:pt>
                <c:pt idx="1335" formatCode="0.000%">
                  <c:v>3.7097457954323197E-2</c:v>
                </c:pt>
                <c:pt idx="1336" formatCode="0.000%">
                  <c:v>3.7352643655996887E-2</c:v>
                </c:pt>
                <c:pt idx="1337" formatCode="0.000%">
                  <c:v>3.8496491395551932E-2</c:v>
                </c:pt>
                <c:pt idx="1338" formatCode="0.000%">
                  <c:v>3.7584231748263128E-2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ABB-445C-8544-9B1906CC0FBE}"/>
            </c:ext>
          </c:extLst>
        </c:ser>
        <c:ser>
          <c:idx val="1"/>
          <c:order val="1"/>
          <c:tx>
            <c:strRef>
              <c:f>Sheet6!$C$1:$C$157</c:f>
              <c:strCache>
                <c:ptCount val="157"/>
                <c:pt idx="0">
                  <c:v>ANZPC Margin to first call date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Sheet6!$A$158:$A$2849</c:f>
              <c:numCache>
                <c:formatCode>d/mm/yy;@</c:formatCode>
                <c:ptCount val="2692"/>
                <c:pt idx="0">
                  <c:v>40823</c:v>
                </c:pt>
                <c:pt idx="1">
                  <c:v>40826</c:v>
                </c:pt>
                <c:pt idx="2">
                  <c:v>40827</c:v>
                </c:pt>
                <c:pt idx="3">
                  <c:v>40828</c:v>
                </c:pt>
                <c:pt idx="4">
                  <c:v>40829</c:v>
                </c:pt>
                <c:pt idx="5">
                  <c:v>40830</c:v>
                </c:pt>
                <c:pt idx="6">
                  <c:v>40833</c:v>
                </c:pt>
                <c:pt idx="7">
                  <c:v>40834</c:v>
                </c:pt>
                <c:pt idx="8">
                  <c:v>40835</c:v>
                </c:pt>
                <c:pt idx="9">
                  <c:v>40836</c:v>
                </c:pt>
                <c:pt idx="10">
                  <c:v>40837</c:v>
                </c:pt>
                <c:pt idx="11">
                  <c:v>40840</c:v>
                </c:pt>
                <c:pt idx="12">
                  <c:v>40841</c:v>
                </c:pt>
                <c:pt idx="13">
                  <c:v>40842</c:v>
                </c:pt>
                <c:pt idx="14">
                  <c:v>40843</c:v>
                </c:pt>
                <c:pt idx="15">
                  <c:v>40844</c:v>
                </c:pt>
                <c:pt idx="16">
                  <c:v>40847</c:v>
                </c:pt>
                <c:pt idx="17">
                  <c:v>40848</c:v>
                </c:pt>
                <c:pt idx="18">
                  <c:v>40849</c:v>
                </c:pt>
                <c:pt idx="19">
                  <c:v>40850</c:v>
                </c:pt>
                <c:pt idx="20">
                  <c:v>40851</c:v>
                </c:pt>
                <c:pt idx="21">
                  <c:v>40854</c:v>
                </c:pt>
                <c:pt idx="22">
                  <c:v>40855</c:v>
                </c:pt>
                <c:pt idx="23">
                  <c:v>40856</c:v>
                </c:pt>
                <c:pt idx="24">
                  <c:v>40857</c:v>
                </c:pt>
                <c:pt idx="25">
                  <c:v>40858</c:v>
                </c:pt>
                <c:pt idx="26">
                  <c:v>40861</c:v>
                </c:pt>
                <c:pt idx="27">
                  <c:v>40862</c:v>
                </c:pt>
                <c:pt idx="28">
                  <c:v>40863</c:v>
                </c:pt>
                <c:pt idx="29">
                  <c:v>40864</c:v>
                </c:pt>
                <c:pt idx="30">
                  <c:v>40865</c:v>
                </c:pt>
                <c:pt idx="31">
                  <c:v>40868</c:v>
                </c:pt>
                <c:pt idx="32">
                  <c:v>40869</c:v>
                </c:pt>
                <c:pt idx="33">
                  <c:v>40870</c:v>
                </c:pt>
                <c:pt idx="34">
                  <c:v>40871</c:v>
                </c:pt>
                <c:pt idx="35">
                  <c:v>40872</c:v>
                </c:pt>
                <c:pt idx="36">
                  <c:v>40875</c:v>
                </c:pt>
                <c:pt idx="37">
                  <c:v>40876</c:v>
                </c:pt>
                <c:pt idx="38">
                  <c:v>40877</c:v>
                </c:pt>
                <c:pt idx="39">
                  <c:v>40878</c:v>
                </c:pt>
                <c:pt idx="40">
                  <c:v>40879</c:v>
                </c:pt>
                <c:pt idx="41">
                  <c:v>40882</c:v>
                </c:pt>
                <c:pt idx="42">
                  <c:v>40883</c:v>
                </c:pt>
                <c:pt idx="43">
                  <c:v>40884</c:v>
                </c:pt>
                <c:pt idx="44">
                  <c:v>40885</c:v>
                </c:pt>
                <c:pt idx="45">
                  <c:v>40886</c:v>
                </c:pt>
                <c:pt idx="46">
                  <c:v>40889</c:v>
                </c:pt>
                <c:pt idx="47">
                  <c:v>40890</c:v>
                </c:pt>
                <c:pt idx="48">
                  <c:v>40891</c:v>
                </c:pt>
                <c:pt idx="49">
                  <c:v>40892</c:v>
                </c:pt>
                <c:pt idx="50">
                  <c:v>40893</c:v>
                </c:pt>
                <c:pt idx="51">
                  <c:v>40896</c:v>
                </c:pt>
                <c:pt idx="52">
                  <c:v>40897</c:v>
                </c:pt>
                <c:pt idx="53">
                  <c:v>40898</c:v>
                </c:pt>
                <c:pt idx="54">
                  <c:v>40899</c:v>
                </c:pt>
                <c:pt idx="55">
                  <c:v>40905</c:v>
                </c:pt>
                <c:pt idx="56">
                  <c:v>40906</c:v>
                </c:pt>
                <c:pt idx="57">
                  <c:v>40907</c:v>
                </c:pt>
                <c:pt idx="58">
                  <c:v>40911</c:v>
                </c:pt>
                <c:pt idx="59">
                  <c:v>40912</c:v>
                </c:pt>
                <c:pt idx="60">
                  <c:v>40913</c:v>
                </c:pt>
                <c:pt idx="61">
                  <c:v>40914</c:v>
                </c:pt>
                <c:pt idx="62">
                  <c:v>40917</c:v>
                </c:pt>
                <c:pt idx="63">
                  <c:v>40918</c:v>
                </c:pt>
                <c:pt idx="64">
                  <c:v>40919</c:v>
                </c:pt>
                <c:pt idx="65">
                  <c:v>40920</c:v>
                </c:pt>
                <c:pt idx="66">
                  <c:v>40921</c:v>
                </c:pt>
                <c:pt idx="67">
                  <c:v>40924</c:v>
                </c:pt>
                <c:pt idx="68">
                  <c:v>40925</c:v>
                </c:pt>
                <c:pt idx="69">
                  <c:v>40926</c:v>
                </c:pt>
                <c:pt idx="70">
                  <c:v>40927</c:v>
                </c:pt>
                <c:pt idx="71">
                  <c:v>40928</c:v>
                </c:pt>
                <c:pt idx="72">
                  <c:v>40931</c:v>
                </c:pt>
                <c:pt idx="73">
                  <c:v>40932</c:v>
                </c:pt>
                <c:pt idx="74">
                  <c:v>40933</c:v>
                </c:pt>
                <c:pt idx="75">
                  <c:v>40935</c:v>
                </c:pt>
                <c:pt idx="76">
                  <c:v>40938</c:v>
                </c:pt>
                <c:pt idx="77">
                  <c:v>40939</c:v>
                </c:pt>
                <c:pt idx="78">
                  <c:v>40940</c:v>
                </c:pt>
                <c:pt idx="79">
                  <c:v>40941</c:v>
                </c:pt>
                <c:pt idx="80">
                  <c:v>40942</c:v>
                </c:pt>
                <c:pt idx="81">
                  <c:v>40945</c:v>
                </c:pt>
                <c:pt idx="82">
                  <c:v>40946</c:v>
                </c:pt>
                <c:pt idx="83">
                  <c:v>40947</c:v>
                </c:pt>
                <c:pt idx="84">
                  <c:v>40948</c:v>
                </c:pt>
                <c:pt idx="85">
                  <c:v>40949</c:v>
                </c:pt>
                <c:pt idx="86">
                  <c:v>40952</c:v>
                </c:pt>
                <c:pt idx="87">
                  <c:v>40953</c:v>
                </c:pt>
                <c:pt idx="88">
                  <c:v>40954</c:v>
                </c:pt>
                <c:pt idx="89">
                  <c:v>40955</c:v>
                </c:pt>
                <c:pt idx="90">
                  <c:v>40956</c:v>
                </c:pt>
                <c:pt idx="91">
                  <c:v>40959</c:v>
                </c:pt>
                <c:pt idx="92">
                  <c:v>40960</c:v>
                </c:pt>
                <c:pt idx="93">
                  <c:v>40961</c:v>
                </c:pt>
                <c:pt idx="94">
                  <c:v>40962</c:v>
                </c:pt>
                <c:pt idx="95">
                  <c:v>40963</c:v>
                </c:pt>
                <c:pt idx="96">
                  <c:v>40966</c:v>
                </c:pt>
                <c:pt idx="97">
                  <c:v>40967</c:v>
                </c:pt>
                <c:pt idx="98">
                  <c:v>40968</c:v>
                </c:pt>
                <c:pt idx="99">
                  <c:v>40969</c:v>
                </c:pt>
                <c:pt idx="100">
                  <c:v>40970</c:v>
                </c:pt>
                <c:pt idx="101">
                  <c:v>40973</c:v>
                </c:pt>
                <c:pt idx="102">
                  <c:v>40974</c:v>
                </c:pt>
                <c:pt idx="103">
                  <c:v>40975</c:v>
                </c:pt>
                <c:pt idx="104">
                  <c:v>40976</c:v>
                </c:pt>
                <c:pt idx="105">
                  <c:v>40977</c:v>
                </c:pt>
                <c:pt idx="106">
                  <c:v>40980</c:v>
                </c:pt>
                <c:pt idx="107">
                  <c:v>40981</c:v>
                </c:pt>
                <c:pt idx="108">
                  <c:v>40982</c:v>
                </c:pt>
                <c:pt idx="109">
                  <c:v>40983</c:v>
                </c:pt>
                <c:pt idx="110">
                  <c:v>40984</c:v>
                </c:pt>
                <c:pt idx="111">
                  <c:v>40987</c:v>
                </c:pt>
                <c:pt idx="112">
                  <c:v>40988</c:v>
                </c:pt>
                <c:pt idx="113">
                  <c:v>40989</c:v>
                </c:pt>
                <c:pt idx="114">
                  <c:v>40990</c:v>
                </c:pt>
                <c:pt idx="115">
                  <c:v>40991</c:v>
                </c:pt>
                <c:pt idx="116">
                  <c:v>40994</c:v>
                </c:pt>
                <c:pt idx="117">
                  <c:v>40995</c:v>
                </c:pt>
                <c:pt idx="118">
                  <c:v>40996</c:v>
                </c:pt>
                <c:pt idx="119">
                  <c:v>40997</c:v>
                </c:pt>
                <c:pt idx="120">
                  <c:v>40998</c:v>
                </c:pt>
                <c:pt idx="121">
                  <c:v>41001</c:v>
                </c:pt>
                <c:pt idx="122">
                  <c:v>41002</c:v>
                </c:pt>
                <c:pt idx="123">
                  <c:v>41003</c:v>
                </c:pt>
                <c:pt idx="124">
                  <c:v>41004</c:v>
                </c:pt>
                <c:pt idx="125">
                  <c:v>41009</c:v>
                </c:pt>
                <c:pt idx="126">
                  <c:v>41010</c:v>
                </c:pt>
                <c:pt idx="127">
                  <c:v>41011</c:v>
                </c:pt>
                <c:pt idx="128">
                  <c:v>41012</c:v>
                </c:pt>
                <c:pt idx="129">
                  <c:v>41015</c:v>
                </c:pt>
                <c:pt idx="130">
                  <c:v>41016</c:v>
                </c:pt>
                <c:pt idx="131">
                  <c:v>41017</c:v>
                </c:pt>
                <c:pt idx="132">
                  <c:v>41018</c:v>
                </c:pt>
                <c:pt idx="133">
                  <c:v>41019</c:v>
                </c:pt>
                <c:pt idx="134">
                  <c:v>41022</c:v>
                </c:pt>
                <c:pt idx="135">
                  <c:v>41023</c:v>
                </c:pt>
                <c:pt idx="136">
                  <c:v>41025</c:v>
                </c:pt>
                <c:pt idx="137">
                  <c:v>41026</c:v>
                </c:pt>
                <c:pt idx="138">
                  <c:v>41029</c:v>
                </c:pt>
                <c:pt idx="139">
                  <c:v>41030</c:v>
                </c:pt>
                <c:pt idx="140">
                  <c:v>41031</c:v>
                </c:pt>
                <c:pt idx="141">
                  <c:v>41032</c:v>
                </c:pt>
                <c:pt idx="142">
                  <c:v>41033</c:v>
                </c:pt>
                <c:pt idx="143">
                  <c:v>41036</c:v>
                </c:pt>
                <c:pt idx="144">
                  <c:v>41037</c:v>
                </c:pt>
                <c:pt idx="145">
                  <c:v>41038</c:v>
                </c:pt>
                <c:pt idx="146">
                  <c:v>41039</c:v>
                </c:pt>
                <c:pt idx="147">
                  <c:v>41040</c:v>
                </c:pt>
                <c:pt idx="148">
                  <c:v>41043</c:v>
                </c:pt>
                <c:pt idx="149">
                  <c:v>41044</c:v>
                </c:pt>
                <c:pt idx="150">
                  <c:v>41045</c:v>
                </c:pt>
                <c:pt idx="151">
                  <c:v>41046</c:v>
                </c:pt>
                <c:pt idx="152">
                  <c:v>41047</c:v>
                </c:pt>
                <c:pt idx="153">
                  <c:v>41050</c:v>
                </c:pt>
                <c:pt idx="154">
                  <c:v>41051</c:v>
                </c:pt>
                <c:pt idx="155">
                  <c:v>41052</c:v>
                </c:pt>
                <c:pt idx="156">
                  <c:v>41053</c:v>
                </c:pt>
                <c:pt idx="157">
                  <c:v>41054</c:v>
                </c:pt>
                <c:pt idx="158">
                  <c:v>41057</c:v>
                </c:pt>
                <c:pt idx="159">
                  <c:v>41058</c:v>
                </c:pt>
                <c:pt idx="160">
                  <c:v>41059</c:v>
                </c:pt>
                <c:pt idx="161">
                  <c:v>41060</c:v>
                </c:pt>
                <c:pt idx="162">
                  <c:v>41061</c:v>
                </c:pt>
                <c:pt idx="163">
                  <c:v>41064</c:v>
                </c:pt>
                <c:pt idx="164">
                  <c:v>41065</c:v>
                </c:pt>
                <c:pt idx="165">
                  <c:v>41066</c:v>
                </c:pt>
                <c:pt idx="166">
                  <c:v>41067</c:v>
                </c:pt>
                <c:pt idx="167">
                  <c:v>41068</c:v>
                </c:pt>
                <c:pt idx="168">
                  <c:v>41072</c:v>
                </c:pt>
                <c:pt idx="169">
                  <c:v>41073</c:v>
                </c:pt>
                <c:pt idx="170">
                  <c:v>41074</c:v>
                </c:pt>
                <c:pt idx="171">
                  <c:v>41075</c:v>
                </c:pt>
                <c:pt idx="172">
                  <c:v>41078</c:v>
                </c:pt>
                <c:pt idx="173">
                  <c:v>41079</c:v>
                </c:pt>
                <c:pt idx="174">
                  <c:v>41080</c:v>
                </c:pt>
                <c:pt idx="175">
                  <c:v>41081</c:v>
                </c:pt>
                <c:pt idx="176">
                  <c:v>41082</c:v>
                </c:pt>
                <c:pt idx="177">
                  <c:v>41085</c:v>
                </c:pt>
                <c:pt idx="178">
                  <c:v>41086</c:v>
                </c:pt>
                <c:pt idx="179">
                  <c:v>41087</c:v>
                </c:pt>
                <c:pt idx="180">
                  <c:v>41088</c:v>
                </c:pt>
                <c:pt idx="181">
                  <c:v>41089</c:v>
                </c:pt>
                <c:pt idx="182">
                  <c:v>41092</c:v>
                </c:pt>
                <c:pt idx="183">
                  <c:v>41093</c:v>
                </c:pt>
                <c:pt idx="184">
                  <c:v>41094</c:v>
                </c:pt>
                <c:pt idx="185">
                  <c:v>41095</c:v>
                </c:pt>
                <c:pt idx="186">
                  <c:v>41096</c:v>
                </c:pt>
                <c:pt idx="187">
                  <c:v>41099</c:v>
                </c:pt>
                <c:pt idx="188">
                  <c:v>41100</c:v>
                </c:pt>
                <c:pt idx="189">
                  <c:v>41101</c:v>
                </c:pt>
                <c:pt idx="190">
                  <c:v>41102</c:v>
                </c:pt>
                <c:pt idx="191">
                  <c:v>41103</c:v>
                </c:pt>
                <c:pt idx="192">
                  <c:v>41106</c:v>
                </c:pt>
                <c:pt idx="193">
                  <c:v>41107</c:v>
                </c:pt>
                <c:pt idx="194">
                  <c:v>41108</c:v>
                </c:pt>
                <c:pt idx="195">
                  <c:v>41109</c:v>
                </c:pt>
                <c:pt idx="196">
                  <c:v>41110</c:v>
                </c:pt>
                <c:pt idx="197">
                  <c:v>41113</c:v>
                </c:pt>
                <c:pt idx="198">
                  <c:v>41114</c:v>
                </c:pt>
                <c:pt idx="199">
                  <c:v>41115</c:v>
                </c:pt>
                <c:pt idx="200">
                  <c:v>41116</c:v>
                </c:pt>
                <c:pt idx="201">
                  <c:v>41117</c:v>
                </c:pt>
                <c:pt idx="202">
                  <c:v>41120</c:v>
                </c:pt>
                <c:pt idx="203">
                  <c:v>41121</c:v>
                </c:pt>
                <c:pt idx="204">
                  <c:v>41122</c:v>
                </c:pt>
                <c:pt idx="205">
                  <c:v>41123</c:v>
                </c:pt>
                <c:pt idx="206">
                  <c:v>41124</c:v>
                </c:pt>
                <c:pt idx="207">
                  <c:v>41127</c:v>
                </c:pt>
                <c:pt idx="208">
                  <c:v>41128</c:v>
                </c:pt>
                <c:pt idx="209">
                  <c:v>41129</c:v>
                </c:pt>
                <c:pt idx="210">
                  <c:v>41130</c:v>
                </c:pt>
                <c:pt idx="211">
                  <c:v>41131</c:v>
                </c:pt>
                <c:pt idx="212">
                  <c:v>41134</c:v>
                </c:pt>
                <c:pt idx="213">
                  <c:v>41135</c:v>
                </c:pt>
                <c:pt idx="214">
                  <c:v>41136</c:v>
                </c:pt>
                <c:pt idx="215">
                  <c:v>41137</c:v>
                </c:pt>
                <c:pt idx="216">
                  <c:v>41138</c:v>
                </c:pt>
                <c:pt idx="217">
                  <c:v>41141</c:v>
                </c:pt>
                <c:pt idx="218">
                  <c:v>41142</c:v>
                </c:pt>
                <c:pt idx="219">
                  <c:v>41143</c:v>
                </c:pt>
                <c:pt idx="220">
                  <c:v>41144</c:v>
                </c:pt>
                <c:pt idx="221">
                  <c:v>41145</c:v>
                </c:pt>
                <c:pt idx="222">
                  <c:v>41148</c:v>
                </c:pt>
                <c:pt idx="223">
                  <c:v>41149</c:v>
                </c:pt>
                <c:pt idx="224">
                  <c:v>41150</c:v>
                </c:pt>
                <c:pt idx="225">
                  <c:v>41151</c:v>
                </c:pt>
                <c:pt idx="226">
                  <c:v>41152</c:v>
                </c:pt>
                <c:pt idx="227">
                  <c:v>41155</c:v>
                </c:pt>
                <c:pt idx="228">
                  <c:v>41156</c:v>
                </c:pt>
                <c:pt idx="229">
                  <c:v>41157</c:v>
                </c:pt>
                <c:pt idx="230">
                  <c:v>41158</c:v>
                </c:pt>
                <c:pt idx="231">
                  <c:v>41159</c:v>
                </c:pt>
                <c:pt idx="232">
                  <c:v>41162</c:v>
                </c:pt>
                <c:pt idx="233">
                  <c:v>41163</c:v>
                </c:pt>
                <c:pt idx="234">
                  <c:v>41164</c:v>
                </c:pt>
                <c:pt idx="235">
                  <c:v>41165</c:v>
                </c:pt>
                <c:pt idx="236">
                  <c:v>41166</c:v>
                </c:pt>
                <c:pt idx="237">
                  <c:v>41169</c:v>
                </c:pt>
                <c:pt idx="238">
                  <c:v>41170</c:v>
                </c:pt>
                <c:pt idx="239">
                  <c:v>41171</c:v>
                </c:pt>
                <c:pt idx="240">
                  <c:v>41172</c:v>
                </c:pt>
                <c:pt idx="241">
                  <c:v>41173</c:v>
                </c:pt>
                <c:pt idx="242">
                  <c:v>41176</c:v>
                </c:pt>
                <c:pt idx="243">
                  <c:v>41177</c:v>
                </c:pt>
                <c:pt idx="244">
                  <c:v>41178</c:v>
                </c:pt>
                <c:pt idx="245">
                  <c:v>41179</c:v>
                </c:pt>
                <c:pt idx="246">
                  <c:v>41180</c:v>
                </c:pt>
                <c:pt idx="247">
                  <c:v>41183</c:v>
                </c:pt>
                <c:pt idx="248">
                  <c:v>41184</c:v>
                </c:pt>
                <c:pt idx="249">
                  <c:v>41185</c:v>
                </c:pt>
                <c:pt idx="250">
                  <c:v>41186</c:v>
                </c:pt>
                <c:pt idx="251">
                  <c:v>41187</c:v>
                </c:pt>
                <c:pt idx="252">
                  <c:v>41190</c:v>
                </c:pt>
                <c:pt idx="253">
                  <c:v>41191</c:v>
                </c:pt>
                <c:pt idx="254">
                  <c:v>41192</c:v>
                </c:pt>
                <c:pt idx="255">
                  <c:v>41193</c:v>
                </c:pt>
                <c:pt idx="256">
                  <c:v>41194</c:v>
                </c:pt>
                <c:pt idx="257">
                  <c:v>41197</c:v>
                </c:pt>
                <c:pt idx="258">
                  <c:v>41198</c:v>
                </c:pt>
                <c:pt idx="259">
                  <c:v>41199</c:v>
                </c:pt>
                <c:pt idx="260">
                  <c:v>41200</c:v>
                </c:pt>
                <c:pt idx="261">
                  <c:v>41201</c:v>
                </c:pt>
                <c:pt idx="262">
                  <c:v>41204</c:v>
                </c:pt>
                <c:pt idx="263">
                  <c:v>41205</c:v>
                </c:pt>
                <c:pt idx="264">
                  <c:v>41206</c:v>
                </c:pt>
                <c:pt idx="265">
                  <c:v>41207</c:v>
                </c:pt>
                <c:pt idx="266">
                  <c:v>41208</c:v>
                </c:pt>
                <c:pt idx="267">
                  <c:v>41211</c:v>
                </c:pt>
                <c:pt idx="268">
                  <c:v>41212</c:v>
                </c:pt>
                <c:pt idx="269">
                  <c:v>41213</c:v>
                </c:pt>
                <c:pt idx="270">
                  <c:v>41214</c:v>
                </c:pt>
                <c:pt idx="271">
                  <c:v>41215</c:v>
                </c:pt>
                <c:pt idx="272">
                  <c:v>41218</c:v>
                </c:pt>
                <c:pt idx="273">
                  <c:v>41219</c:v>
                </c:pt>
                <c:pt idx="274">
                  <c:v>41220</c:v>
                </c:pt>
                <c:pt idx="275">
                  <c:v>41221</c:v>
                </c:pt>
                <c:pt idx="276">
                  <c:v>41222</c:v>
                </c:pt>
                <c:pt idx="277">
                  <c:v>41225</c:v>
                </c:pt>
                <c:pt idx="278">
                  <c:v>41226</c:v>
                </c:pt>
                <c:pt idx="279">
                  <c:v>41227</c:v>
                </c:pt>
                <c:pt idx="280">
                  <c:v>41228</c:v>
                </c:pt>
                <c:pt idx="281">
                  <c:v>41229</c:v>
                </c:pt>
                <c:pt idx="282">
                  <c:v>41232</c:v>
                </c:pt>
                <c:pt idx="283">
                  <c:v>41233</c:v>
                </c:pt>
                <c:pt idx="284">
                  <c:v>41234</c:v>
                </c:pt>
                <c:pt idx="285">
                  <c:v>41235</c:v>
                </c:pt>
                <c:pt idx="286">
                  <c:v>41236</c:v>
                </c:pt>
                <c:pt idx="287">
                  <c:v>41239</c:v>
                </c:pt>
                <c:pt idx="288">
                  <c:v>41240</c:v>
                </c:pt>
                <c:pt idx="289">
                  <c:v>41241</c:v>
                </c:pt>
                <c:pt idx="290">
                  <c:v>41242</c:v>
                </c:pt>
                <c:pt idx="291">
                  <c:v>41243</c:v>
                </c:pt>
                <c:pt idx="292">
                  <c:v>41246</c:v>
                </c:pt>
                <c:pt idx="293">
                  <c:v>41247</c:v>
                </c:pt>
                <c:pt idx="294">
                  <c:v>41248</c:v>
                </c:pt>
                <c:pt idx="295">
                  <c:v>41249</c:v>
                </c:pt>
                <c:pt idx="296">
                  <c:v>41250</c:v>
                </c:pt>
                <c:pt idx="297">
                  <c:v>41253</c:v>
                </c:pt>
                <c:pt idx="298">
                  <c:v>41254</c:v>
                </c:pt>
                <c:pt idx="299">
                  <c:v>41255</c:v>
                </c:pt>
                <c:pt idx="300">
                  <c:v>41256</c:v>
                </c:pt>
                <c:pt idx="301">
                  <c:v>41257</c:v>
                </c:pt>
                <c:pt idx="302">
                  <c:v>41260</c:v>
                </c:pt>
                <c:pt idx="303">
                  <c:v>41261</c:v>
                </c:pt>
                <c:pt idx="304">
                  <c:v>41262</c:v>
                </c:pt>
                <c:pt idx="305">
                  <c:v>41263</c:v>
                </c:pt>
                <c:pt idx="306">
                  <c:v>41264</c:v>
                </c:pt>
                <c:pt idx="307">
                  <c:v>41267</c:v>
                </c:pt>
                <c:pt idx="308">
                  <c:v>41270</c:v>
                </c:pt>
                <c:pt idx="309">
                  <c:v>41271</c:v>
                </c:pt>
                <c:pt idx="310">
                  <c:v>41274</c:v>
                </c:pt>
                <c:pt idx="311">
                  <c:v>41276</c:v>
                </c:pt>
                <c:pt idx="312">
                  <c:v>41277</c:v>
                </c:pt>
                <c:pt idx="313">
                  <c:v>41278</c:v>
                </c:pt>
                <c:pt idx="314">
                  <c:v>41281</c:v>
                </c:pt>
                <c:pt idx="315">
                  <c:v>41282</c:v>
                </c:pt>
                <c:pt idx="316">
                  <c:v>41283</c:v>
                </c:pt>
                <c:pt idx="317">
                  <c:v>41284</c:v>
                </c:pt>
                <c:pt idx="318">
                  <c:v>41285</c:v>
                </c:pt>
                <c:pt idx="319">
                  <c:v>41288</c:v>
                </c:pt>
                <c:pt idx="320">
                  <c:v>41289</c:v>
                </c:pt>
                <c:pt idx="321">
                  <c:v>41290</c:v>
                </c:pt>
                <c:pt idx="322">
                  <c:v>41291</c:v>
                </c:pt>
                <c:pt idx="323">
                  <c:v>41292</c:v>
                </c:pt>
                <c:pt idx="324">
                  <c:v>41295</c:v>
                </c:pt>
                <c:pt idx="325">
                  <c:v>41296</c:v>
                </c:pt>
                <c:pt idx="326">
                  <c:v>41297</c:v>
                </c:pt>
                <c:pt idx="327">
                  <c:v>41298</c:v>
                </c:pt>
                <c:pt idx="328">
                  <c:v>41299</c:v>
                </c:pt>
                <c:pt idx="329">
                  <c:v>41303</c:v>
                </c:pt>
                <c:pt idx="330">
                  <c:v>41304</c:v>
                </c:pt>
                <c:pt idx="331">
                  <c:v>41305</c:v>
                </c:pt>
                <c:pt idx="332">
                  <c:v>41306</c:v>
                </c:pt>
                <c:pt idx="333">
                  <c:v>41309</c:v>
                </c:pt>
                <c:pt idx="334">
                  <c:v>41310</c:v>
                </c:pt>
                <c:pt idx="335">
                  <c:v>41311</c:v>
                </c:pt>
                <c:pt idx="336">
                  <c:v>41312</c:v>
                </c:pt>
                <c:pt idx="337">
                  <c:v>41313</c:v>
                </c:pt>
                <c:pt idx="338">
                  <c:v>41316</c:v>
                </c:pt>
                <c:pt idx="339">
                  <c:v>41317</c:v>
                </c:pt>
                <c:pt idx="340">
                  <c:v>41318</c:v>
                </c:pt>
                <c:pt idx="341">
                  <c:v>41319</c:v>
                </c:pt>
                <c:pt idx="342">
                  <c:v>41320</c:v>
                </c:pt>
                <c:pt idx="343">
                  <c:v>41323</c:v>
                </c:pt>
                <c:pt idx="344">
                  <c:v>41324</c:v>
                </c:pt>
                <c:pt idx="345">
                  <c:v>41325</c:v>
                </c:pt>
                <c:pt idx="346">
                  <c:v>41326</c:v>
                </c:pt>
                <c:pt idx="347">
                  <c:v>41327</c:v>
                </c:pt>
                <c:pt idx="348">
                  <c:v>41330</c:v>
                </c:pt>
                <c:pt idx="349">
                  <c:v>41331</c:v>
                </c:pt>
                <c:pt idx="350">
                  <c:v>41332</c:v>
                </c:pt>
                <c:pt idx="351">
                  <c:v>41333</c:v>
                </c:pt>
                <c:pt idx="352">
                  <c:v>41334</c:v>
                </c:pt>
                <c:pt idx="353">
                  <c:v>41337</c:v>
                </c:pt>
                <c:pt idx="354">
                  <c:v>41338</c:v>
                </c:pt>
                <c:pt idx="355">
                  <c:v>41339</c:v>
                </c:pt>
                <c:pt idx="356">
                  <c:v>41340</c:v>
                </c:pt>
                <c:pt idx="357">
                  <c:v>41341</c:v>
                </c:pt>
                <c:pt idx="358">
                  <c:v>41344</c:v>
                </c:pt>
                <c:pt idx="359">
                  <c:v>41345</c:v>
                </c:pt>
                <c:pt idx="360">
                  <c:v>41346</c:v>
                </c:pt>
                <c:pt idx="361">
                  <c:v>41347</c:v>
                </c:pt>
                <c:pt idx="362">
                  <c:v>41348</c:v>
                </c:pt>
                <c:pt idx="363">
                  <c:v>41351</c:v>
                </c:pt>
                <c:pt idx="364">
                  <c:v>41352</c:v>
                </c:pt>
                <c:pt idx="365">
                  <c:v>41353</c:v>
                </c:pt>
                <c:pt idx="366">
                  <c:v>41354</c:v>
                </c:pt>
                <c:pt idx="367">
                  <c:v>41355</c:v>
                </c:pt>
                <c:pt idx="368">
                  <c:v>41358</c:v>
                </c:pt>
                <c:pt idx="369">
                  <c:v>41359</c:v>
                </c:pt>
                <c:pt idx="370">
                  <c:v>41360</c:v>
                </c:pt>
                <c:pt idx="371">
                  <c:v>41361</c:v>
                </c:pt>
                <c:pt idx="372">
                  <c:v>41366</c:v>
                </c:pt>
                <c:pt idx="373">
                  <c:v>41367</c:v>
                </c:pt>
                <c:pt idx="374">
                  <c:v>41368</c:v>
                </c:pt>
                <c:pt idx="375">
                  <c:v>41369</c:v>
                </c:pt>
                <c:pt idx="376">
                  <c:v>41372</c:v>
                </c:pt>
                <c:pt idx="377">
                  <c:v>41373</c:v>
                </c:pt>
                <c:pt idx="378">
                  <c:v>41374</c:v>
                </c:pt>
                <c:pt idx="379">
                  <c:v>41375</c:v>
                </c:pt>
                <c:pt idx="380">
                  <c:v>41376</c:v>
                </c:pt>
                <c:pt idx="381">
                  <c:v>41379</c:v>
                </c:pt>
                <c:pt idx="382">
                  <c:v>41380</c:v>
                </c:pt>
                <c:pt idx="383">
                  <c:v>41381</c:v>
                </c:pt>
                <c:pt idx="384">
                  <c:v>41382</c:v>
                </c:pt>
                <c:pt idx="385">
                  <c:v>41383</c:v>
                </c:pt>
                <c:pt idx="386">
                  <c:v>41386</c:v>
                </c:pt>
                <c:pt idx="387">
                  <c:v>41387</c:v>
                </c:pt>
                <c:pt idx="388">
                  <c:v>41388</c:v>
                </c:pt>
                <c:pt idx="389">
                  <c:v>41390</c:v>
                </c:pt>
                <c:pt idx="390">
                  <c:v>41393</c:v>
                </c:pt>
                <c:pt idx="391">
                  <c:v>41394</c:v>
                </c:pt>
                <c:pt idx="392">
                  <c:v>41395</c:v>
                </c:pt>
                <c:pt idx="393">
                  <c:v>41396</c:v>
                </c:pt>
                <c:pt idx="394">
                  <c:v>41397</c:v>
                </c:pt>
                <c:pt idx="395">
                  <c:v>41400</c:v>
                </c:pt>
                <c:pt idx="396">
                  <c:v>41401</c:v>
                </c:pt>
                <c:pt idx="397">
                  <c:v>41402</c:v>
                </c:pt>
                <c:pt idx="398">
                  <c:v>41403</c:v>
                </c:pt>
                <c:pt idx="399">
                  <c:v>41404</c:v>
                </c:pt>
                <c:pt idx="400">
                  <c:v>41407</c:v>
                </c:pt>
                <c:pt idx="401">
                  <c:v>41408</c:v>
                </c:pt>
                <c:pt idx="402">
                  <c:v>41409</c:v>
                </c:pt>
                <c:pt idx="403">
                  <c:v>41410</c:v>
                </c:pt>
                <c:pt idx="404">
                  <c:v>41411</c:v>
                </c:pt>
                <c:pt idx="405">
                  <c:v>41414</c:v>
                </c:pt>
                <c:pt idx="406">
                  <c:v>41415</c:v>
                </c:pt>
                <c:pt idx="407">
                  <c:v>41416</c:v>
                </c:pt>
                <c:pt idx="408">
                  <c:v>41417</c:v>
                </c:pt>
                <c:pt idx="409">
                  <c:v>41418</c:v>
                </c:pt>
                <c:pt idx="410">
                  <c:v>41421</c:v>
                </c:pt>
                <c:pt idx="411">
                  <c:v>41422</c:v>
                </c:pt>
                <c:pt idx="412">
                  <c:v>41423</c:v>
                </c:pt>
                <c:pt idx="413">
                  <c:v>41424</c:v>
                </c:pt>
                <c:pt idx="414">
                  <c:v>41425</c:v>
                </c:pt>
                <c:pt idx="415">
                  <c:v>41428</c:v>
                </c:pt>
                <c:pt idx="416">
                  <c:v>41429</c:v>
                </c:pt>
                <c:pt idx="417">
                  <c:v>41430</c:v>
                </c:pt>
                <c:pt idx="418">
                  <c:v>41431</c:v>
                </c:pt>
                <c:pt idx="419">
                  <c:v>41432</c:v>
                </c:pt>
                <c:pt idx="420">
                  <c:v>41436</c:v>
                </c:pt>
                <c:pt idx="421">
                  <c:v>41437</c:v>
                </c:pt>
                <c:pt idx="422">
                  <c:v>41438</c:v>
                </c:pt>
                <c:pt idx="423">
                  <c:v>41439</c:v>
                </c:pt>
                <c:pt idx="424">
                  <c:v>41442</c:v>
                </c:pt>
                <c:pt idx="425">
                  <c:v>41443</c:v>
                </c:pt>
                <c:pt idx="426">
                  <c:v>41444</c:v>
                </c:pt>
                <c:pt idx="427">
                  <c:v>41445</c:v>
                </c:pt>
                <c:pt idx="428">
                  <c:v>41446</c:v>
                </c:pt>
                <c:pt idx="429">
                  <c:v>41449</c:v>
                </c:pt>
                <c:pt idx="430">
                  <c:v>41450</c:v>
                </c:pt>
                <c:pt idx="431">
                  <c:v>41451</c:v>
                </c:pt>
                <c:pt idx="432">
                  <c:v>41452</c:v>
                </c:pt>
                <c:pt idx="433">
                  <c:v>41453</c:v>
                </c:pt>
                <c:pt idx="434">
                  <c:v>41456</c:v>
                </c:pt>
                <c:pt idx="435">
                  <c:v>41457</c:v>
                </c:pt>
                <c:pt idx="436">
                  <c:v>41458</c:v>
                </c:pt>
                <c:pt idx="437">
                  <c:v>41459</c:v>
                </c:pt>
                <c:pt idx="438">
                  <c:v>41460</c:v>
                </c:pt>
                <c:pt idx="439">
                  <c:v>41463</c:v>
                </c:pt>
                <c:pt idx="440">
                  <c:v>41464</c:v>
                </c:pt>
                <c:pt idx="441">
                  <c:v>41465</c:v>
                </c:pt>
                <c:pt idx="442">
                  <c:v>41466</c:v>
                </c:pt>
                <c:pt idx="443">
                  <c:v>41467</c:v>
                </c:pt>
                <c:pt idx="444">
                  <c:v>41470</c:v>
                </c:pt>
                <c:pt idx="445">
                  <c:v>41471</c:v>
                </c:pt>
                <c:pt idx="446">
                  <c:v>41472</c:v>
                </c:pt>
                <c:pt idx="447">
                  <c:v>41473</c:v>
                </c:pt>
                <c:pt idx="448">
                  <c:v>41474</c:v>
                </c:pt>
                <c:pt idx="449">
                  <c:v>41477</c:v>
                </c:pt>
                <c:pt idx="450">
                  <c:v>41478</c:v>
                </c:pt>
                <c:pt idx="451">
                  <c:v>41479</c:v>
                </c:pt>
                <c:pt idx="452">
                  <c:v>41480</c:v>
                </c:pt>
                <c:pt idx="453">
                  <c:v>41481</c:v>
                </c:pt>
                <c:pt idx="454">
                  <c:v>41484</c:v>
                </c:pt>
                <c:pt idx="455">
                  <c:v>41485</c:v>
                </c:pt>
                <c:pt idx="456">
                  <c:v>41486</c:v>
                </c:pt>
                <c:pt idx="457">
                  <c:v>41487</c:v>
                </c:pt>
                <c:pt idx="458">
                  <c:v>41488</c:v>
                </c:pt>
                <c:pt idx="459">
                  <c:v>41491</c:v>
                </c:pt>
                <c:pt idx="460">
                  <c:v>41492</c:v>
                </c:pt>
                <c:pt idx="461">
                  <c:v>41493</c:v>
                </c:pt>
                <c:pt idx="462">
                  <c:v>41494</c:v>
                </c:pt>
                <c:pt idx="463">
                  <c:v>41495</c:v>
                </c:pt>
                <c:pt idx="464">
                  <c:v>41498</c:v>
                </c:pt>
                <c:pt idx="465">
                  <c:v>41499</c:v>
                </c:pt>
                <c:pt idx="466">
                  <c:v>41500</c:v>
                </c:pt>
                <c:pt idx="467">
                  <c:v>41501</c:v>
                </c:pt>
                <c:pt idx="468">
                  <c:v>41502</c:v>
                </c:pt>
                <c:pt idx="469">
                  <c:v>41505</c:v>
                </c:pt>
                <c:pt idx="470">
                  <c:v>41506</c:v>
                </c:pt>
                <c:pt idx="471">
                  <c:v>41507</c:v>
                </c:pt>
                <c:pt idx="472">
                  <c:v>41508</c:v>
                </c:pt>
                <c:pt idx="473">
                  <c:v>41509</c:v>
                </c:pt>
                <c:pt idx="474">
                  <c:v>41512</c:v>
                </c:pt>
                <c:pt idx="475">
                  <c:v>41513</c:v>
                </c:pt>
                <c:pt idx="476">
                  <c:v>41514</c:v>
                </c:pt>
                <c:pt idx="477">
                  <c:v>41515</c:v>
                </c:pt>
                <c:pt idx="478">
                  <c:v>41516</c:v>
                </c:pt>
                <c:pt idx="479">
                  <c:v>41519</c:v>
                </c:pt>
                <c:pt idx="480">
                  <c:v>41520</c:v>
                </c:pt>
                <c:pt idx="481">
                  <c:v>41521</c:v>
                </c:pt>
                <c:pt idx="482">
                  <c:v>41522</c:v>
                </c:pt>
                <c:pt idx="483">
                  <c:v>41523</c:v>
                </c:pt>
                <c:pt idx="484">
                  <c:v>41526</c:v>
                </c:pt>
                <c:pt idx="485">
                  <c:v>41527</c:v>
                </c:pt>
                <c:pt idx="486">
                  <c:v>41528</c:v>
                </c:pt>
                <c:pt idx="487">
                  <c:v>41529</c:v>
                </c:pt>
                <c:pt idx="488">
                  <c:v>41530</c:v>
                </c:pt>
                <c:pt idx="489">
                  <c:v>41533</c:v>
                </c:pt>
                <c:pt idx="490">
                  <c:v>41534</c:v>
                </c:pt>
                <c:pt idx="491">
                  <c:v>41535</c:v>
                </c:pt>
                <c:pt idx="492">
                  <c:v>41536</c:v>
                </c:pt>
                <c:pt idx="493">
                  <c:v>41537</c:v>
                </c:pt>
                <c:pt idx="494">
                  <c:v>41540</c:v>
                </c:pt>
                <c:pt idx="495">
                  <c:v>41541</c:v>
                </c:pt>
                <c:pt idx="496">
                  <c:v>41542</c:v>
                </c:pt>
                <c:pt idx="497">
                  <c:v>41543</c:v>
                </c:pt>
                <c:pt idx="498">
                  <c:v>41544</c:v>
                </c:pt>
                <c:pt idx="499">
                  <c:v>41547</c:v>
                </c:pt>
                <c:pt idx="500">
                  <c:v>41548</c:v>
                </c:pt>
                <c:pt idx="501">
                  <c:v>41549</c:v>
                </c:pt>
                <c:pt idx="502">
                  <c:v>41550</c:v>
                </c:pt>
                <c:pt idx="503">
                  <c:v>41551</c:v>
                </c:pt>
                <c:pt idx="504">
                  <c:v>41554</c:v>
                </c:pt>
                <c:pt idx="505">
                  <c:v>41555</c:v>
                </c:pt>
                <c:pt idx="506">
                  <c:v>41556</c:v>
                </c:pt>
                <c:pt idx="507">
                  <c:v>41557</c:v>
                </c:pt>
                <c:pt idx="508">
                  <c:v>41558</c:v>
                </c:pt>
                <c:pt idx="509">
                  <c:v>41561</c:v>
                </c:pt>
                <c:pt idx="510">
                  <c:v>41562</c:v>
                </c:pt>
                <c:pt idx="511">
                  <c:v>41563</c:v>
                </c:pt>
                <c:pt idx="512">
                  <c:v>41564</c:v>
                </c:pt>
                <c:pt idx="513">
                  <c:v>41565</c:v>
                </c:pt>
                <c:pt idx="514">
                  <c:v>41568</c:v>
                </c:pt>
                <c:pt idx="515">
                  <c:v>41569</c:v>
                </c:pt>
                <c:pt idx="516">
                  <c:v>41570</c:v>
                </c:pt>
                <c:pt idx="517">
                  <c:v>41571</c:v>
                </c:pt>
                <c:pt idx="518">
                  <c:v>41572</c:v>
                </c:pt>
                <c:pt idx="519">
                  <c:v>41575</c:v>
                </c:pt>
                <c:pt idx="520">
                  <c:v>41576</c:v>
                </c:pt>
                <c:pt idx="521">
                  <c:v>41577</c:v>
                </c:pt>
                <c:pt idx="522">
                  <c:v>41578</c:v>
                </c:pt>
                <c:pt idx="523">
                  <c:v>41579</c:v>
                </c:pt>
                <c:pt idx="524">
                  <c:v>41582</c:v>
                </c:pt>
                <c:pt idx="525">
                  <c:v>41583</c:v>
                </c:pt>
                <c:pt idx="526">
                  <c:v>41584</c:v>
                </c:pt>
                <c:pt idx="527">
                  <c:v>41585</c:v>
                </c:pt>
                <c:pt idx="528">
                  <c:v>41586</c:v>
                </c:pt>
                <c:pt idx="529">
                  <c:v>41589</c:v>
                </c:pt>
                <c:pt idx="530">
                  <c:v>41590</c:v>
                </c:pt>
                <c:pt idx="531">
                  <c:v>41591</c:v>
                </c:pt>
                <c:pt idx="532">
                  <c:v>41592</c:v>
                </c:pt>
                <c:pt idx="533">
                  <c:v>41593</c:v>
                </c:pt>
                <c:pt idx="534">
                  <c:v>41596</c:v>
                </c:pt>
                <c:pt idx="535">
                  <c:v>41597</c:v>
                </c:pt>
                <c:pt idx="536">
                  <c:v>41598</c:v>
                </c:pt>
                <c:pt idx="537">
                  <c:v>41599</c:v>
                </c:pt>
                <c:pt idx="538">
                  <c:v>41600</c:v>
                </c:pt>
                <c:pt idx="539">
                  <c:v>41603</c:v>
                </c:pt>
                <c:pt idx="540">
                  <c:v>41604</c:v>
                </c:pt>
                <c:pt idx="541">
                  <c:v>41605</c:v>
                </c:pt>
                <c:pt idx="542">
                  <c:v>41606</c:v>
                </c:pt>
                <c:pt idx="543">
                  <c:v>41607</c:v>
                </c:pt>
                <c:pt idx="544">
                  <c:v>41610</c:v>
                </c:pt>
                <c:pt idx="545">
                  <c:v>41611</c:v>
                </c:pt>
                <c:pt idx="546">
                  <c:v>41612</c:v>
                </c:pt>
                <c:pt idx="547">
                  <c:v>41613</c:v>
                </c:pt>
                <c:pt idx="548">
                  <c:v>41614</c:v>
                </c:pt>
                <c:pt idx="549">
                  <c:v>41617</c:v>
                </c:pt>
                <c:pt idx="550">
                  <c:v>41619</c:v>
                </c:pt>
                <c:pt idx="551">
                  <c:v>41620</c:v>
                </c:pt>
                <c:pt idx="552">
                  <c:v>41621</c:v>
                </c:pt>
                <c:pt idx="553">
                  <c:v>41624</c:v>
                </c:pt>
                <c:pt idx="554">
                  <c:v>41625</c:v>
                </c:pt>
                <c:pt idx="555">
                  <c:v>41626</c:v>
                </c:pt>
                <c:pt idx="556">
                  <c:v>41627</c:v>
                </c:pt>
                <c:pt idx="557">
                  <c:v>41628</c:v>
                </c:pt>
                <c:pt idx="558">
                  <c:v>41631</c:v>
                </c:pt>
                <c:pt idx="559">
                  <c:v>41632</c:v>
                </c:pt>
                <c:pt idx="560">
                  <c:v>41635</c:v>
                </c:pt>
                <c:pt idx="561">
                  <c:v>41638</c:v>
                </c:pt>
                <c:pt idx="562">
                  <c:v>41641</c:v>
                </c:pt>
                <c:pt idx="563">
                  <c:v>41642</c:v>
                </c:pt>
                <c:pt idx="564">
                  <c:v>41645</c:v>
                </c:pt>
                <c:pt idx="565">
                  <c:v>41646</c:v>
                </c:pt>
                <c:pt idx="566">
                  <c:v>41647</c:v>
                </c:pt>
                <c:pt idx="567">
                  <c:v>41648</c:v>
                </c:pt>
                <c:pt idx="568">
                  <c:v>41649</c:v>
                </c:pt>
                <c:pt idx="569">
                  <c:v>41652</c:v>
                </c:pt>
                <c:pt idx="570">
                  <c:v>41653</c:v>
                </c:pt>
                <c:pt idx="571">
                  <c:v>41654</c:v>
                </c:pt>
                <c:pt idx="572">
                  <c:v>41655</c:v>
                </c:pt>
                <c:pt idx="573">
                  <c:v>41656</c:v>
                </c:pt>
                <c:pt idx="574">
                  <c:v>41659</c:v>
                </c:pt>
                <c:pt idx="575">
                  <c:v>41660</c:v>
                </c:pt>
                <c:pt idx="576">
                  <c:v>41661</c:v>
                </c:pt>
                <c:pt idx="577">
                  <c:v>41662</c:v>
                </c:pt>
                <c:pt idx="578">
                  <c:v>41663</c:v>
                </c:pt>
                <c:pt idx="579">
                  <c:v>41667</c:v>
                </c:pt>
                <c:pt idx="580">
                  <c:v>41668</c:v>
                </c:pt>
                <c:pt idx="581">
                  <c:v>41669</c:v>
                </c:pt>
                <c:pt idx="582">
                  <c:v>41670</c:v>
                </c:pt>
                <c:pt idx="583">
                  <c:v>41673</c:v>
                </c:pt>
                <c:pt idx="584">
                  <c:v>41674</c:v>
                </c:pt>
                <c:pt idx="585">
                  <c:v>41675</c:v>
                </c:pt>
                <c:pt idx="586">
                  <c:v>41676</c:v>
                </c:pt>
                <c:pt idx="587">
                  <c:v>41677</c:v>
                </c:pt>
                <c:pt idx="588">
                  <c:v>41680</c:v>
                </c:pt>
                <c:pt idx="589">
                  <c:v>41681</c:v>
                </c:pt>
                <c:pt idx="590">
                  <c:v>41682</c:v>
                </c:pt>
                <c:pt idx="591">
                  <c:v>41683</c:v>
                </c:pt>
                <c:pt idx="592">
                  <c:v>41684</c:v>
                </c:pt>
                <c:pt idx="593">
                  <c:v>41687</c:v>
                </c:pt>
                <c:pt idx="594">
                  <c:v>41688</c:v>
                </c:pt>
                <c:pt idx="595">
                  <c:v>41689</c:v>
                </c:pt>
                <c:pt idx="596">
                  <c:v>41690</c:v>
                </c:pt>
                <c:pt idx="597">
                  <c:v>41691</c:v>
                </c:pt>
                <c:pt idx="598">
                  <c:v>41694</c:v>
                </c:pt>
                <c:pt idx="599">
                  <c:v>41695</c:v>
                </c:pt>
                <c:pt idx="600">
                  <c:v>41696</c:v>
                </c:pt>
                <c:pt idx="601">
                  <c:v>41697</c:v>
                </c:pt>
                <c:pt idx="602">
                  <c:v>41698</c:v>
                </c:pt>
                <c:pt idx="603">
                  <c:v>41701</c:v>
                </c:pt>
                <c:pt idx="604">
                  <c:v>41702</c:v>
                </c:pt>
                <c:pt idx="605">
                  <c:v>41703</c:v>
                </c:pt>
                <c:pt idx="606">
                  <c:v>41704</c:v>
                </c:pt>
                <c:pt idx="607">
                  <c:v>41705</c:v>
                </c:pt>
                <c:pt idx="608">
                  <c:v>41708</c:v>
                </c:pt>
                <c:pt idx="609">
                  <c:v>41709</c:v>
                </c:pt>
                <c:pt idx="610">
                  <c:v>41710</c:v>
                </c:pt>
                <c:pt idx="611">
                  <c:v>41711</c:v>
                </c:pt>
                <c:pt idx="612">
                  <c:v>41712</c:v>
                </c:pt>
                <c:pt idx="613">
                  <c:v>41715</c:v>
                </c:pt>
                <c:pt idx="614">
                  <c:v>41716</c:v>
                </c:pt>
                <c:pt idx="615">
                  <c:v>41717</c:v>
                </c:pt>
                <c:pt idx="616">
                  <c:v>41718</c:v>
                </c:pt>
                <c:pt idx="617">
                  <c:v>41719</c:v>
                </c:pt>
                <c:pt idx="618">
                  <c:v>41722</c:v>
                </c:pt>
                <c:pt idx="619">
                  <c:v>41723</c:v>
                </c:pt>
                <c:pt idx="620">
                  <c:v>41724</c:v>
                </c:pt>
                <c:pt idx="621">
                  <c:v>41725</c:v>
                </c:pt>
                <c:pt idx="622">
                  <c:v>41726</c:v>
                </c:pt>
                <c:pt idx="623">
                  <c:v>41729</c:v>
                </c:pt>
                <c:pt idx="624">
                  <c:v>41730</c:v>
                </c:pt>
                <c:pt idx="625">
                  <c:v>41731</c:v>
                </c:pt>
                <c:pt idx="626">
                  <c:v>41732</c:v>
                </c:pt>
                <c:pt idx="627">
                  <c:v>41733</c:v>
                </c:pt>
                <c:pt idx="628">
                  <c:v>41736</c:v>
                </c:pt>
                <c:pt idx="629">
                  <c:v>41737</c:v>
                </c:pt>
                <c:pt idx="630">
                  <c:v>41738</c:v>
                </c:pt>
                <c:pt idx="631">
                  <c:v>41739</c:v>
                </c:pt>
                <c:pt idx="632">
                  <c:v>41740</c:v>
                </c:pt>
                <c:pt idx="633">
                  <c:v>41743</c:v>
                </c:pt>
                <c:pt idx="634">
                  <c:v>41744</c:v>
                </c:pt>
                <c:pt idx="635">
                  <c:v>41745</c:v>
                </c:pt>
                <c:pt idx="636">
                  <c:v>41746</c:v>
                </c:pt>
                <c:pt idx="637">
                  <c:v>41751</c:v>
                </c:pt>
                <c:pt idx="638">
                  <c:v>41752</c:v>
                </c:pt>
                <c:pt idx="639">
                  <c:v>41753</c:v>
                </c:pt>
                <c:pt idx="640">
                  <c:v>41757</c:v>
                </c:pt>
                <c:pt idx="641">
                  <c:v>41758</c:v>
                </c:pt>
                <c:pt idx="642">
                  <c:v>41759</c:v>
                </c:pt>
                <c:pt idx="643">
                  <c:v>41760</c:v>
                </c:pt>
                <c:pt idx="644">
                  <c:v>41761</c:v>
                </c:pt>
                <c:pt idx="645">
                  <c:v>41764</c:v>
                </c:pt>
                <c:pt idx="646">
                  <c:v>41765</c:v>
                </c:pt>
                <c:pt idx="647">
                  <c:v>41766</c:v>
                </c:pt>
                <c:pt idx="648">
                  <c:v>41767</c:v>
                </c:pt>
                <c:pt idx="649">
                  <c:v>41768</c:v>
                </c:pt>
                <c:pt idx="650">
                  <c:v>41771</c:v>
                </c:pt>
                <c:pt idx="651">
                  <c:v>41772</c:v>
                </c:pt>
                <c:pt idx="652">
                  <c:v>41773</c:v>
                </c:pt>
                <c:pt idx="653">
                  <c:v>41774</c:v>
                </c:pt>
                <c:pt idx="654">
                  <c:v>41775</c:v>
                </c:pt>
                <c:pt idx="655">
                  <c:v>41778</c:v>
                </c:pt>
                <c:pt idx="656">
                  <c:v>41779</c:v>
                </c:pt>
                <c:pt idx="657">
                  <c:v>41780</c:v>
                </c:pt>
                <c:pt idx="658">
                  <c:v>41781</c:v>
                </c:pt>
                <c:pt idx="659">
                  <c:v>41782</c:v>
                </c:pt>
                <c:pt idx="660">
                  <c:v>41785</c:v>
                </c:pt>
                <c:pt idx="661">
                  <c:v>41786</c:v>
                </c:pt>
                <c:pt idx="662">
                  <c:v>41787</c:v>
                </c:pt>
                <c:pt idx="663">
                  <c:v>41788</c:v>
                </c:pt>
                <c:pt idx="664">
                  <c:v>41789</c:v>
                </c:pt>
                <c:pt idx="665">
                  <c:v>41792</c:v>
                </c:pt>
                <c:pt idx="666">
                  <c:v>41793</c:v>
                </c:pt>
                <c:pt idx="667">
                  <c:v>41794</c:v>
                </c:pt>
                <c:pt idx="668">
                  <c:v>41795</c:v>
                </c:pt>
                <c:pt idx="669">
                  <c:v>41796</c:v>
                </c:pt>
                <c:pt idx="670">
                  <c:v>41800</c:v>
                </c:pt>
                <c:pt idx="671">
                  <c:v>41801</c:v>
                </c:pt>
                <c:pt idx="672">
                  <c:v>41802</c:v>
                </c:pt>
                <c:pt idx="673">
                  <c:v>41803</c:v>
                </c:pt>
                <c:pt idx="674">
                  <c:v>41806</c:v>
                </c:pt>
                <c:pt idx="675">
                  <c:v>41807</c:v>
                </c:pt>
                <c:pt idx="676">
                  <c:v>41808</c:v>
                </c:pt>
                <c:pt idx="677">
                  <c:v>41809</c:v>
                </c:pt>
                <c:pt idx="678">
                  <c:v>41810</c:v>
                </c:pt>
                <c:pt idx="679">
                  <c:v>41813</c:v>
                </c:pt>
                <c:pt idx="680">
                  <c:v>41814</c:v>
                </c:pt>
                <c:pt idx="681">
                  <c:v>41815</c:v>
                </c:pt>
                <c:pt idx="682">
                  <c:v>41816</c:v>
                </c:pt>
                <c:pt idx="683">
                  <c:v>41817</c:v>
                </c:pt>
                <c:pt idx="684">
                  <c:v>41820</c:v>
                </c:pt>
                <c:pt idx="685">
                  <c:v>41821</c:v>
                </c:pt>
                <c:pt idx="686">
                  <c:v>41822</c:v>
                </c:pt>
                <c:pt idx="687">
                  <c:v>41823</c:v>
                </c:pt>
                <c:pt idx="688">
                  <c:v>41824</c:v>
                </c:pt>
                <c:pt idx="689">
                  <c:v>41827</c:v>
                </c:pt>
                <c:pt idx="690">
                  <c:v>41828</c:v>
                </c:pt>
                <c:pt idx="691">
                  <c:v>41829</c:v>
                </c:pt>
                <c:pt idx="692">
                  <c:v>41830</c:v>
                </c:pt>
                <c:pt idx="693">
                  <c:v>41831</c:v>
                </c:pt>
                <c:pt idx="694">
                  <c:v>41834</c:v>
                </c:pt>
                <c:pt idx="695">
                  <c:v>41835</c:v>
                </c:pt>
                <c:pt idx="696">
                  <c:v>41836</c:v>
                </c:pt>
                <c:pt idx="697">
                  <c:v>41837</c:v>
                </c:pt>
                <c:pt idx="698">
                  <c:v>41838</c:v>
                </c:pt>
                <c:pt idx="699">
                  <c:v>41841</c:v>
                </c:pt>
                <c:pt idx="700">
                  <c:v>41842</c:v>
                </c:pt>
                <c:pt idx="701">
                  <c:v>41843</c:v>
                </c:pt>
                <c:pt idx="702">
                  <c:v>41844</c:v>
                </c:pt>
                <c:pt idx="703">
                  <c:v>41845</c:v>
                </c:pt>
                <c:pt idx="704">
                  <c:v>41848</c:v>
                </c:pt>
                <c:pt idx="705">
                  <c:v>41849</c:v>
                </c:pt>
                <c:pt idx="706">
                  <c:v>41850</c:v>
                </c:pt>
                <c:pt idx="707">
                  <c:v>41851</c:v>
                </c:pt>
                <c:pt idx="708">
                  <c:v>41852</c:v>
                </c:pt>
                <c:pt idx="709">
                  <c:v>41855</c:v>
                </c:pt>
                <c:pt idx="710">
                  <c:v>41856</c:v>
                </c:pt>
                <c:pt idx="711">
                  <c:v>41857</c:v>
                </c:pt>
                <c:pt idx="712">
                  <c:v>41858</c:v>
                </c:pt>
                <c:pt idx="713">
                  <c:v>41859</c:v>
                </c:pt>
                <c:pt idx="714">
                  <c:v>41862</c:v>
                </c:pt>
                <c:pt idx="715">
                  <c:v>41863</c:v>
                </c:pt>
                <c:pt idx="716">
                  <c:v>41864</c:v>
                </c:pt>
                <c:pt idx="717">
                  <c:v>41865</c:v>
                </c:pt>
                <c:pt idx="718">
                  <c:v>41866</c:v>
                </c:pt>
                <c:pt idx="719">
                  <c:v>41869</c:v>
                </c:pt>
                <c:pt idx="720">
                  <c:v>41870</c:v>
                </c:pt>
                <c:pt idx="721">
                  <c:v>41871</c:v>
                </c:pt>
                <c:pt idx="722">
                  <c:v>41872</c:v>
                </c:pt>
                <c:pt idx="723">
                  <c:v>41873</c:v>
                </c:pt>
                <c:pt idx="724">
                  <c:v>41876</c:v>
                </c:pt>
                <c:pt idx="725">
                  <c:v>41877</c:v>
                </c:pt>
                <c:pt idx="726">
                  <c:v>41878</c:v>
                </c:pt>
                <c:pt idx="727">
                  <c:v>41879</c:v>
                </c:pt>
                <c:pt idx="728">
                  <c:v>41880</c:v>
                </c:pt>
                <c:pt idx="729">
                  <c:v>41883</c:v>
                </c:pt>
                <c:pt idx="730">
                  <c:v>41884</c:v>
                </c:pt>
                <c:pt idx="731">
                  <c:v>41885</c:v>
                </c:pt>
                <c:pt idx="732">
                  <c:v>41886</c:v>
                </c:pt>
                <c:pt idx="733">
                  <c:v>41887</c:v>
                </c:pt>
                <c:pt idx="734">
                  <c:v>41890</c:v>
                </c:pt>
                <c:pt idx="735">
                  <c:v>41891</c:v>
                </c:pt>
                <c:pt idx="736">
                  <c:v>41892</c:v>
                </c:pt>
                <c:pt idx="737">
                  <c:v>41893</c:v>
                </c:pt>
                <c:pt idx="738">
                  <c:v>41894</c:v>
                </c:pt>
                <c:pt idx="739">
                  <c:v>41897</c:v>
                </c:pt>
                <c:pt idx="740">
                  <c:v>41898</c:v>
                </c:pt>
                <c:pt idx="741">
                  <c:v>41899</c:v>
                </c:pt>
                <c:pt idx="742">
                  <c:v>41900</c:v>
                </c:pt>
                <c:pt idx="743">
                  <c:v>41901</c:v>
                </c:pt>
                <c:pt idx="744">
                  <c:v>41904</c:v>
                </c:pt>
                <c:pt idx="745">
                  <c:v>41905</c:v>
                </c:pt>
                <c:pt idx="746">
                  <c:v>41906</c:v>
                </c:pt>
                <c:pt idx="747">
                  <c:v>41907</c:v>
                </c:pt>
                <c:pt idx="748">
                  <c:v>41908</c:v>
                </c:pt>
                <c:pt idx="749">
                  <c:v>41911</c:v>
                </c:pt>
                <c:pt idx="750">
                  <c:v>41912</c:v>
                </c:pt>
                <c:pt idx="751">
                  <c:v>41913</c:v>
                </c:pt>
                <c:pt idx="752">
                  <c:v>41914</c:v>
                </c:pt>
                <c:pt idx="753">
                  <c:v>41915</c:v>
                </c:pt>
                <c:pt idx="754">
                  <c:v>41918</c:v>
                </c:pt>
                <c:pt idx="755">
                  <c:v>41919</c:v>
                </c:pt>
                <c:pt idx="756">
                  <c:v>41920</c:v>
                </c:pt>
                <c:pt idx="757">
                  <c:v>41921</c:v>
                </c:pt>
                <c:pt idx="758">
                  <c:v>41922</c:v>
                </c:pt>
                <c:pt idx="759">
                  <c:v>41925</c:v>
                </c:pt>
                <c:pt idx="760">
                  <c:v>41926</c:v>
                </c:pt>
                <c:pt idx="761">
                  <c:v>41927</c:v>
                </c:pt>
                <c:pt idx="762">
                  <c:v>41928</c:v>
                </c:pt>
                <c:pt idx="763">
                  <c:v>41929</c:v>
                </c:pt>
                <c:pt idx="764">
                  <c:v>41932</c:v>
                </c:pt>
                <c:pt idx="765">
                  <c:v>41933</c:v>
                </c:pt>
                <c:pt idx="766">
                  <c:v>41934</c:v>
                </c:pt>
                <c:pt idx="767">
                  <c:v>41935</c:v>
                </c:pt>
                <c:pt idx="768">
                  <c:v>41936</c:v>
                </c:pt>
                <c:pt idx="769">
                  <c:v>41939</c:v>
                </c:pt>
                <c:pt idx="770">
                  <c:v>41940</c:v>
                </c:pt>
                <c:pt idx="771">
                  <c:v>41941</c:v>
                </c:pt>
                <c:pt idx="772">
                  <c:v>41942</c:v>
                </c:pt>
                <c:pt idx="773">
                  <c:v>41946</c:v>
                </c:pt>
                <c:pt idx="774">
                  <c:v>41947</c:v>
                </c:pt>
                <c:pt idx="775">
                  <c:v>41948</c:v>
                </c:pt>
                <c:pt idx="776">
                  <c:v>41949</c:v>
                </c:pt>
                <c:pt idx="777">
                  <c:v>41950</c:v>
                </c:pt>
                <c:pt idx="778">
                  <c:v>41953</c:v>
                </c:pt>
                <c:pt idx="779">
                  <c:v>41954</c:v>
                </c:pt>
                <c:pt idx="780">
                  <c:v>41955</c:v>
                </c:pt>
                <c:pt idx="781">
                  <c:v>41956</c:v>
                </c:pt>
                <c:pt idx="782">
                  <c:v>41957</c:v>
                </c:pt>
                <c:pt idx="783">
                  <c:v>41960</c:v>
                </c:pt>
                <c:pt idx="784">
                  <c:v>41961</c:v>
                </c:pt>
                <c:pt idx="785">
                  <c:v>41962</c:v>
                </c:pt>
                <c:pt idx="786">
                  <c:v>41963</c:v>
                </c:pt>
                <c:pt idx="787">
                  <c:v>41964</c:v>
                </c:pt>
                <c:pt idx="788">
                  <c:v>41967</c:v>
                </c:pt>
                <c:pt idx="789">
                  <c:v>41969</c:v>
                </c:pt>
                <c:pt idx="790">
                  <c:v>41970</c:v>
                </c:pt>
                <c:pt idx="791">
                  <c:v>41971</c:v>
                </c:pt>
                <c:pt idx="792">
                  <c:v>41974</c:v>
                </c:pt>
                <c:pt idx="793">
                  <c:v>41975</c:v>
                </c:pt>
                <c:pt idx="794">
                  <c:v>41976</c:v>
                </c:pt>
                <c:pt idx="795">
                  <c:v>41977</c:v>
                </c:pt>
                <c:pt idx="796">
                  <c:v>41978</c:v>
                </c:pt>
                <c:pt idx="797">
                  <c:v>41981</c:v>
                </c:pt>
                <c:pt idx="798">
                  <c:v>41982</c:v>
                </c:pt>
                <c:pt idx="799">
                  <c:v>41983</c:v>
                </c:pt>
                <c:pt idx="800">
                  <c:v>41984</c:v>
                </c:pt>
                <c:pt idx="801">
                  <c:v>41985</c:v>
                </c:pt>
                <c:pt idx="802">
                  <c:v>41988</c:v>
                </c:pt>
                <c:pt idx="803">
                  <c:v>41989</c:v>
                </c:pt>
                <c:pt idx="804">
                  <c:v>41990</c:v>
                </c:pt>
                <c:pt idx="805">
                  <c:v>41991</c:v>
                </c:pt>
                <c:pt idx="806">
                  <c:v>41992</c:v>
                </c:pt>
                <c:pt idx="807">
                  <c:v>41995</c:v>
                </c:pt>
                <c:pt idx="808">
                  <c:v>41996</c:v>
                </c:pt>
                <c:pt idx="809">
                  <c:v>41997</c:v>
                </c:pt>
                <c:pt idx="810">
                  <c:v>42002</c:v>
                </c:pt>
                <c:pt idx="811">
                  <c:v>42003</c:v>
                </c:pt>
                <c:pt idx="812">
                  <c:v>42004</c:v>
                </c:pt>
                <c:pt idx="813">
                  <c:v>42006</c:v>
                </c:pt>
                <c:pt idx="814">
                  <c:v>42009</c:v>
                </c:pt>
                <c:pt idx="815">
                  <c:v>42010</c:v>
                </c:pt>
                <c:pt idx="816">
                  <c:v>42011</c:v>
                </c:pt>
                <c:pt idx="817">
                  <c:v>42012</c:v>
                </c:pt>
                <c:pt idx="818">
                  <c:v>42013</c:v>
                </c:pt>
                <c:pt idx="819">
                  <c:v>42016</c:v>
                </c:pt>
                <c:pt idx="820">
                  <c:v>42017</c:v>
                </c:pt>
                <c:pt idx="821">
                  <c:v>42018</c:v>
                </c:pt>
                <c:pt idx="822">
                  <c:v>42019</c:v>
                </c:pt>
                <c:pt idx="823">
                  <c:v>42020</c:v>
                </c:pt>
                <c:pt idx="824">
                  <c:v>42023</c:v>
                </c:pt>
                <c:pt idx="825">
                  <c:v>42024</c:v>
                </c:pt>
                <c:pt idx="826">
                  <c:v>42025</c:v>
                </c:pt>
                <c:pt idx="827">
                  <c:v>42026</c:v>
                </c:pt>
                <c:pt idx="828">
                  <c:v>42027</c:v>
                </c:pt>
                <c:pt idx="829">
                  <c:v>42031</c:v>
                </c:pt>
                <c:pt idx="830">
                  <c:v>42032</c:v>
                </c:pt>
                <c:pt idx="831">
                  <c:v>42033</c:v>
                </c:pt>
                <c:pt idx="832">
                  <c:v>42034</c:v>
                </c:pt>
                <c:pt idx="833">
                  <c:v>42037</c:v>
                </c:pt>
                <c:pt idx="834">
                  <c:v>42038</c:v>
                </c:pt>
                <c:pt idx="835">
                  <c:v>42039</c:v>
                </c:pt>
                <c:pt idx="836">
                  <c:v>42040</c:v>
                </c:pt>
                <c:pt idx="837">
                  <c:v>42041</c:v>
                </c:pt>
                <c:pt idx="838">
                  <c:v>42044</c:v>
                </c:pt>
                <c:pt idx="839">
                  <c:v>42045</c:v>
                </c:pt>
                <c:pt idx="840">
                  <c:v>42046</c:v>
                </c:pt>
                <c:pt idx="841">
                  <c:v>42047</c:v>
                </c:pt>
                <c:pt idx="842">
                  <c:v>42048</c:v>
                </c:pt>
                <c:pt idx="843">
                  <c:v>42051</c:v>
                </c:pt>
                <c:pt idx="844">
                  <c:v>42052</c:v>
                </c:pt>
                <c:pt idx="845">
                  <c:v>42053</c:v>
                </c:pt>
                <c:pt idx="846">
                  <c:v>42054</c:v>
                </c:pt>
                <c:pt idx="847">
                  <c:v>42055</c:v>
                </c:pt>
                <c:pt idx="848">
                  <c:v>42058</c:v>
                </c:pt>
                <c:pt idx="849">
                  <c:v>42059</c:v>
                </c:pt>
                <c:pt idx="850">
                  <c:v>42060</c:v>
                </c:pt>
                <c:pt idx="851">
                  <c:v>42061</c:v>
                </c:pt>
                <c:pt idx="852">
                  <c:v>42062</c:v>
                </c:pt>
                <c:pt idx="853">
                  <c:v>42065</c:v>
                </c:pt>
                <c:pt idx="854">
                  <c:v>42066</c:v>
                </c:pt>
                <c:pt idx="855">
                  <c:v>42067</c:v>
                </c:pt>
                <c:pt idx="856">
                  <c:v>42068</c:v>
                </c:pt>
                <c:pt idx="857">
                  <c:v>42069</c:v>
                </c:pt>
                <c:pt idx="858">
                  <c:v>42072</c:v>
                </c:pt>
                <c:pt idx="859">
                  <c:v>42073</c:v>
                </c:pt>
                <c:pt idx="860">
                  <c:v>42074</c:v>
                </c:pt>
                <c:pt idx="861">
                  <c:v>42075</c:v>
                </c:pt>
                <c:pt idx="862">
                  <c:v>42076</c:v>
                </c:pt>
                <c:pt idx="863">
                  <c:v>42079</c:v>
                </c:pt>
                <c:pt idx="864">
                  <c:v>42080</c:v>
                </c:pt>
                <c:pt idx="865">
                  <c:v>42081</c:v>
                </c:pt>
                <c:pt idx="866">
                  <c:v>42082</c:v>
                </c:pt>
                <c:pt idx="867">
                  <c:v>42083</c:v>
                </c:pt>
                <c:pt idx="868">
                  <c:v>42086</c:v>
                </c:pt>
                <c:pt idx="869">
                  <c:v>42087</c:v>
                </c:pt>
                <c:pt idx="870">
                  <c:v>42088</c:v>
                </c:pt>
                <c:pt idx="871">
                  <c:v>42089</c:v>
                </c:pt>
                <c:pt idx="872">
                  <c:v>42090</c:v>
                </c:pt>
                <c:pt idx="873">
                  <c:v>42093</c:v>
                </c:pt>
                <c:pt idx="874">
                  <c:v>42094</c:v>
                </c:pt>
                <c:pt idx="875">
                  <c:v>42095</c:v>
                </c:pt>
                <c:pt idx="876">
                  <c:v>42096</c:v>
                </c:pt>
                <c:pt idx="877">
                  <c:v>42101</c:v>
                </c:pt>
                <c:pt idx="878">
                  <c:v>42102</c:v>
                </c:pt>
                <c:pt idx="879">
                  <c:v>42103</c:v>
                </c:pt>
                <c:pt idx="880">
                  <c:v>42104</c:v>
                </c:pt>
                <c:pt idx="881">
                  <c:v>42107</c:v>
                </c:pt>
                <c:pt idx="882">
                  <c:v>42108</c:v>
                </c:pt>
                <c:pt idx="883">
                  <c:v>42109</c:v>
                </c:pt>
                <c:pt idx="884">
                  <c:v>42110</c:v>
                </c:pt>
                <c:pt idx="885">
                  <c:v>42111</c:v>
                </c:pt>
                <c:pt idx="886">
                  <c:v>42114</c:v>
                </c:pt>
                <c:pt idx="887">
                  <c:v>42115</c:v>
                </c:pt>
                <c:pt idx="888">
                  <c:v>42116</c:v>
                </c:pt>
                <c:pt idx="889">
                  <c:v>42117</c:v>
                </c:pt>
                <c:pt idx="890">
                  <c:v>42118</c:v>
                </c:pt>
                <c:pt idx="891">
                  <c:v>42121</c:v>
                </c:pt>
                <c:pt idx="892">
                  <c:v>42122</c:v>
                </c:pt>
                <c:pt idx="893">
                  <c:v>42123</c:v>
                </c:pt>
                <c:pt idx="894">
                  <c:v>42124</c:v>
                </c:pt>
                <c:pt idx="895">
                  <c:v>42125</c:v>
                </c:pt>
                <c:pt idx="896">
                  <c:v>42128</c:v>
                </c:pt>
                <c:pt idx="897">
                  <c:v>42129</c:v>
                </c:pt>
                <c:pt idx="898">
                  <c:v>42130</c:v>
                </c:pt>
                <c:pt idx="899">
                  <c:v>42131</c:v>
                </c:pt>
                <c:pt idx="900">
                  <c:v>42132</c:v>
                </c:pt>
                <c:pt idx="901">
                  <c:v>42135</c:v>
                </c:pt>
                <c:pt idx="902">
                  <c:v>42136</c:v>
                </c:pt>
                <c:pt idx="903">
                  <c:v>42137</c:v>
                </c:pt>
                <c:pt idx="904">
                  <c:v>42138</c:v>
                </c:pt>
                <c:pt idx="905">
                  <c:v>42139</c:v>
                </c:pt>
                <c:pt idx="906">
                  <c:v>42142</c:v>
                </c:pt>
                <c:pt idx="907">
                  <c:v>42143</c:v>
                </c:pt>
                <c:pt idx="908">
                  <c:v>42144</c:v>
                </c:pt>
                <c:pt idx="909">
                  <c:v>42145</c:v>
                </c:pt>
                <c:pt idx="910">
                  <c:v>42146</c:v>
                </c:pt>
                <c:pt idx="911">
                  <c:v>42149</c:v>
                </c:pt>
                <c:pt idx="912">
                  <c:v>42150</c:v>
                </c:pt>
                <c:pt idx="913">
                  <c:v>42151</c:v>
                </c:pt>
                <c:pt idx="914">
                  <c:v>42152</c:v>
                </c:pt>
                <c:pt idx="915">
                  <c:v>42153</c:v>
                </c:pt>
                <c:pt idx="916">
                  <c:v>42156</c:v>
                </c:pt>
                <c:pt idx="917">
                  <c:v>42157</c:v>
                </c:pt>
                <c:pt idx="918">
                  <c:v>42158</c:v>
                </c:pt>
                <c:pt idx="919">
                  <c:v>42159</c:v>
                </c:pt>
                <c:pt idx="920">
                  <c:v>42160</c:v>
                </c:pt>
                <c:pt idx="921">
                  <c:v>42164</c:v>
                </c:pt>
                <c:pt idx="922">
                  <c:v>42165</c:v>
                </c:pt>
                <c:pt idx="923">
                  <c:v>42166</c:v>
                </c:pt>
                <c:pt idx="924">
                  <c:v>42167</c:v>
                </c:pt>
                <c:pt idx="925">
                  <c:v>42170</c:v>
                </c:pt>
                <c:pt idx="926">
                  <c:v>42171</c:v>
                </c:pt>
                <c:pt idx="927">
                  <c:v>42172</c:v>
                </c:pt>
                <c:pt idx="928">
                  <c:v>42173</c:v>
                </c:pt>
                <c:pt idx="929">
                  <c:v>42174</c:v>
                </c:pt>
                <c:pt idx="930">
                  <c:v>42177</c:v>
                </c:pt>
                <c:pt idx="931">
                  <c:v>42178</c:v>
                </c:pt>
                <c:pt idx="932">
                  <c:v>42179</c:v>
                </c:pt>
                <c:pt idx="933">
                  <c:v>42180</c:v>
                </c:pt>
                <c:pt idx="934">
                  <c:v>42181</c:v>
                </c:pt>
                <c:pt idx="935">
                  <c:v>42184</c:v>
                </c:pt>
                <c:pt idx="936">
                  <c:v>42185</c:v>
                </c:pt>
                <c:pt idx="937">
                  <c:v>42186</c:v>
                </c:pt>
                <c:pt idx="938">
                  <c:v>42187</c:v>
                </c:pt>
                <c:pt idx="939">
                  <c:v>42188</c:v>
                </c:pt>
                <c:pt idx="940">
                  <c:v>42191</c:v>
                </c:pt>
                <c:pt idx="941">
                  <c:v>42192</c:v>
                </c:pt>
                <c:pt idx="942">
                  <c:v>42193</c:v>
                </c:pt>
                <c:pt idx="943">
                  <c:v>42194</c:v>
                </c:pt>
                <c:pt idx="944">
                  <c:v>42195</c:v>
                </c:pt>
                <c:pt idx="945">
                  <c:v>42198</c:v>
                </c:pt>
                <c:pt idx="946">
                  <c:v>42199</c:v>
                </c:pt>
                <c:pt idx="947">
                  <c:v>42200</c:v>
                </c:pt>
                <c:pt idx="948">
                  <c:v>42201</c:v>
                </c:pt>
                <c:pt idx="949">
                  <c:v>42202</c:v>
                </c:pt>
                <c:pt idx="950">
                  <c:v>42205</c:v>
                </c:pt>
                <c:pt idx="951">
                  <c:v>42206</c:v>
                </c:pt>
                <c:pt idx="952">
                  <c:v>42207</c:v>
                </c:pt>
                <c:pt idx="953">
                  <c:v>42208</c:v>
                </c:pt>
                <c:pt idx="954">
                  <c:v>42209</c:v>
                </c:pt>
                <c:pt idx="955">
                  <c:v>42212</c:v>
                </c:pt>
                <c:pt idx="956">
                  <c:v>42213</c:v>
                </c:pt>
                <c:pt idx="957">
                  <c:v>42214</c:v>
                </c:pt>
                <c:pt idx="958">
                  <c:v>42215</c:v>
                </c:pt>
                <c:pt idx="959">
                  <c:v>42216</c:v>
                </c:pt>
                <c:pt idx="960">
                  <c:v>42219</c:v>
                </c:pt>
                <c:pt idx="961">
                  <c:v>42220</c:v>
                </c:pt>
                <c:pt idx="962">
                  <c:v>42221</c:v>
                </c:pt>
                <c:pt idx="963">
                  <c:v>42222</c:v>
                </c:pt>
                <c:pt idx="964">
                  <c:v>42223</c:v>
                </c:pt>
                <c:pt idx="965">
                  <c:v>42226</c:v>
                </c:pt>
                <c:pt idx="966">
                  <c:v>42227</c:v>
                </c:pt>
                <c:pt idx="967">
                  <c:v>42228</c:v>
                </c:pt>
                <c:pt idx="968">
                  <c:v>42229</c:v>
                </c:pt>
                <c:pt idx="969">
                  <c:v>42230</c:v>
                </c:pt>
                <c:pt idx="970">
                  <c:v>42233</c:v>
                </c:pt>
                <c:pt idx="971">
                  <c:v>42234</c:v>
                </c:pt>
                <c:pt idx="972">
                  <c:v>42235</c:v>
                </c:pt>
                <c:pt idx="973">
                  <c:v>42236</c:v>
                </c:pt>
                <c:pt idx="974">
                  <c:v>42237</c:v>
                </c:pt>
                <c:pt idx="975">
                  <c:v>42240</c:v>
                </c:pt>
                <c:pt idx="976">
                  <c:v>42241</c:v>
                </c:pt>
                <c:pt idx="977">
                  <c:v>42242</c:v>
                </c:pt>
                <c:pt idx="978">
                  <c:v>42243</c:v>
                </c:pt>
                <c:pt idx="979">
                  <c:v>42244</c:v>
                </c:pt>
                <c:pt idx="980">
                  <c:v>42247</c:v>
                </c:pt>
                <c:pt idx="981">
                  <c:v>42248</c:v>
                </c:pt>
                <c:pt idx="982">
                  <c:v>42249</c:v>
                </c:pt>
                <c:pt idx="983">
                  <c:v>42250</c:v>
                </c:pt>
                <c:pt idx="984">
                  <c:v>42251</c:v>
                </c:pt>
                <c:pt idx="985">
                  <c:v>42254</c:v>
                </c:pt>
                <c:pt idx="986">
                  <c:v>42255</c:v>
                </c:pt>
                <c:pt idx="987">
                  <c:v>42256</c:v>
                </c:pt>
                <c:pt idx="988">
                  <c:v>42257</c:v>
                </c:pt>
                <c:pt idx="989">
                  <c:v>42258</c:v>
                </c:pt>
                <c:pt idx="990">
                  <c:v>42261</c:v>
                </c:pt>
                <c:pt idx="991">
                  <c:v>42262</c:v>
                </c:pt>
                <c:pt idx="992">
                  <c:v>42263</c:v>
                </c:pt>
                <c:pt idx="993">
                  <c:v>42264</c:v>
                </c:pt>
                <c:pt idx="994">
                  <c:v>42265</c:v>
                </c:pt>
                <c:pt idx="995">
                  <c:v>42268</c:v>
                </c:pt>
                <c:pt idx="996">
                  <c:v>42269</c:v>
                </c:pt>
                <c:pt idx="997">
                  <c:v>42270</c:v>
                </c:pt>
                <c:pt idx="998">
                  <c:v>42271</c:v>
                </c:pt>
                <c:pt idx="999">
                  <c:v>42272</c:v>
                </c:pt>
                <c:pt idx="1000">
                  <c:v>42275</c:v>
                </c:pt>
                <c:pt idx="1001">
                  <c:v>42276</c:v>
                </c:pt>
                <c:pt idx="1002">
                  <c:v>42277</c:v>
                </c:pt>
                <c:pt idx="1003">
                  <c:v>42278</c:v>
                </c:pt>
                <c:pt idx="1004">
                  <c:v>42279</c:v>
                </c:pt>
                <c:pt idx="1005">
                  <c:v>42282</c:v>
                </c:pt>
                <c:pt idx="1006">
                  <c:v>42283</c:v>
                </c:pt>
                <c:pt idx="1007">
                  <c:v>42284</c:v>
                </c:pt>
                <c:pt idx="1008">
                  <c:v>42285</c:v>
                </c:pt>
                <c:pt idx="1009">
                  <c:v>42286</c:v>
                </c:pt>
                <c:pt idx="1010">
                  <c:v>42289</c:v>
                </c:pt>
                <c:pt idx="1011">
                  <c:v>42290</c:v>
                </c:pt>
                <c:pt idx="1012">
                  <c:v>42291</c:v>
                </c:pt>
                <c:pt idx="1013">
                  <c:v>42292</c:v>
                </c:pt>
                <c:pt idx="1014">
                  <c:v>42293</c:v>
                </c:pt>
                <c:pt idx="1015">
                  <c:v>42296</c:v>
                </c:pt>
                <c:pt idx="1016">
                  <c:v>42297</c:v>
                </c:pt>
                <c:pt idx="1017">
                  <c:v>42298</c:v>
                </c:pt>
                <c:pt idx="1018">
                  <c:v>42299</c:v>
                </c:pt>
                <c:pt idx="1019">
                  <c:v>42300</c:v>
                </c:pt>
                <c:pt idx="1020">
                  <c:v>42303</c:v>
                </c:pt>
                <c:pt idx="1021">
                  <c:v>42304</c:v>
                </c:pt>
                <c:pt idx="1022">
                  <c:v>42305</c:v>
                </c:pt>
                <c:pt idx="1023">
                  <c:v>42306</c:v>
                </c:pt>
                <c:pt idx="1024">
                  <c:v>42307</c:v>
                </c:pt>
                <c:pt idx="1025">
                  <c:v>42310</c:v>
                </c:pt>
                <c:pt idx="1026">
                  <c:v>42311</c:v>
                </c:pt>
                <c:pt idx="1027">
                  <c:v>42312</c:v>
                </c:pt>
                <c:pt idx="1028">
                  <c:v>42313</c:v>
                </c:pt>
                <c:pt idx="1029">
                  <c:v>42314</c:v>
                </c:pt>
                <c:pt idx="1030">
                  <c:v>42317</c:v>
                </c:pt>
                <c:pt idx="1031">
                  <c:v>42318</c:v>
                </c:pt>
                <c:pt idx="1032">
                  <c:v>42319</c:v>
                </c:pt>
                <c:pt idx="1033">
                  <c:v>42320</c:v>
                </c:pt>
                <c:pt idx="1034">
                  <c:v>42321</c:v>
                </c:pt>
                <c:pt idx="1035">
                  <c:v>42324</c:v>
                </c:pt>
                <c:pt idx="1036">
                  <c:v>42325</c:v>
                </c:pt>
                <c:pt idx="1037">
                  <c:v>42326</c:v>
                </c:pt>
                <c:pt idx="1038">
                  <c:v>42327</c:v>
                </c:pt>
                <c:pt idx="1039">
                  <c:v>42328</c:v>
                </c:pt>
                <c:pt idx="1040">
                  <c:v>42331</c:v>
                </c:pt>
                <c:pt idx="1041">
                  <c:v>42332</c:v>
                </c:pt>
                <c:pt idx="1042">
                  <c:v>42333</c:v>
                </c:pt>
                <c:pt idx="1043">
                  <c:v>42334</c:v>
                </c:pt>
                <c:pt idx="1044">
                  <c:v>42335</c:v>
                </c:pt>
                <c:pt idx="1045">
                  <c:v>42338</c:v>
                </c:pt>
                <c:pt idx="1046">
                  <c:v>42339</c:v>
                </c:pt>
                <c:pt idx="1047">
                  <c:v>42340</c:v>
                </c:pt>
                <c:pt idx="1048">
                  <c:v>42341</c:v>
                </c:pt>
                <c:pt idx="1049">
                  <c:v>42342</c:v>
                </c:pt>
                <c:pt idx="1050">
                  <c:v>42345</c:v>
                </c:pt>
                <c:pt idx="1051">
                  <c:v>42346</c:v>
                </c:pt>
                <c:pt idx="1052">
                  <c:v>42347</c:v>
                </c:pt>
                <c:pt idx="1053">
                  <c:v>42348</c:v>
                </c:pt>
                <c:pt idx="1054">
                  <c:v>42349</c:v>
                </c:pt>
                <c:pt idx="1055">
                  <c:v>42352</c:v>
                </c:pt>
                <c:pt idx="1056">
                  <c:v>42353</c:v>
                </c:pt>
                <c:pt idx="1057">
                  <c:v>42354</c:v>
                </c:pt>
                <c:pt idx="1058">
                  <c:v>42355</c:v>
                </c:pt>
                <c:pt idx="1059">
                  <c:v>42356</c:v>
                </c:pt>
                <c:pt idx="1060">
                  <c:v>42359</c:v>
                </c:pt>
                <c:pt idx="1061">
                  <c:v>42360</c:v>
                </c:pt>
                <c:pt idx="1062">
                  <c:v>42361</c:v>
                </c:pt>
                <c:pt idx="1063">
                  <c:v>42362</c:v>
                </c:pt>
                <c:pt idx="1064">
                  <c:v>42367</c:v>
                </c:pt>
                <c:pt idx="1065">
                  <c:v>42368</c:v>
                </c:pt>
                <c:pt idx="1066">
                  <c:v>42369</c:v>
                </c:pt>
                <c:pt idx="1067">
                  <c:v>42373</c:v>
                </c:pt>
                <c:pt idx="1068">
                  <c:v>42374</c:v>
                </c:pt>
                <c:pt idx="1069">
                  <c:v>42375</c:v>
                </c:pt>
                <c:pt idx="1070">
                  <c:v>42376</c:v>
                </c:pt>
                <c:pt idx="1071">
                  <c:v>42377</c:v>
                </c:pt>
                <c:pt idx="1072">
                  <c:v>42380</c:v>
                </c:pt>
                <c:pt idx="1073">
                  <c:v>42381</c:v>
                </c:pt>
                <c:pt idx="1074">
                  <c:v>42382</c:v>
                </c:pt>
                <c:pt idx="1075">
                  <c:v>42383</c:v>
                </c:pt>
                <c:pt idx="1076">
                  <c:v>42384</c:v>
                </c:pt>
                <c:pt idx="1077">
                  <c:v>42387</c:v>
                </c:pt>
                <c:pt idx="1078">
                  <c:v>42388</c:v>
                </c:pt>
                <c:pt idx="1079">
                  <c:v>42389</c:v>
                </c:pt>
                <c:pt idx="1080">
                  <c:v>42390</c:v>
                </c:pt>
                <c:pt idx="1081">
                  <c:v>42391</c:v>
                </c:pt>
                <c:pt idx="1082">
                  <c:v>42394</c:v>
                </c:pt>
                <c:pt idx="1083">
                  <c:v>42396</c:v>
                </c:pt>
                <c:pt idx="1084">
                  <c:v>42397</c:v>
                </c:pt>
                <c:pt idx="1085">
                  <c:v>42398</c:v>
                </c:pt>
                <c:pt idx="1086">
                  <c:v>42401</c:v>
                </c:pt>
                <c:pt idx="1087">
                  <c:v>42402</c:v>
                </c:pt>
                <c:pt idx="1088">
                  <c:v>42403</c:v>
                </c:pt>
                <c:pt idx="1089">
                  <c:v>42404</c:v>
                </c:pt>
                <c:pt idx="1090">
                  <c:v>42405</c:v>
                </c:pt>
                <c:pt idx="1091">
                  <c:v>42408</c:v>
                </c:pt>
                <c:pt idx="1092">
                  <c:v>42409</c:v>
                </c:pt>
                <c:pt idx="1093">
                  <c:v>42410</c:v>
                </c:pt>
                <c:pt idx="1094">
                  <c:v>42411</c:v>
                </c:pt>
                <c:pt idx="1095">
                  <c:v>42412</c:v>
                </c:pt>
                <c:pt idx="1096">
                  <c:v>42415</c:v>
                </c:pt>
                <c:pt idx="1097">
                  <c:v>42416</c:v>
                </c:pt>
                <c:pt idx="1098">
                  <c:v>42417</c:v>
                </c:pt>
                <c:pt idx="1099">
                  <c:v>42418</c:v>
                </c:pt>
                <c:pt idx="1100">
                  <c:v>42419</c:v>
                </c:pt>
                <c:pt idx="1101">
                  <c:v>42422</c:v>
                </c:pt>
                <c:pt idx="1102">
                  <c:v>42423</c:v>
                </c:pt>
                <c:pt idx="1103">
                  <c:v>42424</c:v>
                </c:pt>
                <c:pt idx="1104">
                  <c:v>42425</c:v>
                </c:pt>
                <c:pt idx="1105">
                  <c:v>42426</c:v>
                </c:pt>
                <c:pt idx="1106">
                  <c:v>42429</c:v>
                </c:pt>
                <c:pt idx="1107">
                  <c:v>42430</c:v>
                </c:pt>
                <c:pt idx="1108">
                  <c:v>42431</c:v>
                </c:pt>
                <c:pt idx="1109">
                  <c:v>42432</c:v>
                </c:pt>
                <c:pt idx="1110">
                  <c:v>42433</c:v>
                </c:pt>
                <c:pt idx="1111">
                  <c:v>42436</c:v>
                </c:pt>
                <c:pt idx="1112">
                  <c:v>42437</c:v>
                </c:pt>
                <c:pt idx="1113">
                  <c:v>42438</c:v>
                </c:pt>
                <c:pt idx="1114">
                  <c:v>42439</c:v>
                </c:pt>
                <c:pt idx="1115">
                  <c:v>42440</c:v>
                </c:pt>
                <c:pt idx="1116">
                  <c:v>42443</c:v>
                </c:pt>
                <c:pt idx="1117">
                  <c:v>42444</c:v>
                </c:pt>
                <c:pt idx="1118">
                  <c:v>42445</c:v>
                </c:pt>
                <c:pt idx="1119">
                  <c:v>42446</c:v>
                </c:pt>
                <c:pt idx="1120">
                  <c:v>42447</c:v>
                </c:pt>
                <c:pt idx="1121">
                  <c:v>42450</c:v>
                </c:pt>
                <c:pt idx="1122">
                  <c:v>42451</c:v>
                </c:pt>
                <c:pt idx="1123">
                  <c:v>42452</c:v>
                </c:pt>
                <c:pt idx="1124">
                  <c:v>42453</c:v>
                </c:pt>
                <c:pt idx="1125">
                  <c:v>42458</c:v>
                </c:pt>
                <c:pt idx="1126">
                  <c:v>42459</c:v>
                </c:pt>
                <c:pt idx="1127">
                  <c:v>42460</c:v>
                </c:pt>
                <c:pt idx="1128">
                  <c:v>42461</c:v>
                </c:pt>
                <c:pt idx="1129">
                  <c:v>42464</c:v>
                </c:pt>
                <c:pt idx="1130">
                  <c:v>42465</c:v>
                </c:pt>
                <c:pt idx="1131">
                  <c:v>42466</c:v>
                </c:pt>
                <c:pt idx="1132">
                  <c:v>42467</c:v>
                </c:pt>
                <c:pt idx="1133">
                  <c:v>42468</c:v>
                </c:pt>
                <c:pt idx="1134">
                  <c:v>42471</c:v>
                </c:pt>
                <c:pt idx="1135">
                  <c:v>42472</c:v>
                </c:pt>
                <c:pt idx="1136">
                  <c:v>42473</c:v>
                </c:pt>
                <c:pt idx="1137">
                  <c:v>42474</c:v>
                </c:pt>
                <c:pt idx="1138">
                  <c:v>42475</c:v>
                </c:pt>
                <c:pt idx="1139">
                  <c:v>42478</c:v>
                </c:pt>
                <c:pt idx="1140">
                  <c:v>42479</c:v>
                </c:pt>
                <c:pt idx="1141">
                  <c:v>42480</c:v>
                </c:pt>
                <c:pt idx="1142">
                  <c:v>42481</c:v>
                </c:pt>
                <c:pt idx="1143">
                  <c:v>42482</c:v>
                </c:pt>
                <c:pt idx="1144">
                  <c:v>42486</c:v>
                </c:pt>
                <c:pt idx="1145">
                  <c:v>42487</c:v>
                </c:pt>
                <c:pt idx="1146">
                  <c:v>42488</c:v>
                </c:pt>
                <c:pt idx="1147">
                  <c:v>42489</c:v>
                </c:pt>
                <c:pt idx="1148">
                  <c:v>42492</c:v>
                </c:pt>
                <c:pt idx="1149">
                  <c:v>42493</c:v>
                </c:pt>
                <c:pt idx="1150">
                  <c:v>42494</c:v>
                </c:pt>
                <c:pt idx="1151">
                  <c:v>42495</c:v>
                </c:pt>
                <c:pt idx="1152">
                  <c:v>42496</c:v>
                </c:pt>
                <c:pt idx="1153">
                  <c:v>42499</c:v>
                </c:pt>
                <c:pt idx="1154">
                  <c:v>42500</c:v>
                </c:pt>
                <c:pt idx="1155">
                  <c:v>42501</c:v>
                </c:pt>
                <c:pt idx="1156">
                  <c:v>42502</c:v>
                </c:pt>
                <c:pt idx="1157">
                  <c:v>42503</c:v>
                </c:pt>
                <c:pt idx="1158">
                  <c:v>42506</c:v>
                </c:pt>
                <c:pt idx="1159">
                  <c:v>42507</c:v>
                </c:pt>
                <c:pt idx="1160">
                  <c:v>42508</c:v>
                </c:pt>
                <c:pt idx="1161">
                  <c:v>42509</c:v>
                </c:pt>
                <c:pt idx="1162">
                  <c:v>42510</c:v>
                </c:pt>
                <c:pt idx="1163">
                  <c:v>42513</c:v>
                </c:pt>
                <c:pt idx="1164">
                  <c:v>42514</c:v>
                </c:pt>
                <c:pt idx="1165">
                  <c:v>42515</c:v>
                </c:pt>
                <c:pt idx="1166">
                  <c:v>42516</c:v>
                </c:pt>
                <c:pt idx="1167">
                  <c:v>42517</c:v>
                </c:pt>
                <c:pt idx="1168">
                  <c:v>42520</c:v>
                </c:pt>
                <c:pt idx="1169">
                  <c:v>42521</c:v>
                </c:pt>
                <c:pt idx="1170">
                  <c:v>42522</c:v>
                </c:pt>
                <c:pt idx="1171">
                  <c:v>42523</c:v>
                </c:pt>
                <c:pt idx="1172">
                  <c:v>42524</c:v>
                </c:pt>
                <c:pt idx="1173">
                  <c:v>42527</c:v>
                </c:pt>
                <c:pt idx="1174">
                  <c:v>42528</c:v>
                </c:pt>
                <c:pt idx="1175">
                  <c:v>42529</c:v>
                </c:pt>
                <c:pt idx="1176">
                  <c:v>42530</c:v>
                </c:pt>
                <c:pt idx="1177">
                  <c:v>42531</c:v>
                </c:pt>
                <c:pt idx="1178">
                  <c:v>42535</c:v>
                </c:pt>
                <c:pt idx="1179">
                  <c:v>42536</c:v>
                </c:pt>
                <c:pt idx="1180">
                  <c:v>42537</c:v>
                </c:pt>
                <c:pt idx="1181">
                  <c:v>42538</c:v>
                </c:pt>
                <c:pt idx="1182">
                  <c:v>42541</c:v>
                </c:pt>
                <c:pt idx="1183">
                  <c:v>42542</c:v>
                </c:pt>
                <c:pt idx="1184">
                  <c:v>42543</c:v>
                </c:pt>
                <c:pt idx="1185">
                  <c:v>42544</c:v>
                </c:pt>
                <c:pt idx="1186">
                  <c:v>42545</c:v>
                </c:pt>
                <c:pt idx="1187">
                  <c:v>42548</c:v>
                </c:pt>
                <c:pt idx="1188">
                  <c:v>42549</c:v>
                </c:pt>
                <c:pt idx="1189">
                  <c:v>42550</c:v>
                </c:pt>
                <c:pt idx="1190">
                  <c:v>42551</c:v>
                </c:pt>
                <c:pt idx="1191">
                  <c:v>42552</c:v>
                </c:pt>
                <c:pt idx="1192">
                  <c:v>42555</c:v>
                </c:pt>
                <c:pt idx="1193">
                  <c:v>42556</c:v>
                </c:pt>
                <c:pt idx="1194">
                  <c:v>42557</c:v>
                </c:pt>
                <c:pt idx="1195">
                  <c:v>42558</c:v>
                </c:pt>
                <c:pt idx="1196">
                  <c:v>42559</c:v>
                </c:pt>
                <c:pt idx="1197">
                  <c:v>42562</c:v>
                </c:pt>
                <c:pt idx="1198">
                  <c:v>42563</c:v>
                </c:pt>
                <c:pt idx="1199">
                  <c:v>42564</c:v>
                </c:pt>
                <c:pt idx="1200">
                  <c:v>42565</c:v>
                </c:pt>
                <c:pt idx="1201">
                  <c:v>42566</c:v>
                </c:pt>
                <c:pt idx="1202">
                  <c:v>42569</c:v>
                </c:pt>
                <c:pt idx="1203">
                  <c:v>42570</c:v>
                </c:pt>
                <c:pt idx="1204">
                  <c:v>42571</c:v>
                </c:pt>
                <c:pt idx="1205">
                  <c:v>42572</c:v>
                </c:pt>
                <c:pt idx="1206">
                  <c:v>42573</c:v>
                </c:pt>
                <c:pt idx="1207">
                  <c:v>42576</c:v>
                </c:pt>
                <c:pt idx="1208">
                  <c:v>42577</c:v>
                </c:pt>
                <c:pt idx="1209">
                  <c:v>42578</c:v>
                </c:pt>
                <c:pt idx="1210">
                  <c:v>42579</c:v>
                </c:pt>
                <c:pt idx="1211">
                  <c:v>42580</c:v>
                </c:pt>
                <c:pt idx="1212">
                  <c:v>42583</c:v>
                </c:pt>
                <c:pt idx="1213">
                  <c:v>42584</c:v>
                </c:pt>
                <c:pt idx="1214">
                  <c:v>42585</c:v>
                </c:pt>
                <c:pt idx="1215">
                  <c:v>42586</c:v>
                </c:pt>
                <c:pt idx="1216">
                  <c:v>42587</c:v>
                </c:pt>
                <c:pt idx="1217">
                  <c:v>42590</c:v>
                </c:pt>
                <c:pt idx="1218">
                  <c:v>42591</c:v>
                </c:pt>
                <c:pt idx="1219">
                  <c:v>42592</c:v>
                </c:pt>
                <c:pt idx="1220">
                  <c:v>42593</c:v>
                </c:pt>
                <c:pt idx="1221">
                  <c:v>42594</c:v>
                </c:pt>
                <c:pt idx="1222">
                  <c:v>42597</c:v>
                </c:pt>
                <c:pt idx="1223">
                  <c:v>42598</c:v>
                </c:pt>
                <c:pt idx="1224">
                  <c:v>42599</c:v>
                </c:pt>
                <c:pt idx="1225">
                  <c:v>42600</c:v>
                </c:pt>
                <c:pt idx="1226">
                  <c:v>42601</c:v>
                </c:pt>
                <c:pt idx="1227">
                  <c:v>42604</c:v>
                </c:pt>
                <c:pt idx="1228">
                  <c:v>42605</c:v>
                </c:pt>
                <c:pt idx="1229">
                  <c:v>42606</c:v>
                </c:pt>
                <c:pt idx="1230">
                  <c:v>42607</c:v>
                </c:pt>
                <c:pt idx="1231">
                  <c:v>42608</c:v>
                </c:pt>
                <c:pt idx="1232">
                  <c:v>42611</c:v>
                </c:pt>
                <c:pt idx="1233">
                  <c:v>42612</c:v>
                </c:pt>
                <c:pt idx="1234">
                  <c:v>42613</c:v>
                </c:pt>
                <c:pt idx="1235">
                  <c:v>42614</c:v>
                </c:pt>
                <c:pt idx="1236">
                  <c:v>42615</c:v>
                </c:pt>
                <c:pt idx="1237">
                  <c:v>42618</c:v>
                </c:pt>
                <c:pt idx="1238">
                  <c:v>42619</c:v>
                </c:pt>
                <c:pt idx="1239">
                  <c:v>42620</c:v>
                </c:pt>
                <c:pt idx="1240">
                  <c:v>42621</c:v>
                </c:pt>
                <c:pt idx="1241">
                  <c:v>42622</c:v>
                </c:pt>
                <c:pt idx="1242">
                  <c:v>42625</c:v>
                </c:pt>
                <c:pt idx="1243">
                  <c:v>42626</c:v>
                </c:pt>
                <c:pt idx="1244">
                  <c:v>42627</c:v>
                </c:pt>
                <c:pt idx="1245">
                  <c:v>42628</c:v>
                </c:pt>
                <c:pt idx="1246">
                  <c:v>42629</c:v>
                </c:pt>
                <c:pt idx="1247">
                  <c:v>42632</c:v>
                </c:pt>
                <c:pt idx="1248">
                  <c:v>42633</c:v>
                </c:pt>
                <c:pt idx="1249">
                  <c:v>42634</c:v>
                </c:pt>
                <c:pt idx="1250">
                  <c:v>42635</c:v>
                </c:pt>
                <c:pt idx="1251">
                  <c:v>42636</c:v>
                </c:pt>
                <c:pt idx="1252">
                  <c:v>42639</c:v>
                </c:pt>
                <c:pt idx="1253">
                  <c:v>42640</c:v>
                </c:pt>
                <c:pt idx="1254">
                  <c:v>42641</c:v>
                </c:pt>
                <c:pt idx="1255">
                  <c:v>42642</c:v>
                </c:pt>
                <c:pt idx="1256">
                  <c:v>42643</c:v>
                </c:pt>
                <c:pt idx="1257">
                  <c:v>42646</c:v>
                </c:pt>
                <c:pt idx="1258">
                  <c:v>42647</c:v>
                </c:pt>
                <c:pt idx="1259">
                  <c:v>42648</c:v>
                </c:pt>
                <c:pt idx="1260">
                  <c:v>42649</c:v>
                </c:pt>
                <c:pt idx="1261">
                  <c:v>42650</c:v>
                </c:pt>
                <c:pt idx="1262">
                  <c:v>42653</c:v>
                </c:pt>
                <c:pt idx="1263">
                  <c:v>42654</c:v>
                </c:pt>
                <c:pt idx="1264">
                  <c:v>42655</c:v>
                </c:pt>
                <c:pt idx="1265">
                  <c:v>42656</c:v>
                </c:pt>
                <c:pt idx="1266">
                  <c:v>42657</c:v>
                </c:pt>
                <c:pt idx="1267">
                  <c:v>42660</c:v>
                </c:pt>
                <c:pt idx="1268">
                  <c:v>42661</c:v>
                </c:pt>
                <c:pt idx="1269">
                  <c:v>42662</c:v>
                </c:pt>
                <c:pt idx="1270">
                  <c:v>42663</c:v>
                </c:pt>
                <c:pt idx="1271">
                  <c:v>42664</c:v>
                </c:pt>
                <c:pt idx="1272">
                  <c:v>42668</c:v>
                </c:pt>
                <c:pt idx="1273">
                  <c:v>42669</c:v>
                </c:pt>
                <c:pt idx="1274">
                  <c:v>42670</c:v>
                </c:pt>
                <c:pt idx="1275">
                  <c:v>42671</c:v>
                </c:pt>
                <c:pt idx="1276">
                  <c:v>42674</c:v>
                </c:pt>
                <c:pt idx="1277">
                  <c:v>42675</c:v>
                </c:pt>
                <c:pt idx="1278">
                  <c:v>42676</c:v>
                </c:pt>
                <c:pt idx="1279">
                  <c:v>42677</c:v>
                </c:pt>
                <c:pt idx="1280">
                  <c:v>42678</c:v>
                </c:pt>
                <c:pt idx="1281">
                  <c:v>42681</c:v>
                </c:pt>
                <c:pt idx="1282">
                  <c:v>42682</c:v>
                </c:pt>
                <c:pt idx="1283">
                  <c:v>42683</c:v>
                </c:pt>
                <c:pt idx="1284">
                  <c:v>42684</c:v>
                </c:pt>
                <c:pt idx="1285">
                  <c:v>42685</c:v>
                </c:pt>
                <c:pt idx="1286">
                  <c:v>42688</c:v>
                </c:pt>
                <c:pt idx="1287">
                  <c:v>42689</c:v>
                </c:pt>
                <c:pt idx="1288">
                  <c:v>42690</c:v>
                </c:pt>
                <c:pt idx="1289">
                  <c:v>42691</c:v>
                </c:pt>
                <c:pt idx="1290">
                  <c:v>42692</c:v>
                </c:pt>
                <c:pt idx="1291">
                  <c:v>42695</c:v>
                </c:pt>
                <c:pt idx="1292">
                  <c:v>42696</c:v>
                </c:pt>
                <c:pt idx="1293">
                  <c:v>42697</c:v>
                </c:pt>
                <c:pt idx="1294">
                  <c:v>42698</c:v>
                </c:pt>
                <c:pt idx="1295">
                  <c:v>42699</c:v>
                </c:pt>
                <c:pt idx="1296">
                  <c:v>42702</c:v>
                </c:pt>
                <c:pt idx="1297">
                  <c:v>42703</c:v>
                </c:pt>
                <c:pt idx="1298">
                  <c:v>42704</c:v>
                </c:pt>
                <c:pt idx="1299">
                  <c:v>42705</c:v>
                </c:pt>
                <c:pt idx="1300">
                  <c:v>42706</c:v>
                </c:pt>
                <c:pt idx="1301">
                  <c:v>42709</c:v>
                </c:pt>
                <c:pt idx="1302">
                  <c:v>42710</c:v>
                </c:pt>
                <c:pt idx="1303">
                  <c:v>42711</c:v>
                </c:pt>
                <c:pt idx="1304">
                  <c:v>42712</c:v>
                </c:pt>
                <c:pt idx="1305">
                  <c:v>42713</c:v>
                </c:pt>
                <c:pt idx="1306">
                  <c:v>42716</c:v>
                </c:pt>
                <c:pt idx="1307">
                  <c:v>42717</c:v>
                </c:pt>
                <c:pt idx="1308">
                  <c:v>42718</c:v>
                </c:pt>
                <c:pt idx="1309">
                  <c:v>42719</c:v>
                </c:pt>
                <c:pt idx="1310">
                  <c:v>42720</c:v>
                </c:pt>
                <c:pt idx="1311">
                  <c:v>42723</c:v>
                </c:pt>
                <c:pt idx="1312">
                  <c:v>42724</c:v>
                </c:pt>
                <c:pt idx="1313">
                  <c:v>42725</c:v>
                </c:pt>
                <c:pt idx="1314">
                  <c:v>42726</c:v>
                </c:pt>
                <c:pt idx="1315">
                  <c:v>42727</c:v>
                </c:pt>
                <c:pt idx="1316">
                  <c:v>42732</c:v>
                </c:pt>
                <c:pt idx="1317">
                  <c:v>42733</c:v>
                </c:pt>
                <c:pt idx="1318">
                  <c:v>42734</c:v>
                </c:pt>
                <c:pt idx="1319">
                  <c:v>42738</c:v>
                </c:pt>
                <c:pt idx="1320">
                  <c:v>42739</c:v>
                </c:pt>
                <c:pt idx="1321">
                  <c:v>42740</c:v>
                </c:pt>
                <c:pt idx="1322">
                  <c:v>42741</c:v>
                </c:pt>
                <c:pt idx="1323">
                  <c:v>42744</c:v>
                </c:pt>
                <c:pt idx="1324">
                  <c:v>42745</c:v>
                </c:pt>
                <c:pt idx="1325">
                  <c:v>42746</c:v>
                </c:pt>
                <c:pt idx="1326">
                  <c:v>42747</c:v>
                </c:pt>
                <c:pt idx="1327">
                  <c:v>42748</c:v>
                </c:pt>
                <c:pt idx="1328">
                  <c:v>42751</c:v>
                </c:pt>
                <c:pt idx="1329">
                  <c:v>42752</c:v>
                </c:pt>
                <c:pt idx="1330">
                  <c:v>42753</c:v>
                </c:pt>
                <c:pt idx="1331">
                  <c:v>42754</c:v>
                </c:pt>
                <c:pt idx="1332">
                  <c:v>42755</c:v>
                </c:pt>
                <c:pt idx="1333">
                  <c:v>42758</c:v>
                </c:pt>
                <c:pt idx="1334">
                  <c:v>42759</c:v>
                </c:pt>
                <c:pt idx="1335">
                  <c:v>42760</c:v>
                </c:pt>
                <c:pt idx="1336">
                  <c:v>42762</c:v>
                </c:pt>
                <c:pt idx="1337">
                  <c:v>42765</c:v>
                </c:pt>
                <c:pt idx="1338">
                  <c:v>42766</c:v>
                </c:pt>
              </c:numCache>
            </c:numRef>
          </c:cat>
          <c:val>
            <c:numRef>
              <c:f>Sheet6!$C$158:$C$2849</c:f>
              <c:numCache>
                <c:formatCode>0.000%</c:formatCode>
                <c:ptCount val="2692"/>
                <c:pt idx="0">
                  <c:v>0</c:v>
                </c:pt>
                <c:pt idx="1">
                  <c:v>0</c:v>
                </c:pt>
                <c:pt idx="2">
                  <c:v>3.1275884468134153E-2</c:v>
                </c:pt>
                <c:pt idx="3">
                  <c:v>3.124281048691057E-2</c:v>
                </c:pt>
                <c:pt idx="4">
                  <c:v>3.1261519878798286E-2</c:v>
                </c:pt>
                <c:pt idx="5">
                  <c:v>3.1298798262307415E-2</c:v>
                </c:pt>
                <c:pt idx="6">
                  <c:v>3.1178021394533174E-2</c:v>
                </c:pt>
                <c:pt idx="7">
                  <c:v>3.1287511476051681E-2</c:v>
                </c:pt>
                <c:pt idx="8">
                  <c:v>3.1655253508140302E-2</c:v>
                </c:pt>
                <c:pt idx="9">
                  <c:v>3.1691760215267914E-2</c:v>
                </c:pt>
                <c:pt idx="10">
                  <c:v>3.1728322285658299E-2</c:v>
                </c:pt>
                <c:pt idx="11">
                  <c:v>3.194042340243259E-2</c:v>
                </c:pt>
                <c:pt idx="12">
                  <c:v>3.2051599677831027E-2</c:v>
                </c:pt>
                <c:pt idx="13">
                  <c:v>3.2088564915486853E-2</c:v>
                </c:pt>
                <c:pt idx="14">
                  <c:v>3.2121579937267331E-2</c:v>
                </c:pt>
                <c:pt idx="15">
                  <c:v>3.1986009103720486E-2</c:v>
                </c:pt>
                <c:pt idx="16">
                  <c:v>3.1919145348705366E-2</c:v>
                </c:pt>
                <c:pt idx="17">
                  <c:v>3.178211540537991E-2</c:v>
                </c:pt>
                <c:pt idx="18">
                  <c:v>3.1308689080630718E-2</c:v>
                </c:pt>
                <c:pt idx="19">
                  <c:v>3.1326583510823236E-2</c:v>
                </c:pt>
                <c:pt idx="20">
                  <c:v>3.0494731727558379E-2</c:v>
                </c:pt>
                <c:pt idx="21">
                  <c:v>3.0877396667919027E-2</c:v>
                </c:pt>
                <c:pt idx="22">
                  <c:v>3.0708571215028894E-2</c:v>
                </c:pt>
                <c:pt idx="23">
                  <c:v>3.0849425364795041E-2</c:v>
                </c:pt>
                <c:pt idx="24">
                  <c:v>3.0972624466002241E-2</c:v>
                </c:pt>
                <c:pt idx="25">
                  <c:v>3.1008985173015088E-2</c:v>
                </c:pt>
                <c:pt idx="26">
                  <c:v>3.0872171852624385E-2</c:v>
                </c:pt>
                <c:pt idx="27">
                  <c:v>3.0928981322195473E-2</c:v>
                </c:pt>
                <c:pt idx="28">
                  <c:v>3.1086926247041666E-2</c:v>
                </c:pt>
                <c:pt idx="29">
                  <c:v>3.1086926247041666E-2</c:v>
                </c:pt>
                <c:pt idx="30">
                  <c:v>3.1176976939975991E-2</c:v>
                </c:pt>
                <c:pt idx="31">
                  <c:v>3.1213310993408423E-2</c:v>
                </c:pt>
                <c:pt idx="32">
                  <c:v>3.1149645126630231E-2</c:v>
                </c:pt>
                <c:pt idx="33">
                  <c:v>3.1429198360892398E-2</c:v>
                </c:pt>
                <c:pt idx="34">
                  <c:v>3.1743490344501323E-2</c:v>
                </c:pt>
                <c:pt idx="35">
                  <c:v>3.1275637479885585E-2</c:v>
                </c:pt>
                <c:pt idx="36">
                  <c:v>3.1968981784660649E-2</c:v>
                </c:pt>
                <c:pt idx="37">
                  <c:v>3.1527573226807583E-2</c:v>
                </c:pt>
                <c:pt idx="38">
                  <c:v>3.170669441798632E-2</c:v>
                </c:pt>
                <c:pt idx="39">
                  <c:v>3.1917172063339785E-2</c:v>
                </c:pt>
                <c:pt idx="40">
                  <c:v>3.1955927413424963E-2</c:v>
                </c:pt>
                <c:pt idx="41">
                  <c:v>3.2134776033537385E-2</c:v>
                </c:pt>
                <c:pt idx="42">
                  <c:v>3.2051878349382529E-2</c:v>
                </c:pt>
                <c:pt idx="43">
                  <c:v>3.1964598066449607E-2</c:v>
                </c:pt>
                <c:pt idx="44">
                  <c:v>3.1759038083786065E-2</c:v>
                </c:pt>
                <c:pt idx="45">
                  <c:v>3.1777391495610353E-2</c:v>
                </c:pt>
                <c:pt idx="46">
                  <c:v>3.1638379620522669E-2</c:v>
                </c:pt>
                <c:pt idx="47">
                  <c:v>3.0182554512889828E-2</c:v>
                </c:pt>
                <c:pt idx="48">
                  <c:v>3.0741279802774215E-2</c:v>
                </c:pt>
                <c:pt idx="49">
                  <c:v>3.0518144819884668E-2</c:v>
                </c:pt>
                <c:pt idx="50">
                  <c:v>3.1162543469058897E-2</c:v>
                </c:pt>
                <c:pt idx="51">
                  <c:v>3.1183354736404083E-2</c:v>
                </c:pt>
                <c:pt idx="52">
                  <c:v>3.164300816229091E-2</c:v>
                </c:pt>
                <c:pt idx="53">
                  <c:v>3.0653818602867724E-2</c:v>
                </c:pt>
                <c:pt idx="54">
                  <c:v>#N/A</c:v>
                </c:pt>
                <c:pt idx="55">
                  <c:v>3.0342953313104781E-2</c:v>
                </c:pt>
                <c:pt idx="56">
                  <c:v>2.8913494159869737E-2</c:v>
                </c:pt>
                <c:pt idx="57">
                  <c:v>2.903931354236328E-2</c:v>
                </c:pt>
                <c:pt idx="58">
                  <c:v>2.9093894364973713E-2</c:v>
                </c:pt>
                <c:pt idx="59">
                  <c:v>2.8604433629323169E-2</c:v>
                </c:pt>
                <c:pt idx="60">
                  <c:v>2.8745596849304136E-2</c:v>
                </c:pt>
                <c:pt idx="61">
                  <c:v>2.8745596849304136E-2</c:v>
                </c:pt>
                <c:pt idx="62">
                  <c:v>2.8775018472239386E-2</c:v>
                </c:pt>
                <c:pt idx="63">
                  <c:v>2.8901900388517476E-2</c:v>
                </c:pt>
                <c:pt idx="64">
                  <c:v>2.8523455598430697E-2</c:v>
                </c:pt>
                <c:pt idx="65">
                  <c:v>2.9306501648972246E-2</c:v>
                </c:pt>
                <c:pt idx="66">
                  <c:v>2.7967191265026153E-2</c:v>
                </c:pt>
                <c:pt idx="67">
                  <c:v>2.851642337214776E-2</c:v>
                </c:pt>
                <c:pt idx="68">
                  <c:v>2.8727387851876295E-2</c:v>
                </c:pt>
                <c:pt idx="69">
                  <c:v>2.8590287713954186E-2</c:v>
                </c:pt>
                <c:pt idx="70">
                  <c:v>2.9052047842520898E-2</c:v>
                </c:pt>
                <c:pt idx="71">
                  <c:v>2.856806352733017E-2</c:v>
                </c:pt>
                <c:pt idx="72">
                  <c:v>2.9468412729893388E-2</c:v>
                </c:pt>
                <c:pt idx="73">
                  <c:v>2.9766847228466061E-2</c:v>
                </c:pt>
                <c:pt idx="74">
                  <c:v>3.0204707538751721E-2</c:v>
                </c:pt>
                <c:pt idx="75">
                  <c:v>3.0859521208510959E-2</c:v>
                </c:pt>
                <c:pt idx="76">
                  <c:v>3.1180060958410076E-2</c:v>
                </c:pt>
                <c:pt idx="77">
                  <c:v>3.1324305013010763E-2</c:v>
                </c:pt>
                <c:pt idx="78">
                  <c:v>3.1499031793042913E-2</c:v>
                </c:pt>
                <c:pt idx="79">
                  <c:v>3.1499031793042913E-2</c:v>
                </c:pt>
                <c:pt idx="80">
                  <c:v>3.2011899215826971E-2</c:v>
                </c:pt>
                <c:pt idx="81">
                  <c:v>3.1925783241642906E-2</c:v>
                </c:pt>
                <c:pt idx="82">
                  <c:v>3.2461280858518515E-2</c:v>
                </c:pt>
                <c:pt idx="83">
                  <c:v>3.2534674692660769E-2</c:v>
                </c:pt>
                <c:pt idx="84">
                  <c:v>3.3552502086991065E-2</c:v>
                </c:pt>
                <c:pt idx="85">
                  <c:v>3.3601697781943787E-2</c:v>
                </c:pt>
                <c:pt idx="86">
                  <c:v>3.2584586706696131E-2</c:v>
                </c:pt>
                <c:pt idx="87">
                  <c:v>3.0906344286718165E-2</c:v>
                </c:pt>
                <c:pt idx="88">
                  <c:v>3.0773178391098471E-2</c:v>
                </c:pt>
                <c:pt idx="89">
                  <c:v>3.1043541983673085E-2</c:v>
                </c:pt>
                <c:pt idx="90">
                  <c:v>3.0753310867187442E-2</c:v>
                </c:pt>
                <c:pt idx="91">
                  <c:v>3.102413628945996E-2</c:v>
                </c:pt>
                <c:pt idx="92">
                  <c:v>3.1786884182820475E-2</c:v>
                </c:pt>
                <c:pt idx="93">
                  <c:v>3.3230986824905641E-2</c:v>
                </c:pt>
                <c:pt idx="94">
                  <c:v>3.2368993778046883E-2</c:v>
                </c:pt>
                <c:pt idx="95">
                  <c:v>3.3527010185710034E-2</c:v>
                </c:pt>
                <c:pt idx="96">
                  <c:v>3.342131137057143E-2</c:v>
                </c:pt>
                <c:pt idx="97">
                  <c:v>3.4304458436395416E-2</c:v>
                </c:pt>
                <c:pt idx="98">
                  <c:v>3.4729964843744944E-2</c:v>
                </c:pt>
                <c:pt idx="99">
                  <c:v>3.5330176203703462E-2</c:v>
                </c:pt>
                <c:pt idx="100">
                  <c:v>3.6398162744395897E-2</c:v>
                </c:pt>
                <c:pt idx="101">
                  <c:v>3.5388950188564694E-2</c:v>
                </c:pt>
                <c:pt idx="102">
                  <c:v>3.4997391666700468E-2</c:v>
                </c:pt>
                <c:pt idx="103">
                  <c:v>3.5216439571994364E-2</c:v>
                </c:pt>
                <c:pt idx="104">
                  <c:v>3.5585881437524607E-2</c:v>
                </c:pt>
                <c:pt idx="105">
                  <c:v>3.5794884299297308E-2</c:v>
                </c:pt>
                <c:pt idx="106">
                  <c:v>3.6529646997860335E-2</c:v>
                </c:pt>
                <c:pt idx="107">
                  <c:v>3.4974681809291586E-2</c:v>
                </c:pt>
                <c:pt idx="108">
                  <c:v>3.5373723247032418E-2</c:v>
                </c:pt>
                <c:pt idx="109">
                  <c:v>3.6711802432748908E-2</c:v>
                </c:pt>
                <c:pt idx="110">
                  <c:v>3.5860101882113804E-2</c:v>
                </c:pt>
                <c:pt idx="111">
                  <c:v>3.5698530365081291E-2</c:v>
                </c:pt>
                <c:pt idx="112">
                  <c:v>3.4912629717242065E-2</c:v>
                </c:pt>
                <c:pt idx="113">
                  <c:v>3.5488657441763397E-2</c:v>
                </c:pt>
                <c:pt idx="114">
                  <c:v>3.5766069358806891E-2</c:v>
                </c:pt>
                <c:pt idx="115">
                  <c:v>3.5710984025860502E-2</c:v>
                </c:pt>
                <c:pt idx="116">
                  <c:v>3.6197440651164883E-2</c:v>
                </c:pt>
                <c:pt idx="117">
                  <c:v>3.6042981424536685E-2</c:v>
                </c:pt>
                <c:pt idx="118">
                  <c:v>3.5276970755960126E-2</c:v>
                </c:pt>
                <c:pt idx="119">
                  <c:v>3.5299057176386886E-2</c:v>
                </c:pt>
                <c:pt idx="120">
                  <c:v>3.4274351651900202E-2</c:v>
                </c:pt>
                <c:pt idx="121">
                  <c:v>3.4151208874393164E-2</c:v>
                </c:pt>
                <c:pt idx="122">
                  <c:v>3.5022215374293349E-2</c:v>
                </c:pt>
                <c:pt idx="123">
                  <c:v>3.5216973844112862E-2</c:v>
                </c:pt>
                <c:pt idx="124">
                  <c:v>3.6646537605226098E-2</c:v>
                </c:pt>
                <c:pt idx="125">
                  <c:v>3.7050741677081764E-2</c:v>
                </c:pt>
                <c:pt idx="126">
                  <c:v>3.4940164080785575E-2</c:v>
                </c:pt>
                <c:pt idx="127">
                  <c:v>3.4993818668363756E-2</c:v>
                </c:pt>
                <c:pt idx="128">
                  <c:v>3.5347176730445413E-2</c:v>
                </c:pt>
                <c:pt idx="129">
                  <c:v>3.5319508729456148E-2</c:v>
                </c:pt>
                <c:pt idx="130">
                  <c:v>3.4800689250433073E-2</c:v>
                </c:pt>
                <c:pt idx="131">
                  <c:v>3.4304353139261778E-2</c:v>
                </c:pt>
                <c:pt idx="132">
                  <c:v>3.4907368499253841E-2</c:v>
                </c:pt>
                <c:pt idx="133">
                  <c:v>3.4450501813537086E-2</c:v>
                </c:pt>
                <c:pt idx="134">
                  <c:v>3.3354356496124539E-2</c:v>
                </c:pt>
                <c:pt idx="135">
                  <c:v>3.3773196291168178E-2</c:v>
                </c:pt>
                <c:pt idx="136">
                  <c:v>3.294194085306857E-2</c:v>
                </c:pt>
                <c:pt idx="137">
                  <c:v>3.3504545191223506E-2</c:v>
                </c:pt>
                <c:pt idx="138">
                  <c:v>3.3788834583218123E-2</c:v>
                </c:pt>
                <c:pt idx="139">
                  <c:v>3.4843214165093166E-2</c:v>
                </c:pt>
                <c:pt idx="140">
                  <c:v>3.5991488201559001E-2</c:v>
                </c:pt>
                <c:pt idx="141">
                  <c:v>3.484971860330819E-2</c:v>
                </c:pt>
                <c:pt idx="142">
                  <c:v>3.5235052439387175E-2</c:v>
                </c:pt>
                <c:pt idx="143">
                  <c:v>3.4871067495525314E-2</c:v>
                </c:pt>
                <c:pt idx="144">
                  <c:v>3.3824768821737294E-2</c:v>
                </c:pt>
                <c:pt idx="145">
                  <c:v>3.4231759852896136E-2</c:v>
                </c:pt>
                <c:pt idx="146">
                  <c:v>3.5315312894249315E-2</c:v>
                </c:pt>
                <c:pt idx="147">
                  <c:v>3.4430084052194956E-2</c:v>
                </c:pt>
                <c:pt idx="148">
                  <c:v>3.2314795823407134E-2</c:v>
                </c:pt>
                <c:pt idx="149">
                  <c:v>3.4169580140714369E-2</c:v>
                </c:pt>
                <c:pt idx="150">
                  <c:v>3.351618463403349E-2</c:v>
                </c:pt>
                <c:pt idx="151">
                  <c:v>3.351618463403349E-2</c:v>
                </c:pt>
                <c:pt idx="152">
                  <c:v>3.5076703870977055E-2</c:v>
                </c:pt>
                <c:pt idx="153">
                  <c:v>3.5864970023388745E-2</c:v>
                </c:pt>
                <c:pt idx="154">
                  <c:v>3.5705972902238765E-2</c:v>
                </c:pt>
                <c:pt idx="155">
                  <c:v>3.8625940958215317E-2</c:v>
                </c:pt>
                <c:pt idx="156">
                  <c:v>3.6280581224406305E-2</c:v>
                </c:pt>
                <c:pt idx="157">
                  <c:v>3.786078567457643E-2</c:v>
                </c:pt>
                <c:pt idx="158">
                  <c:v>3.6263124986989859E-2</c:v>
                </c:pt>
                <c:pt idx="159">
                  <c:v>3.7820105323631892E-2</c:v>
                </c:pt>
                <c:pt idx="160">
                  <c:v>3.7898248958240621E-2</c:v>
                </c:pt>
                <c:pt idx="161">
                  <c:v>3.7471784796911323E-2</c:v>
                </c:pt>
                <c:pt idx="162">
                  <c:v>3.7649829355086359E-2</c:v>
                </c:pt>
                <c:pt idx="163">
                  <c:v>3.7206210102683233E-2</c:v>
                </c:pt>
                <c:pt idx="164">
                  <c:v>3.8075940814230956E-2</c:v>
                </c:pt>
                <c:pt idx="165">
                  <c:v>4.0591874869741446E-2</c:v>
                </c:pt>
                <c:pt idx="166">
                  <c:v>3.9394500959208677E-2</c:v>
                </c:pt>
                <c:pt idx="167">
                  <c:v>3.8618330395121851E-2</c:v>
                </c:pt>
                <c:pt idx="168">
                  <c:v>3.8258102425013797E-2</c:v>
                </c:pt>
                <c:pt idx="169">
                  <c:v>3.9990345276367682E-2</c:v>
                </c:pt>
                <c:pt idx="170">
                  <c:v>4.0296465476695804E-2</c:v>
                </c:pt>
                <c:pt idx="171">
                  <c:v>3.8360682044080559E-2</c:v>
                </c:pt>
                <c:pt idx="172">
                  <c:v>3.842138046633406E-2</c:v>
                </c:pt>
                <c:pt idx="173">
                  <c:v>3.8770246662342259E-2</c:v>
                </c:pt>
                <c:pt idx="174">
                  <c:v>3.908817690444566E-2</c:v>
                </c:pt>
                <c:pt idx="175">
                  <c:v>4.0236353864220017E-2</c:v>
                </c:pt>
                <c:pt idx="176">
                  <c:v>3.7667542931815089E-2</c:v>
                </c:pt>
                <c:pt idx="177">
                  <c:v>3.8424814374266224E-2</c:v>
                </c:pt>
                <c:pt idx="178">
                  <c:v>3.8450038046143102E-2</c:v>
                </c:pt>
                <c:pt idx="179">
                  <c:v>3.6682353463912777E-2</c:v>
                </c:pt>
                <c:pt idx="180">
                  <c:v>3.6672282162082119E-2</c:v>
                </c:pt>
                <c:pt idx="181">
                  <c:v>4.0448985605498353E-2</c:v>
                </c:pt>
                <c:pt idx="182">
                  <c:v>3.8151217109952749E-2</c:v>
                </c:pt>
                <c:pt idx="183">
                  <c:v>3.7733521234503777E-2</c:v>
                </c:pt>
                <c:pt idx="184">
                  <c:v>3.6875940495218827E-2</c:v>
                </c:pt>
                <c:pt idx="185">
                  <c:v>3.6915829591054737E-2</c:v>
                </c:pt>
                <c:pt idx="186">
                  <c:v>3.6289243301217897E-2</c:v>
                </c:pt>
                <c:pt idx="187">
                  <c:v>3.5416110595495036E-2</c:v>
                </c:pt>
                <c:pt idx="188">
                  <c:v>3.5051661215100748E-2</c:v>
                </c:pt>
                <c:pt idx="189">
                  <c:v>3.4260080269158513E-2</c:v>
                </c:pt>
                <c:pt idx="190">
                  <c:v>3.3036948630233556E-2</c:v>
                </c:pt>
                <c:pt idx="191">
                  <c:v>3.4280304110460284E-2</c:v>
                </c:pt>
                <c:pt idx="192">
                  <c:v>3.4312376971217973E-2</c:v>
                </c:pt>
                <c:pt idx="193">
                  <c:v>3.445434260446191E-2</c:v>
                </c:pt>
                <c:pt idx="194">
                  <c:v>3.4858924433114863E-2</c:v>
                </c:pt>
                <c:pt idx="195">
                  <c:v>3.4526222754529629E-2</c:v>
                </c:pt>
                <c:pt idx="196">
                  <c:v>3.3782272550233611E-2</c:v>
                </c:pt>
                <c:pt idx="197">
                  <c:v>3.3779703727354463E-2</c:v>
                </c:pt>
                <c:pt idx="198">
                  <c:v>3.394582561176808E-2</c:v>
                </c:pt>
                <c:pt idx="199">
                  <c:v>3.3993176842021675E-2</c:v>
                </c:pt>
                <c:pt idx="200">
                  <c:v>3.4117255208033784E-2</c:v>
                </c:pt>
                <c:pt idx="201">
                  <c:v>3.4611045068501108E-2</c:v>
                </c:pt>
                <c:pt idx="202">
                  <c:v>3.4001352051988509E-2</c:v>
                </c:pt>
                <c:pt idx="203">
                  <c:v>3.4595060892446176E-2</c:v>
                </c:pt>
                <c:pt idx="204">
                  <c:v>3.4737079529643715E-2</c:v>
                </c:pt>
                <c:pt idx="205">
                  <c:v>3.4683897706175124E-2</c:v>
                </c:pt>
                <c:pt idx="206">
                  <c:v>3.479686649827176E-2</c:v>
                </c:pt>
                <c:pt idx="207">
                  <c:v>3.4903060922733924E-2</c:v>
                </c:pt>
                <c:pt idx="208">
                  <c:v>3.4883473902061708E-2</c:v>
                </c:pt>
                <c:pt idx="209">
                  <c:v>3.4917187719066177E-2</c:v>
                </c:pt>
                <c:pt idx="210">
                  <c:v>3.5409614754411907E-2</c:v>
                </c:pt>
                <c:pt idx="211">
                  <c:v>3.5272695439648699E-2</c:v>
                </c:pt>
                <c:pt idx="212">
                  <c:v>3.606724336861216E-2</c:v>
                </c:pt>
                <c:pt idx="213">
                  <c:v>3.3966273278093755E-2</c:v>
                </c:pt>
                <c:pt idx="214">
                  <c:v>3.4483195788252798E-2</c:v>
                </c:pt>
                <c:pt idx="215">
                  <c:v>3.4606313767263579E-2</c:v>
                </c:pt>
                <c:pt idx="216">
                  <c:v>3.5445927719536641E-2</c:v>
                </c:pt>
                <c:pt idx="217">
                  <c:v>3.5840009388736868E-2</c:v>
                </c:pt>
                <c:pt idx="218">
                  <c:v>3.6168870246629348E-2</c:v>
                </c:pt>
                <c:pt idx="219">
                  <c:v>3.632999554373615E-2</c:v>
                </c:pt>
                <c:pt idx="220">
                  <c:v>3.6086908720348303E-2</c:v>
                </c:pt>
                <c:pt idx="221">
                  <c:v>3.6109122294810489E-2</c:v>
                </c:pt>
                <c:pt idx="222">
                  <c:v>3.5959457488246631E-2</c:v>
                </c:pt>
                <c:pt idx="223">
                  <c:v>3.6051817147487841E-2</c:v>
                </c:pt>
                <c:pt idx="224">
                  <c:v>3.653039301437154E-2</c:v>
                </c:pt>
                <c:pt idx="225">
                  <c:v>3.6650080129982117E-2</c:v>
                </c:pt>
                <c:pt idx="226">
                  <c:v>3.6418586254497974E-2</c:v>
                </c:pt>
                <c:pt idx="227">
                  <c:v>3.6312242945403334E-2</c:v>
                </c:pt>
                <c:pt idx="228">
                  <c:v>3.7033589938686183E-2</c:v>
                </c:pt>
                <c:pt idx="229">
                  <c:v>3.711025190627612E-2</c:v>
                </c:pt>
                <c:pt idx="230">
                  <c:v>3.6698856425698374E-2</c:v>
                </c:pt>
                <c:pt idx="231">
                  <c:v>3.7298579307984137E-2</c:v>
                </c:pt>
                <c:pt idx="232">
                  <c:v>3.6269342236159685E-2</c:v>
                </c:pt>
                <c:pt idx="233">
                  <c:v>3.6590778726301634E-2</c:v>
                </c:pt>
                <c:pt idx="234">
                  <c:v>3.7486557776798081E-2</c:v>
                </c:pt>
                <c:pt idx="235">
                  <c:v>3.7279181678309077E-2</c:v>
                </c:pt>
                <c:pt idx="236">
                  <c:v>3.6684626281062178E-2</c:v>
                </c:pt>
                <c:pt idx="237">
                  <c:v>3.6176310982900327E-2</c:v>
                </c:pt>
                <c:pt idx="238">
                  <c:v>3.5141365645858368E-2</c:v>
                </c:pt>
                <c:pt idx="239">
                  <c:v>3.5105346767922589E-2</c:v>
                </c:pt>
                <c:pt idx="240">
                  <c:v>3.5279676762150568E-2</c:v>
                </c:pt>
                <c:pt idx="241">
                  <c:v>3.4569351263015122E-2</c:v>
                </c:pt>
                <c:pt idx="242">
                  <c:v>3.4962412190408701E-2</c:v>
                </c:pt>
                <c:pt idx="243">
                  <c:v>3.3495093349201144E-2</c:v>
                </c:pt>
                <c:pt idx="244">
                  <c:v>3.4189095971941655E-2</c:v>
                </c:pt>
                <c:pt idx="245">
                  <c:v>3.4744653700481E-2</c:v>
                </c:pt>
                <c:pt idx="246">
                  <c:v>3.517687540403653E-2</c:v>
                </c:pt>
                <c:pt idx="247">
                  <c:v>3.5148981363991513E-2</c:v>
                </c:pt>
                <c:pt idx="248">
                  <c:v>3.5480987116662428E-2</c:v>
                </c:pt>
                <c:pt idx="249">
                  <c:v>3.5490214675662289E-2</c:v>
                </c:pt>
                <c:pt idx="250">
                  <c:v>3.6918278869067775E-2</c:v>
                </c:pt>
                <c:pt idx="251">
                  <c:v>3.5549181765745251E-2</c:v>
                </c:pt>
                <c:pt idx="252">
                  <c:v>3.5586324301309653E-2</c:v>
                </c:pt>
                <c:pt idx="253">
                  <c:v>3.5309525300400997E-2</c:v>
                </c:pt>
                <c:pt idx="254">
                  <c:v>3.5325099254163633E-2</c:v>
                </c:pt>
                <c:pt idx="255">
                  <c:v>3.4350926584614833E-2</c:v>
                </c:pt>
                <c:pt idx="256">
                  <c:v>3.4311072069636073E-2</c:v>
                </c:pt>
                <c:pt idx="257">
                  <c:v>3.4320639484890163E-2</c:v>
                </c:pt>
                <c:pt idx="258">
                  <c:v>3.412069116620358E-2</c:v>
                </c:pt>
                <c:pt idx="259">
                  <c:v>3.3830352287980481E-2</c:v>
                </c:pt>
                <c:pt idx="260">
                  <c:v>3.3728165058831479E-2</c:v>
                </c:pt>
                <c:pt idx="261">
                  <c:v>3.4144906000008191E-2</c:v>
                </c:pt>
                <c:pt idx="262">
                  <c:v>3.362123504998657E-2</c:v>
                </c:pt>
                <c:pt idx="263">
                  <c:v>3.4071939703658009E-2</c:v>
                </c:pt>
                <c:pt idx="264">
                  <c:v>3.4106770245891878E-2</c:v>
                </c:pt>
                <c:pt idx="265">
                  <c:v>3.3596955836493719E-2</c:v>
                </c:pt>
                <c:pt idx="266">
                  <c:v>3.4010725499269388E-2</c:v>
                </c:pt>
                <c:pt idx="267">
                  <c:v>3.4038608899091105E-2</c:v>
                </c:pt>
                <c:pt idx="268">
                  <c:v>3.394120600899711E-2</c:v>
                </c:pt>
                <c:pt idx="269">
                  <c:v>3.3408554712574673E-2</c:v>
                </c:pt>
                <c:pt idx="270">
                  <c:v>3.3441362621370423E-2</c:v>
                </c:pt>
                <c:pt idx="271">
                  <c:v>3.3379466630755181E-2</c:v>
                </c:pt>
                <c:pt idx="272">
                  <c:v>3.2948271359380679E-2</c:v>
                </c:pt>
                <c:pt idx="273">
                  <c:v>3.3426892035769089E-2</c:v>
                </c:pt>
                <c:pt idx="274">
                  <c:v>3.2960581370644698E-2</c:v>
                </c:pt>
                <c:pt idx="275">
                  <c:v>3.3228731310808245E-2</c:v>
                </c:pt>
                <c:pt idx="276">
                  <c:v>3.353933662638147E-2</c:v>
                </c:pt>
                <c:pt idx="277">
                  <c:v>3.347838300654854E-2</c:v>
                </c:pt>
                <c:pt idx="278">
                  <c:v>3.3126301439455684E-2</c:v>
                </c:pt>
                <c:pt idx="279">
                  <c:v>3.3154753874021163E-2</c:v>
                </c:pt>
                <c:pt idx="280">
                  <c:v>3.3012000593449692E-2</c:v>
                </c:pt>
                <c:pt idx="281">
                  <c:v>3.320956853518419E-2</c:v>
                </c:pt>
                <c:pt idx="282">
                  <c:v>3.3064676542318178E-2</c:v>
                </c:pt>
                <c:pt idx="283">
                  <c:v>3.3260885199191348E-2</c:v>
                </c:pt>
                <c:pt idx="284">
                  <c:v>3.2833899149667153E-2</c:v>
                </c:pt>
                <c:pt idx="285">
                  <c:v>3.2500949552132764E-2</c:v>
                </c:pt>
                <c:pt idx="286">
                  <c:v>3.2852040707966317E-2</c:v>
                </c:pt>
                <c:pt idx="287">
                  <c:v>3.2386961330843379E-2</c:v>
                </c:pt>
                <c:pt idx="288">
                  <c:v>3.3046477049879383E-2</c:v>
                </c:pt>
                <c:pt idx="289">
                  <c:v>3.2713074361084435E-2</c:v>
                </c:pt>
                <c:pt idx="290">
                  <c:v>3.3308544237549934E-2</c:v>
                </c:pt>
                <c:pt idx="291">
                  <c:v>3.2861934746218423E-2</c:v>
                </c:pt>
                <c:pt idx="292">
                  <c:v>3.2201499606344899E-2</c:v>
                </c:pt>
                <c:pt idx="293">
                  <c:v>3.2256332849390626E-2</c:v>
                </c:pt>
                <c:pt idx="294">
                  <c:v>3.1436282093827719E-2</c:v>
                </c:pt>
                <c:pt idx="295">
                  <c:v>3.0263538925160184E-2</c:v>
                </c:pt>
                <c:pt idx="296">
                  <c:v>3.032778219098935E-2</c:v>
                </c:pt>
                <c:pt idx="297">
                  <c:v>3.0668270349971383E-2</c:v>
                </c:pt>
                <c:pt idx="298">
                  <c:v>3.1346907096514845E-2</c:v>
                </c:pt>
                <c:pt idx="299">
                  <c:v>3.1362354002409068E-2</c:v>
                </c:pt>
                <c:pt idx="300">
                  <c:v>3.0668457543444071E-2</c:v>
                </c:pt>
                <c:pt idx="301">
                  <c:v>3.1435458129318188E-2</c:v>
                </c:pt>
                <c:pt idx="302">
                  <c:v>3.0899758900940377E-2</c:v>
                </c:pt>
                <c:pt idx="303">
                  <c:v>3.2226040021933071E-2</c:v>
                </c:pt>
                <c:pt idx="304">
                  <c:v>3.1028382673651791E-2</c:v>
                </c:pt>
                <c:pt idx="305">
                  <c:v>2.9593950845242706E-2</c:v>
                </c:pt>
                <c:pt idx="306">
                  <c:v>3.0746989123703963E-2</c:v>
                </c:pt>
                <c:pt idx="307">
                  <c:v>3.0045877628962672E-2</c:v>
                </c:pt>
                <c:pt idx="308">
                  <c:v>3.0026827646129843E-2</c:v>
                </c:pt>
                <c:pt idx="309">
                  <c:v>3.0871790283147519E-2</c:v>
                </c:pt>
                <c:pt idx="310">
                  <c:v>3.031493481946625E-2</c:v>
                </c:pt>
                <c:pt idx="311">
                  <c:v>3.1110174303803032E-2</c:v>
                </c:pt>
                <c:pt idx="312">
                  <c:v>3.0990329856486736E-2</c:v>
                </c:pt>
                <c:pt idx="313">
                  <c:v>3.1494070283323107E-2</c:v>
                </c:pt>
                <c:pt idx="314">
                  <c:v>3.1066248079457993E-2</c:v>
                </c:pt>
                <c:pt idx="315">
                  <c:v>3.1056874596001229E-2</c:v>
                </c:pt>
                <c:pt idx="316">
                  <c:v>3.1296383340705017E-2</c:v>
                </c:pt>
                <c:pt idx="317">
                  <c:v>3.0956237680804608E-2</c:v>
                </c:pt>
                <c:pt idx="318">
                  <c:v>3.1178016518018655E-2</c:v>
                </c:pt>
                <c:pt idx="319">
                  <c:v>3.1400630882941608E-2</c:v>
                </c:pt>
                <c:pt idx="320">
                  <c:v>3.1515694816957943E-2</c:v>
                </c:pt>
                <c:pt idx="321">
                  <c:v>3.1709708127275263E-2</c:v>
                </c:pt>
                <c:pt idx="322">
                  <c:v>3.1336058447151205E-2</c:v>
                </c:pt>
                <c:pt idx="323">
                  <c:v>3.0747478044010627E-2</c:v>
                </c:pt>
                <c:pt idx="324">
                  <c:v>3.104911704358471E-2</c:v>
                </c:pt>
                <c:pt idx="325">
                  <c:v>3.1083465083130611E-2</c:v>
                </c:pt>
                <c:pt idx="326">
                  <c:v>3.1499851401267126E-2</c:v>
                </c:pt>
                <c:pt idx="327">
                  <c:v>3.1253746328600548E-2</c:v>
                </c:pt>
                <c:pt idx="328">
                  <c:v>3.1570353229262625E-2</c:v>
                </c:pt>
                <c:pt idx="329">
                  <c:v>3.1698461788176924E-2</c:v>
                </c:pt>
                <c:pt idx="330">
                  <c:v>3.2182588027006784E-2</c:v>
                </c:pt>
                <c:pt idx="331">
                  <c:v>3.290590750346687E-2</c:v>
                </c:pt>
                <c:pt idx="332">
                  <c:v>3.2176498571837187E-2</c:v>
                </c:pt>
                <c:pt idx="333">
                  <c:v>3.2020155104200615E-2</c:v>
                </c:pt>
                <c:pt idx="334">
                  <c:v>3.341707602476808E-2</c:v>
                </c:pt>
                <c:pt idx="335">
                  <c:v>3.3423553265376722E-2</c:v>
                </c:pt>
                <c:pt idx="336">
                  <c:v>3.3426502158457654E-2</c:v>
                </c:pt>
                <c:pt idx="337">
                  <c:v>3.2417584363500403E-2</c:v>
                </c:pt>
                <c:pt idx="338">
                  <c:v>3.1108302162028621E-2</c:v>
                </c:pt>
                <c:pt idx="339">
                  <c:v>3.0735364886663171E-2</c:v>
                </c:pt>
                <c:pt idx="340">
                  <c:v>3.1189854538003159E-2</c:v>
                </c:pt>
                <c:pt idx="341">
                  <c:v>3.0980643320089339E-2</c:v>
                </c:pt>
                <c:pt idx="342">
                  <c:v>3.0823392665375947E-2</c:v>
                </c:pt>
                <c:pt idx="343">
                  <c:v>3.1882098739503213E-2</c:v>
                </c:pt>
                <c:pt idx="344">
                  <c:v>3.1168474158067564E-2</c:v>
                </c:pt>
                <c:pt idx="345">
                  <c:v>3.1535608843679577E-2</c:v>
                </c:pt>
                <c:pt idx="346">
                  <c:v>3.156557688345122E-2</c:v>
                </c:pt>
                <c:pt idx="347">
                  <c:v>3.3195265307356822E-2</c:v>
                </c:pt>
                <c:pt idx="348">
                  <c:v>3.3093065761353867E-2</c:v>
                </c:pt>
                <c:pt idx="349">
                  <c:v>3.0611345757114543E-2</c:v>
                </c:pt>
                <c:pt idx="350">
                  <c:v>3.2569584277242547E-2</c:v>
                </c:pt>
                <c:pt idx="351">
                  <c:v>3.1548059851417599E-2</c:v>
                </c:pt>
                <c:pt idx="352">
                  <c:v>3.1232022116424674E-2</c:v>
                </c:pt>
                <c:pt idx="353">
                  <c:v>3.1347532488701944E-2</c:v>
                </c:pt>
                <c:pt idx="354">
                  <c:v>3.2695545906047403E-2</c:v>
                </c:pt>
                <c:pt idx="355">
                  <c:v>3.202117498451542E-2</c:v>
                </c:pt>
                <c:pt idx="356">
                  <c:v>3.2533677322298289E-2</c:v>
                </c:pt>
                <c:pt idx="357">
                  <c:v>3.2581150130161933E-2</c:v>
                </c:pt>
                <c:pt idx="358">
                  <c:v>3.3272471143316613E-2</c:v>
                </c:pt>
                <c:pt idx="359">
                  <c:v>3.2849218606747443E-2</c:v>
                </c:pt>
                <c:pt idx="360">
                  <c:v>3.2810643461537753E-2</c:v>
                </c:pt>
                <c:pt idx="361">
                  <c:v>3.3077167662610742E-2</c:v>
                </c:pt>
                <c:pt idx="362">
                  <c:v>3.2150569308801488E-2</c:v>
                </c:pt>
                <c:pt idx="363">
                  <c:v>3.3106181891007495E-2</c:v>
                </c:pt>
                <c:pt idx="364">
                  <c:v>3.3151132544903338E-2</c:v>
                </c:pt>
                <c:pt idx="365">
                  <c:v>3.2591255752269947E-2</c:v>
                </c:pt>
                <c:pt idx="366">
                  <c:v>3.2876987246696743E-2</c:v>
                </c:pt>
                <c:pt idx="367">
                  <c:v>3.231763226555228E-2</c:v>
                </c:pt>
                <c:pt idx="368">
                  <c:v>3.2198745755682386E-2</c:v>
                </c:pt>
                <c:pt idx="369">
                  <c:v>3.2382346013625704E-2</c:v>
                </c:pt>
                <c:pt idx="370">
                  <c:v>3.3217368282793876E-2</c:v>
                </c:pt>
                <c:pt idx="371">
                  <c:v>3.2287530288321306E-2</c:v>
                </c:pt>
                <c:pt idx="372">
                  <c:v>3.2375685969854358E-2</c:v>
                </c:pt>
                <c:pt idx="373">
                  <c:v>3.3670339400414633E-2</c:v>
                </c:pt>
                <c:pt idx="374">
                  <c:v>3.3571378068788134E-2</c:v>
                </c:pt>
                <c:pt idx="375">
                  <c:v>3.3736738128720509E-2</c:v>
                </c:pt>
                <c:pt idx="376">
                  <c:v>3.2935373023509192E-2</c:v>
                </c:pt>
                <c:pt idx="377">
                  <c:v>3.2604744288840082E-2</c:v>
                </c:pt>
                <c:pt idx="378">
                  <c:v>3.3722423932086611E-2</c:v>
                </c:pt>
                <c:pt idx="379">
                  <c:v>3.3332745100306559E-2</c:v>
                </c:pt>
                <c:pt idx="380">
                  <c:v>3.377018259462497E-2</c:v>
                </c:pt>
                <c:pt idx="381">
                  <c:v>3.3761438304607594E-2</c:v>
                </c:pt>
                <c:pt idx="382">
                  <c:v>3.3532023736014639E-2</c:v>
                </c:pt>
                <c:pt idx="383">
                  <c:v>3.4118778964301891E-2</c:v>
                </c:pt>
                <c:pt idx="384">
                  <c:v>3.3852421555831069E-2</c:v>
                </c:pt>
                <c:pt idx="385">
                  <c:v>3.3254293234757211E-2</c:v>
                </c:pt>
                <c:pt idx="386">
                  <c:v>3.3201745057715969E-2</c:v>
                </c:pt>
                <c:pt idx="387">
                  <c:v>3.3291021307926667E-2</c:v>
                </c:pt>
                <c:pt idx="388">
                  <c:v>3.2908389279273614E-2</c:v>
                </c:pt>
                <c:pt idx="389">
                  <c:v>3.3273745922085152E-2</c:v>
                </c:pt>
                <c:pt idx="390">
                  <c:v>3.3126304224407911E-2</c:v>
                </c:pt>
                <c:pt idx="391">
                  <c:v>3.1954385861756342E-2</c:v>
                </c:pt>
                <c:pt idx="392">
                  <c:v>3.1719013581115958E-2</c:v>
                </c:pt>
                <c:pt idx="393">
                  <c:v>2.9752910288415275E-2</c:v>
                </c:pt>
                <c:pt idx="394">
                  <c:v>3.0191085104419577E-2</c:v>
                </c:pt>
                <c:pt idx="395">
                  <c:v>2.9796953789753368E-2</c:v>
                </c:pt>
                <c:pt idx="396">
                  <c:v>2.8998685647559121E-2</c:v>
                </c:pt>
                <c:pt idx="397">
                  <c:v>2.9166903610185604E-2</c:v>
                </c:pt>
                <c:pt idx="398">
                  <c:v>2.8435660800697888E-2</c:v>
                </c:pt>
                <c:pt idx="399">
                  <c:v>2.8481667139094839E-2</c:v>
                </c:pt>
                <c:pt idx="400">
                  <c:v>2.8388474875270513E-2</c:v>
                </c:pt>
                <c:pt idx="401">
                  <c:v>2.8800660778593643E-2</c:v>
                </c:pt>
                <c:pt idx="402">
                  <c:v>3.1208996016533312E-2</c:v>
                </c:pt>
                <c:pt idx="403">
                  <c:v>3.029529917178532E-2</c:v>
                </c:pt>
                <c:pt idx="404">
                  <c:v>2.9472709894470706E-2</c:v>
                </c:pt>
                <c:pt idx="405">
                  <c:v>3.0757747987450006E-2</c:v>
                </c:pt>
                <c:pt idx="406">
                  <c:v>3.0007289277561269E-2</c:v>
                </c:pt>
                <c:pt idx="407">
                  <c:v>3.0607335781309947E-2</c:v>
                </c:pt>
                <c:pt idx="408">
                  <c:v>3.0112792992038142E-2</c:v>
                </c:pt>
                <c:pt idx="409">
                  <c:v>2.9461474259227249E-2</c:v>
                </c:pt>
                <c:pt idx="410">
                  <c:v>3.0455132783666725E-2</c:v>
                </c:pt>
                <c:pt idx="411">
                  <c:v>3.0716705293592734E-2</c:v>
                </c:pt>
                <c:pt idx="412">
                  <c:v>3.121738805041983E-2</c:v>
                </c:pt>
                <c:pt idx="413">
                  <c:v>3.2010272668240643E-2</c:v>
                </c:pt>
                <c:pt idx="414">
                  <c:v>3.2047247916237177E-2</c:v>
                </c:pt>
                <c:pt idx="415">
                  <c:v>3.150706271805781E-2</c:v>
                </c:pt>
                <c:pt idx="416">
                  <c:v>3.1708941983017901E-2</c:v>
                </c:pt>
                <c:pt idx="417">
                  <c:v>3.1080036224154669E-2</c:v>
                </c:pt>
                <c:pt idx="418">
                  <c:v>3.1991316047917551E-2</c:v>
                </c:pt>
                <c:pt idx="419">
                  <c:v>3.1661022841534263E-2</c:v>
                </c:pt>
                <c:pt idx="420">
                  <c:v>3.1163468530849781E-2</c:v>
                </c:pt>
                <c:pt idx="421">
                  <c:v>3.056864711648084E-2</c:v>
                </c:pt>
                <c:pt idx="422">
                  <c:v>3.2194126677281075E-2</c:v>
                </c:pt>
                <c:pt idx="423">
                  <c:v>3.3775741683017613E-2</c:v>
                </c:pt>
                <c:pt idx="424">
                  <c:v>3.238887715659966E-2</c:v>
                </c:pt>
                <c:pt idx="425">
                  <c:v>3.3012702590594814E-2</c:v>
                </c:pt>
                <c:pt idx="426">
                  <c:v>3.4124498807909659E-2</c:v>
                </c:pt>
                <c:pt idx="427">
                  <c:v>3.3806639116745502E-2</c:v>
                </c:pt>
                <c:pt idx="428">
                  <c:v>3.4321677787784E-2</c:v>
                </c:pt>
                <c:pt idx="429">
                  <c:v>3.3241882331092237E-2</c:v>
                </c:pt>
                <c:pt idx="430">
                  <c:v>3.5906996072829475E-2</c:v>
                </c:pt>
                <c:pt idx="431">
                  <c:v>3.272983898531192E-2</c:v>
                </c:pt>
                <c:pt idx="432">
                  <c:v>3.3225300322182211E-2</c:v>
                </c:pt>
                <c:pt idx="433">
                  <c:v>3.1941369029625029E-2</c:v>
                </c:pt>
                <c:pt idx="434">
                  <c:v>3.2329351608895551E-2</c:v>
                </c:pt>
                <c:pt idx="435">
                  <c:v>3.0785058917327648E-2</c:v>
                </c:pt>
                <c:pt idx="436">
                  <c:v>3.2049868904111108E-2</c:v>
                </c:pt>
                <c:pt idx="437">
                  <c:v>3.4364296517025508E-2</c:v>
                </c:pt>
                <c:pt idx="438">
                  <c:v>3.5190136518143483E-2</c:v>
                </c:pt>
                <c:pt idx="439">
                  <c:v>3.5023748834101372E-2</c:v>
                </c:pt>
                <c:pt idx="440">
                  <c:v>3.4480518403935338E-2</c:v>
                </c:pt>
                <c:pt idx="441">
                  <c:v>3.3605590154136229E-2</c:v>
                </c:pt>
                <c:pt idx="442">
                  <c:v>3.4474779105014966E-2</c:v>
                </c:pt>
                <c:pt idx="443">
                  <c:v>3.4239742669987194E-2</c:v>
                </c:pt>
                <c:pt idx="444">
                  <c:v>3.3968011144886699E-2</c:v>
                </c:pt>
                <c:pt idx="445">
                  <c:v>3.4973422151394512E-2</c:v>
                </c:pt>
                <c:pt idx="446">
                  <c:v>3.4205965019819123E-2</c:v>
                </c:pt>
                <c:pt idx="447">
                  <c:v>3.5332048775502084E-2</c:v>
                </c:pt>
                <c:pt idx="448">
                  <c:v>3.4976025278184539E-2</c:v>
                </c:pt>
                <c:pt idx="449">
                  <c:v>3.4530923087021909E-2</c:v>
                </c:pt>
                <c:pt idx="450">
                  <c:v>3.4988598569722501E-2</c:v>
                </c:pt>
                <c:pt idx="451">
                  <c:v>3.4483694625025159E-2</c:v>
                </c:pt>
                <c:pt idx="452">
                  <c:v>3.3375779955122073E-2</c:v>
                </c:pt>
                <c:pt idx="453">
                  <c:v>3.3422592330170579E-2</c:v>
                </c:pt>
                <c:pt idx="454">
                  <c:v>3.3988348701434981E-2</c:v>
                </c:pt>
                <c:pt idx="455">
                  <c:v>3.4268809364615162E-2</c:v>
                </c:pt>
                <c:pt idx="456">
                  <c:v>3.3415519001186639E-2</c:v>
                </c:pt>
                <c:pt idx="457">
                  <c:v>3.332334174247617E-2</c:v>
                </c:pt>
                <c:pt idx="458">
                  <c:v>3.2788754182685974E-2</c:v>
                </c:pt>
                <c:pt idx="459">
                  <c:v>3.2019977589577475E-2</c:v>
                </c:pt>
                <c:pt idx="460">
                  <c:v>3.1649751963213006E-2</c:v>
                </c:pt>
                <c:pt idx="461">
                  <c:v>3.077707521080509E-2</c:v>
                </c:pt>
                <c:pt idx="462">
                  <c:v>3.0471389347608464E-2</c:v>
                </c:pt>
                <c:pt idx="463">
                  <c:v>3.0540485704161145E-2</c:v>
                </c:pt>
                <c:pt idx="464">
                  <c:v>2.330804903943556E-2</c:v>
                </c:pt>
                <c:pt idx="465">
                  <c:v>2.9000212666434422E-2</c:v>
                </c:pt>
                <c:pt idx="466">
                  <c:v>2.8985715706467137E-2</c:v>
                </c:pt>
                <c:pt idx="467">
                  <c:v>2.9277858702636307E-2</c:v>
                </c:pt>
                <c:pt idx="468">
                  <c:v>2.9439020001015059E-2</c:v>
                </c:pt>
                <c:pt idx="469">
                  <c:v>2.9681602254160513E-2</c:v>
                </c:pt>
                <c:pt idx="470">
                  <c:v>2.8804087387832803E-2</c:v>
                </c:pt>
                <c:pt idx="471">
                  <c:v>2.8178950475934699E-2</c:v>
                </c:pt>
                <c:pt idx="472">
                  <c:v>3.0125006962391614E-2</c:v>
                </c:pt>
                <c:pt idx="473">
                  <c:v>3.0060721491962657E-2</c:v>
                </c:pt>
                <c:pt idx="474">
                  <c:v>2.9329815910914006E-2</c:v>
                </c:pt>
                <c:pt idx="475">
                  <c:v>2.9600723869656426E-2</c:v>
                </c:pt>
                <c:pt idx="476">
                  <c:v>2.9795519607234453E-2</c:v>
                </c:pt>
                <c:pt idx="477">
                  <c:v>2.9677177786485737E-2</c:v>
                </c:pt>
                <c:pt idx="478">
                  <c:v>2.9972063169259953E-2</c:v>
                </c:pt>
                <c:pt idx="479">
                  <c:v>2.9829196941397892E-2</c:v>
                </c:pt>
                <c:pt idx="480">
                  <c:v>2.935328564180311E-2</c:v>
                </c:pt>
                <c:pt idx="481">
                  <c:v>2.9059199731435295E-2</c:v>
                </c:pt>
                <c:pt idx="482">
                  <c:v>2.9014665226489936E-2</c:v>
                </c:pt>
                <c:pt idx="483">
                  <c:v>2.8975133591870598E-2</c:v>
                </c:pt>
                <c:pt idx="484">
                  <c:v>3.0098349960097151E-2</c:v>
                </c:pt>
                <c:pt idx="485">
                  <c:v>3.0007066324852422E-2</c:v>
                </c:pt>
                <c:pt idx="486">
                  <c:v>2.9141497761011995E-2</c:v>
                </c:pt>
                <c:pt idx="487">
                  <c:v>2.7767217285681982E-2</c:v>
                </c:pt>
                <c:pt idx="488">
                  <c:v>2.8875135174742984E-2</c:v>
                </c:pt>
                <c:pt idx="489">
                  <c:v>2.8044651800585123E-2</c:v>
                </c:pt>
                <c:pt idx="490">
                  <c:v>2.6698320416465599E-2</c:v>
                </c:pt>
                <c:pt idx="491">
                  <c:v>0.03</c:v>
                </c:pt>
                <c:pt idx="492">
                  <c:v>2.791012465556925E-2</c:v>
                </c:pt>
                <c:pt idx="493">
                  <c:v>2.8589716165715127E-2</c:v>
                </c:pt>
                <c:pt idx="494">
                  <c:v>2.90825791180894E-2</c:v>
                </c:pt>
                <c:pt idx="495">
                  <c:v>2.9122239147773548E-2</c:v>
                </c:pt>
                <c:pt idx="496">
                  <c:v>2.939610222023031E-2</c:v>
                </c:pt>
                <c:pt idx="497">
                  <c:v>2.8944294899681623E-2</c:v>
                </c:pt>
                <c:pt idx="498">
                  <c:v>2.8592478941196434E-2</c:v>
                </c:pt>
                <c:pt idx="499">
                  <c:v>2.672693961845932E-2</c:v>
                </c:pt>
                <c:pt idx="500">
                  <c:v>2.6340441943756631E-2</c:v>
                </c:pt>
                <c:pt idx="501">
                  <c:v>2.5127397373041916E-2</c:v>
                </c:pt>
                <c:pt idx="502">
                  <c:v>2.5566988832292838E-2</c:v>
                </c:pt>
                <c:pt idx="503">
                  <c:v>2.6464606953362318E-2</c:v>
                </c:pt>
                <c:pt idx="504">
                  <c:v>2.7159602889465357E-2</c:v>
                </c:pt>
                <c:pt idx="505">
                  <c:v>2.6338375644234965E-2</c:v>
                </c:pt>
                <c:pt idx="506">
                  <c:v>2.583776004445518E-2</c:v>
                </c:pt>
                <c:pt idx="507">
                  <c:v>2.5449827720690356E-2</c:v>
                </c:pt>
                <c:pt idx="508">
                  <c:v>2.7047660508916944E-2</c:v>
                </c:pt>
                <c:pt idx="509">
                  <c:v>2.7174961935013956E-2</c:v>
                </c:pt>
                <c:pt idx="510">
                  <c:v>2.4619042682916356E-2</c:v>
                </c:pt>
                <c:pt idx="511">
                  <c:v>2.5518684343501866E-2</c:v>
                </c:pt>
                <c:pt idx="512">
                  <c:v>2.7008625633633356E-2</c:v>
                </c:pt>
                <c:pt idx="513">
                  <c:v>2.8211344417545942E-2</c:v>
                </c:pt>
                <c:pt idx="514">
                  <c:v>2.9211803486897746E-2</c:v>
                </c:pt>
                <c:pt idx="515">
                  <c:v>2.9685181262934193E-2</c:v>
                </c:pt>
                <c:pt idx="516">
                  <c:v>2.9320812559301652E-2</c:v>
                </c:pt>
                <c:pt idx="517">
                  <c:v>2.805025522978968E-2</c:v>
                </c:pt>
                <c:pt idx="518">
                  <c:v>2.8089908543292113E-2</c:v>
                </c:pt>
                <c:pt idx="519">
                  <c:v>2.7776097991077435E-2</c:v>
                </c:pt>
                <c:pt idx="520">
                  <c:v>2.7828114703303569E-2</c:v>
                </c:pt>
                <c:pt idx="521">
                  <c:v>2.6693797689459387E-2</c:v>
                </c:pt>
                <c:pt idx="522">
                  <c:v>2.6727147618314229E-2</c:v>
                </c:pt>
                <c:pt idx="523">
                  <c:v>2.765352082320488E-2</c:v>
                </c:pt>
                <c:pt idx="524">
                  <c:v>2.7785158738809771E-2</c:v>
                </c:pt>
                <c:pt idx="525">
                  <c:v>2.6361070209315315E-2</c:v>
                </c:pt>
                <c:pt idx="526">
                  <c:v>2.6991759868234984E-2</c:v>
                </c:pt>
                <c:pt idx="527">
                  <c:v>2.7183521013421173E-2</c:v>
                </c:pt>
                <c:pt idx="528">
                  <c:v>2.8901743458808575E-2</c:v>
                </c:pt>
                <c:pt idx="529">
                  <c:v>2.9035234867923469E-2</c:v>
                </c:pt>
                <c:pt idx="530">
                  <c:v>2.8476107389283824E-2</c:v>
                </c:pt>
                <c:pt idx="531">
                  <c:v>2.9441366530772825E-2</c:v>
                </c:pt>
                <c:pt idx="532">
                  <c:v>2.9803648216764293E-2</c:v>
                </c:pt>
                <c:pt idx="533">
                  <c:v>3.0592309907664872E-2</c:v>
                </c:pt>
                <c:pt idx="534">
                  <c:v>3.2056226950846527E-2</c:v>
                </c:pt>
                <c:pt idx="535">
                  <c:v>3.2467586708335251E-2</c:v>
                </c:pt>
                <c:pt idx="536">
                  <c:v>3.1367258408072196E-2</c:v>
                </c:pt>
                <c:pt idx="537">
                  <c:v>3.1240127518656232E-2</c:v>
                </c:pt>
                <c:pt idx="538">
                  <c:v>3.1280722406919988E-2</c:v>
                </c:pt>
                <c:pt idx="539">
                  <c:v>3.1725705476065715E-2</c:v>
                </c:pt>
                <c:pt idx="540">
                  <c:v>2.9983288763613732E-2</c:v>
                </c:pt>
                <c:pt idx="541">
                  <c:v>3.2124600285523448E-2</c:v>
                </c:pt>
                <c:pt idx="542">
                  <c:v>3.0446928524178431E-2</c:v>
                </c:pt>
                <c:pt idx="543">
                  <c:v>3.0988889065331548E-2</c:v>
                </c:pt>
                <c:pt idx="544">
                  <c:v>3.007302998789993E-2</c:v>
                </c:pt>
                <c:pt idx="545">
                  <c:v>2.9106869118457553E-2</c:v>
                </c:pt>
                <c:pt idx="546">
                  <c:v>2.9134007646002279E-2</c:v>
                </c:pt>
                <c:pt idx="547">
                  <c:v>2.9758915496277218E-2</c:v>
                </c:pt>
                <c:pt idx="548">
                  <c:v>2.9987599718464091E-2</c:v>
                </c:pt>
                <c:pt idx="549">
                  <c:v>3.1737639243429552E-2</c:v>
                </c:pt>
                <c:pt idx="550">
                  <c:v>3.0393386219617839E-2</c:v>
                </c:pt>
                <c:pt idx="551">
                  <c:v>2.9511325548651917E-2</c:v>
                </c:pt>
                <c:pt idx="552">
                  <c:v>2.9535388011306996E-2</c:v>
                </c:pt>
                <c:pt idx="553">
                  <c:v>3.0606875701246244E-2</c:v>
                </c:pt>
                <c:pt idx="554">
                  <c:v>2.8218853059942959E-2</c:v>
                </c:pt>
                <c:pt idx="555">
                  <c:v>2.9183790125303026E-2</c:v>
                </c:pt>
                <c:pt idx="556">
                  <c:v>3.0928638793067287E-2</c:v>
                </c:pt>
                <c:pt idx="557">
                  <c:v>3.0824034417511637E-2</c:v>
                </c:pt>
                <c:pt idx="558">
                  <c:v>2.8205156006303179E-2</c:v>
                </c:pt>
                <c:pt idx="559">
                  <c:v>2.9378326528431212E-2</c:v>
                </c:pt>
                <c:pt idx="560">
                  <c:v>2.7931845901418131E-2</c:v>
                </c:pt>
                <c:pt idx="561">
                  <c:v>2.9278329436159604E-2</c:v>
                </c:pt>
                <c:pt idx="562">
                  <c:v>2.8661943973327778E-2</c:v>
                </c:pt>
                <c:pt idx="563">
                  <c:v>2.8320222645274534E-2</c:v>
                </c:pt>
                <c:pt idx="564">
                  <c:v>2.8553788471935643E-2</c:v>
                </c:pt>
                <c:pt idx="565">
                  <c:v>2.8499633015425501E-2</c:v>
                </c:pt>
                <c:pt idx="566">
                  <c:v>2.8392697595681131E-2</c:v>
                </c:pt>
                <c:pt idx="567">
                  <c:v>2.8419493714763176E-2</c:v>
                </c:pt>
                <c:pt idx="568">
                  <c:v>2.8487675671224198E-2</c:v>
                </c:pt>
                <c:pt idx="569">
                  <c:v>2.9065105960840911E-2</c:v>
                </c:pt>
                <c:pt idx="570">
                  <c:v>2.8575144839123965E-2</c:v>
                </c:pt>
                <c:pt idx="571">
                  <c:v>2.8910611263123651E-2</c:v>
                </c:pt>
                <c:pt idx="572">
                  <c:v>2.8265997985798111E-2</c:v>
                </c:pt>
                <c:pt idx="573">
                  <c:v>2.9092303739349103E-2</c:v>
                </c:pt>
                <c:pt idx="574">
                  <c:v>2.9024722034468195E-2</c:v>
                </c:pt>
                <c:pt idx="575">
                  <c:v>2.9236440417634887E-2</c:v>
                </c:pt>
                <c:pt idx="576">
                  <c:v>2.9319770896246503E-2</c:v>
                </c:pt>
                <c:pt idx="577">
                  <c:v>2.9059307255924066E-2</c:v>
                </c:pt>
                <c:pt idx="578">
                  <c:v>2.9253325812404782E-2</c:v>
                </c:pt>
                <c:pt idx="579">
                  <c:v>2.952395814069363E-2</c:v>
                </c:pt>
                <c:pt idx="580">
                  <c:v>3.1414024018790315E-2</c:v>
                </c:pt>
                <c:pt idx="581">
                  <c:v>3.1478000719955199E-2</c:v>
                </c:pt>
                <c:pt idx="582">
                  <c:v>3.0870055140685301E-2</c:v>
                </c:pt>
                <c:pt idx="583">
                  <c:v>3.1225644514355062E-2</c:v>
                </c:pt>
                <c:pt idx="584">
                  <c:v>2.9977857233531358E-2</c:v>
                </c:pt>
                <c:pt idx="585">
                  <c:v>3.035586824566372E-2</c:v>
                </c:pt>
                <c:pt idx="586">
                  <c:v>3.231781166230073E-2</c:v>
                </c:pt>
                <c:pt idx="587">
                  <c:v>3.0684740313098646E-2</c:v>
                </c:pt>
                <c:pt idx="588">
                  <c:v>2.3868105486789592E-2</c:v>
                </c:pt>
                <c:pt idx="589">
                  <c:v>2.8348282209108091E-2</c:v>
                </c:pt>
                <c:pt idx="590">
                  <c:v>2.9369552825525207E-2</c:v>
                </c:pt>
                <c:pt idx="591">
                  <c:v>3.0067255521262552E-2</c:v>
                </c:pt>
                <c:pt idx="592">
                  <c:v>2.9686061365109376E-2</c:v>
                </c:pt>
                <c:pt idx="593">
                  <c:v>2.995590591065982E-2</c:v>
                </c:pt>
                <c:pt idx="594">
                  <c:v>3.010892004185247E-2</c:v>
                </c:pt>
                <c:pt idx="595">
                  <c:v>2.9752767941708631E-2</c:v>
                </c:pt>
                <c:pt idx="596">
                  <c:v>2.9118923931069882E-2</c:v>
                </c:pt>
                <c:pt idx="597">
                  <c:v>2.77221014258879E-2</c:v>
                </c:pt>
                <c:pt idx="598">
                  <c:v>2.8409271402974955E-2</c:v>
                </c:pt>
                <c:pt idx="599">
                  <c:v>2.7016809213796084E-2</c:v>
                </c:pt>
                <c:pt idx="600">
                  <c:v>2.7874620848521266E-2</c:v>
                </c:pt>
                <c:pt idx="601">
                  <c:v>2.8396810976736023E-2</c:v>
                </c:pt>
                <c:pt idx="602">
                  <c:v>2.929007813664334E-2</c:v>
                </c:pt>
                <c:pt idx="603">
                  <c:v>2.7718179250531383E-2</c:v>
                </c:pt>
                <c:pt idx="604">
                  <c:v>2.696770067778435E-2</c:v>
                </c:pt>
                <c:pt idx="605">
                  <c:v>2.8649797656885651E-2</c:v>
                </c:pt>
                <c:pt idx="606">
                  <c:v>2.790860949207994E-2</c:v>
                </c:pt>
                <c:pt idx="607">
                  <c:v>2.8161236012973614E-2</c:v>
                </c:pt>
                <c:pt idx="608">
                  <c:v>2.7014813864749979E-2</c:v>
                </c:pt>
                <c:pt idx="609">
                  <c:v>2.8332986648801132E-2</c:v>
                </c:pt>
                <c:pt idx="610">
                  <c:v>2.8375369205202249E-2</c:v>
                </c:pt>
                <c:pt idx="611">
                  <c:v>2.9503834966376125E-2</c:v>
                </c:pt>
                <c:pt idx="612">
                  <c:v>2.9032907910900636E-2</c:v>
                </c:pt>
                <c:pt idx="613">
                  <c:v>2.9448521536865224E-2</c:v>
                </c:pt>
                <c:pt idx="614">
                  <c:v>2.8633724746145905E-2</c:v>
                </c:pt>
                <c:pt idx="615">
                  <c:v>2.9105750850405069E-2</c:v>
                </c:pt>
                <c:pt idx="616">
                  <c:v>2.9784899870561595E-2</c:v>
                </c:pt>
                <c:pt idx="617">
                  <c:v>2.864810843397142E-2</c:v>
                </c:pt>
                <c:pt idx="618">
                  <c:v>2.8604526629370582E-2</c:v>
                </c:pt>
                <c:pt idx="619">
                  <c:v>2.8361559578250838E-2</c:v>
                </c:pt>
                <c:pt idx="620">
                  <c:v>2.8118802424262644E-2</c:v>
                </c:pt>
                <c:pt idx="621">
                  <c:v>2.8310751807815074E-2</c:v>
                </c:pt>
                <c:pt idx="622">
                  <c:v>2.8351765646998976E-2</c:v>
                </c:pt>
                <c:pt idx="623">
                  <c:v>2.7334414466188964E-2</c:v>
                </c:pt>
                <c:pt idx="624">
                  <c:v>2.7387541585625608E-2</c:v>
                </c:pt>
                <c:pt idx="625">
                  <c:v>2.743507034083505E-2</c:v>
                </c:pt>
                <c:pt idx="626">
                  <c:v>2.8069857392408588E-2</c:v>
                </c:pt>
                <c:pt idx="627">
                  <c:v>2.8025535043358508E-2</c:v>
                </c:pt>
                <c:pt idx="628">
                  <c:v>2.77532333244489E-2</c:v>
                </c:pt>
                <c:pt idx="629">
                  <c:v>2.8025315606833658E-2</c:v>
                </c:pt>
                <c:pt idx="630">
                  <c:v>2.8144294663510344E-2</c:v>
                </c:pt>
                <c:pt idx="631">
                  <c:v>2.8159354173282931E-2</c:v>
                </c:pt>
                <c:pt idx="632">
                  <c:v>2.7717967550610706E-2</c:v>
                </c:pt>
                <c:pt idx="633">
                  <c:v>2.836006289795474E-2</c:v>
                </c:pt>
                <c:pt idx="634">
                  <c:v>2.8436226313197661E-2</c:v>
                </c:pt>
                <c:pt idx="635">
                  <c:v>2.8585221262815839E-2</c:v>
                </c:pt>
                <c:pt idx="636">
                  <c:v>2.8443497814273251E-2</c:v>
                </c:pt>
                <c:pt idx="637">
                  <c:v>2.8670833640434917E-2</c:v>
                </c:pt>
                <c:pt idx="638">
                  <c:v>2.914668985198202E-2</c:v>
                </c:pt>
                <c:pt idx="639">
                  <c:v>2.8535546174408434E-2</c:v>
                </c:pt>
                <c:pt idx="640">
                  <c:v>2.9059688481030913E-2</c:v>
                </c:pt>
                <c:pt idx="641">
                  <c:v>2.8780824788255343E-2</c:v>
                </c:pt>
                <c:pt idx="642">
                  <c:v>2.8994726419251712E-2</c:v>
                </c:pt>
                <c:pt idx="643">
                  <c:v>2.7479988271649953E-2</c:v>
                </c:pt>
                <c:pt idx="644">
                  <c:v>2.7596525647467188E-2</c:v>
                </c:pt>
                <c:pt idx="645">
                  <c:v>2.7746972054500448E-2</c:v>
                </c:pt>
                <c:pt idx="646">
                  <c:v>2.7797739637513245E-2</c:v>
                </c:pt>
                <c:pt idx="647">
                  <c:v>2.9557555708514135E-2</c:v>
                </c:pt>
                <c:pt idx="648">
                  <c:v>2.923725035077774E-2</c:v>
                </c:pt>
                <c:pt idx="649">
                  <c:v>2.9210474219688157E-2</c:v>
                </c:pt>
                <c:pt idx="650">
                  <c:v>2.8431438776031135E-2</c:v>
                </c:pt>
                <c:pt idx="651">
                  <c:v>2.8151989411407313E-2</c:v>
                </c:pt>
                <c:pt idx="652">
                  <c:v>2.8722083995274827E-2</c:v>
                </c:pt>
                <c:pt idx="653">
                  <c:v>2.8249178958708366E-2</c:v>
                </c:pt>
                <c:pt idx="654">
                  <c:v>2.8650228953728429E-2</c:v>
                </c:pt>
                <c:pt idx="655">
                  <c:v>2.7558344266958301E-2</c:v>
                </c:pt>
                <c:pt idx="656">
                  <c:v>2.7508288713287303E-2</c:v>
                </c:pt>
                <c:pt idx="657">
                  <c:v>2.6548322943766356E-2</c:v>
                </c:pt>
                <c:pt idx="658">
                  <c:v>2.6463934452719832E-2</c:v>
                </c:pt>
                <c:pt idx="659">
                  <c:v>2.6650884888052381E-2</c:v>
                </c:pt>
                <c:pt idx="660">
                  <c:v>2.7805744040795013E-2</c:v>
                </c:pt>
                <c:pt idx="661">
                  <c:v>2.5769263859471356E-2</c:v>
                </c:pt>
                <c:pt idx="662">
                  <c:v>2.6222189085897876E-2</c:v>
                </c:pt>
                <c:pt idx="663">
                  <c:v>2.7216425254950501E-2</c:v>
                </c:pt>
                <c:pt idx="664">
                  <c:v>2.8448804426291604E-2</c:v>
                </c:pt>
                <c:pt idx="665">
                  <c:v>2.7489822375425809E-2</c:v>
                </c:pt>
                <c:pt idx="666">
                  <c:v>2.7097933094010044E-2</c:v>
                </c:pt>
                <c:pt idx="667">
                  <c:v>2.7079248381811565E-2</c:v>
                </c:pt>
                <c:pt idx="668">
                  <c:v>2.5988204735016198E-2</c:v>
                </c:pt>
                <c:pt idx="669">
                  <c:v>2.5709431709513009E-2</c:v>
                </c:pt>
                <c:pt idx="670">
                  <c:v>2.6950008972460221E-2</c:v>
                </c:pt>
                <c:pt idx="671">
                  <c:v>2.7225095115899791E-2</c:v>
                </c:pt>
                <c:pt idx="672">
                  <c:v>2.5999613297212173E-2</c:v>
                </c:pt>
                <c:pt idx="673">
                  <c:v>2.5367551467446039E-2</c:v>
                </c:pt>
                <c:pt idx="674">
                  <c:v>2.6055107773686931E-2</c:v>
                </c:pt>
                <c:pt idx="675">
                  <c:v>2.5470482491270065E-2</c:v>
                </c:pt>
                <c:pt idx="676">
                  <c:v>2.3889274791791214E-2</c:v>
                </c:pt>
                <c:pt idx="677">
                  <c:v>2.4941603344268707E-2</c:v>
                </c:pt>
                <c:pt idx="678">
                  <c:v>2.5579068083850402E-2</c:v>
                </c:pt>
                <c:pt idx="679">
                  <c:v>2.3941886731751974E-2</c:v>
                </c:pt>
                <c:pt idx="680">
                  <c:v>2.192292812326984E-2</c:v>
                </c:pt>
                <c:pt idx="681">
                  <c:v>2.4349763108159832E-2</c:v>
                </c:pt>
                <c:pt idx="682">
                  <c:v>2.6056902654572202E-2</c:v>
                </c:pt>
                <c:pt idx="683">
                  <c:v>2.5076929495152181E-2</c:v>
                </c:pt>
                <c:pt idx="684">
                  <c:v>2.4463821063259061E-2</c:v>
                </c:pt>
                <c:pt idx="685">
                  <c:v>2.2753823657249598E-2</c:v>
                </c:pt>
                <c:pt idx="686">
                  <c:v>2.5379342246149589E-2</c:v>
                </c:pt>
                <c:pt idx="687">
                  <c:v>2.4843695154061752E-2</c:v>
                </c:pt>
                <c:pt idx="688">
                  <c:v>2.4024252583783896E-2</c:v>
                </c:pt>
                <c:pt idx="689">
                  <c:v>2.3026933874101298E-2</c:v>
                </c:pt>
                <c:pt idx="690">
                  <c:v>2.3903220374851628E-2</c:v>
                </c:pt>
                <c:pt idx="691">
                  <c:v>2.3482095291621052E-2</c:v>
                </c:pt>
                <c:pt idx="692">
                  <c:v>2.4011781921079754E-2</c:v>
                </c:pt>
                <c:pt idx="693">
                  <c:v>2.3266600629128106E-2</c:v>
                </c:pt>
                <c:pt idx="694">
                  <c:v>2.3687864898486611E-2</c:v>
                </c:pt>
                <c:pt idx="695">
                  <c:v>2.3044274016555597E-2</c:v>
                </c:pt>
                <c:pt idx="696">
                  <c:v>2.3416354741834206E-2</c:v>
                </c:pt>
                <c:pt idx="697">
                  <c:v>2.3278137127556598E-2</c:v>
                </c:pt>
                <c:pt idx="698">
                  <c:v>2.2829415889743299E-2</c:v>
                </c:pt>
                <c:pt idx="699">
                  <c:v>2.2175020270561421E-2</c:v>
                </c:pt>
                <c:pt idx="700">
                  <c:v>2.2217768995110687E-2</c:v>
                </c:pt>
                <c:pt idx="701">
                  <c:v>2.1237357996765065E-2</c:v>
                </c:pt>
                <c:pt idx="702">
                  <c:v>2.2161959478716436E-2</c:v>
                </c:pt>
                <c:pt idx="703">
                  <c:v>2.2929349672930741E-2</c:v>
                </c:pt>
                <c:pt idx="704">
                  <c:v>2.0368921494612342E-2</c:v>
                </c:pt>
                <c:pt idx="705">
                  <c:v>2.16467948563259E-2</c:v>
                </c:pt>
                <c:pt idx="706">
                  <c:v>2.064751172731303E-2</c:v>
                </c:pt>
                <c:pt idx="707">
                  <c:v>2.1005796563308851E-2</c:v>
                </c:pt>
                <c:pt idx="708">
                  <c:v>2.2165111977704693E-2</c:v>
                </c:pt>
                <c:pt idx="709">
                  <c:v>2.329755702541984E-2</c:v>
                </c:pt>
                <c:pt idx="710">
                  <c:v>2.3212326799627675E-2</c:v>
                </c:pt>
                <c:pt idx="711">
                  <c:v>2.0104265434598551E-2</c:v>
                </c:pt>
                <c:pt idx="712">
                  <c:v>2.0068399192033133E-2</c:v>
                </c:pt>
                <c:pt idx="713">
                  <c:v>2.0596673673118248E-2</c:v>
                </c:pt>
                <c:pt idx="714">
                  <c:v>2.2600459114569732E-2</c:v>
                </c:pt>
                <c:pt idx="715">
                  <c:v>2.5321074848396789E-2</c:v>
                </c:pt>
                <c:pt idx="716">
                  <c:v>2.3593259494708592E-2</c:v>
                </c:pt>
                <c:pt idx="717">
                  <c:v>2.0998000950290648E-2</c:v>
                </c:pt>
                <c:pt idx="718">
                  <c:v>2.0862323563057825E-2</c:v>
                </c:pt>
                <c:pt idx="719">
                  <c:v>2.1207835550989873E-2</c:v>
                </c:pt>
                <c:pt idx="720">
                  <c:v>2.2666373920340911E-2</c:v>
                </c:pt>
                <c:pt idx="721">
                  <c:v>2.3755054494403585E-2</c:v>
                </c:pt>
                <c:pt idx="722">
                  <c:v>2.3883450750871546E-2</c:v>
                </c:pt>
                <c:pt idx="723">
                  <c:v>2.4858752940270894E-2</c:v>
                </c:pt>
                <c:pt idx="724">
                  <c:v>2.4869704390836973E-2</c:v>
                </c:pt>
                <c:pt idx="725">
                  <c:v>2.415943930646193E-2</c:v>
                </c:pt>
                <c:pt idx="726">
                  <c:v>2.3586010079552654E-2</c:v>
                </c:pt>
                <c:pt idx="727">
                  <c:v>2.4342419154731818E-2</c:v>
                </c:pt>
                <c:pt idx="728">
                  <c:v>2.4855315826448135E-2</c:v>
                </c:pt>
                <c:pt idx="729">
                  <c:v>2.6950771382300259E-2</c:v>
                </c:pt>
                <c:pt idx="730">
                  <c:v>2.6204930994036521E-2</c:v>
                </c:pt>
                <c:pt idx="731">
                  <c:v>2.6406269492528708E-2</c:v>
                </c:pt>
                <c:pt idx="732">
                  <c:v>2.3855733385941078E-2</c:v>
                </c:pt>
                <c:pt idx="733">
                  <c:v>2.550896957935268E-2</c:v>
                </c:pt>
                <c:pt idx="734">
                  <c:v>2.6312054804814387E-2</c:v>
                </c:pt>
                <c:pt idx="735">
                  <c:v>2.6359570293687903E-2</c:v>
                </c:pt>
                <c:pt idx="736">
                  <c:v>2.6242011797193789E-2</c:v>
                </c:pt>
                <c:pt idx="737">
                  <c:v>2.513845976992669E-2</c:v>
                </c:pt>
                <c:pt idx="738">
                  <c:v>2.5185157349248498E-2</c:v>
                </c:pt>
                <c:pt idx="739">
                  <c:v>2.6006519897384107E-2</c:v>
                </c:pt>
                <c:pt idx="740">
                  <c:v>2.7611002001412123E-2</c:v>
                </c:pt>
                <c:pt idx="741">
                  <c:v>2.8335283518875404E-2</c:v>
                </c:pt>
                <c:pt idx="742">
                  <c:v>2.8159457173544324E-2</c:v>
                </c:pt>
                <c:pt idx="743">
                  <c:v>2.7884795955375248E-2</c:v>
                </c:pt>
                <c:pt idx="744">
                  <c:v>2.8548669316905771E-2</c:v>
                </c:pt>
                <c:pt idx="745">
                  <c:v>2.9702677402394462E-2</c:v>
                </c:pt>
                <c:pt idx="746">
                  <c:v>2.9987598191895788E-2</c:v>
                </c:pt>
                <c:pt idx="747">
                  <c:v>3.1947345609295005E-2</c:v>
                </c:pt>
                <c:pt idx="748">
                  <c:v>3.1214749973419109E-2</c:v>
                </c:pt>
                <c:pt idx="749">
                  <c:v>3.205325476804282E-2</c:v>
                </c:pt>
                <c:pt idx="750">
                  <c:v>3.3962320444001874E-2</c:v>
                </c:pt>
                <c:pt idx="751">
                  <c:v>3.6357547135282255E-2</c:v>
                </c:pt>
                <c:pt idx="752">
                  <c:v>3.2094129692474681E-2</c:v>
                </c:pt>
                <c:pt idx="753">
                  <c:v>3.4879871934007448E-2</c:v>
                </c:pt>
                <c:pt idx="754">
                  <c:v>3.5137946229512822E-2</c:v>
                </c:pt>
                <c:pt idx="755">
                  <c:v>3.2891709628980859E-2</c:v>
                </c:pt>
                <c:pt idx="756">
                  <c:v>3.0624703041551741E-2</c:v>
                </c:pt>
                <c:pt idx="757">
                  <c:v>3.2948276638726744E-2</c:v>
                </c:pt>
                <c:pt idx="758">
                  <c:v>3.1273714637638422E-2</c:v>
                </c:pt>
                <c:pt idx="759">
                  <c:v>2.8480922320145093E-2</c:v>
                </c:pt>
                <c:pt idx="760">
                  <c:v>3.1819770113761442E-2</c:v>
                </c:pt>
                <c:pt idx="761">
                  <c:v>3.4153808063004436E-2</c:v>
                </c:pt>
                <c:pt idx="762">
                  <c:v>3.3569702463774949E-2</c:v>
                </c:pt>
                <c:pt idx="763">
                  <c:v>3.5760591630800455E-2</c:v>
                </c:pt>
                <c:pt idx="764">
                  <c:v>3.4079951324037822E-2</c:v>
                </c:pt>
                <c:pt idx="765">
                  <c:v>3.3765406353308151E-2</c:v>
                </c:pt>
                <c:pt idx="766">
                  <c:v>3.3866084535484196E-2</c:v>
                </c:pt>
                <c:pt idx="767">
                  <c:v>3.4031860596010897E-2</c:v>
                </c:pt>
                <c:pt idx="768">
                  <c:v>3.4096258562264656E-2</c:v>
                </c:pt>
                <c:pt idx="769">
                  <c:v>3.416187363301388E-2</c:v>
                </c:pt>
                <c:pt idx="770">
                  <c:v>3.364061414654592E-2</c:v>
                </c:pt>
                <c:pt idx="771">
                  <c:v>3.2608747021716511E-2</c:v>
                </c:pt>
                <c:pt idx="772">
                  <c:v>3.2801290011087288E-2</c:v>
                </c:pt>
                <c:pt idx="773">
                  <c:v>3.4606135094693326E-2</c:v>
                </c:pt>
                <c:pt idx="774">
                  <c:v>3.315369673699705E-2</c:v>
                </c:pt>
                <c:pt idx="775">
                  <c:v>3.318192711268541E-2</c:v>
                </c:pt>
                <c:pt idx="776">
                  <c:v>3.1807871726882625E-2</c:v>
                </c:pt>
                <c:pt idx="777">
                  <c:v>3.0896004832285395E-2</c:v>
                </c:pt>
                <c:pt idx="778">
                  <c:v>2.9801285502218069E-2</c:v>
                </c:pt>
                <c:pt idx="779">
                  <c:v>3.006071946599119E-2</c:v>
                </c:pt>
                <c:pt idx="780">
                  <c:v>3.1299206034092114E-2</c:v>
                </c:pt>
                <c:pt idx="781">
                  <c:v>3.2092964767023655E-2</c:v>
                </c:pt>
                <c:pt idx="782">
                  <c:v>2.9790274153443631E-2</c:v>
                </c:pt>
                <c:pt idx="783">
                  <c:v>2.9844717881804445E-2</c:v>
                </c:pt>
                <c:pt idx="784">
                  <c:v>2.9710501845729171E-2</c:v>
                </c:pt>
                <c:pt idx="785">
                  <c:v>2.9851954807672779E-2</c:v>
                </c:pt>
                <c:pt idx="786">
                  <c:v>2.9965791011835906E-2</c:v>
                </c:pt>
                <c:pt idx="787">
                  <c:v>3.0617973538811152E-2</c:v>
                </c:pt>
                <c:pt idx="788">
                  <c:v>3.0492811768541444E-2</c:v>
                </c:pt>
                <c:pt idx="789">
                  <c:v>3.1588952049412977E-2</c:v>
                </c:pt>
                <c:pt idx="790">
                  <c:v>3.433790355373819E-2</c:v>
                </c:pt>
                <c:pt idx="791">
                  <c:v>3.4275722213405843E-2</c:v>
                </c:pt>
                <c:pt idx="792">
                  <c:v>3.3737709940946541E-2</c:v>
                </c:pt>
                <c:pt idx="793">
                  <c:v>3.4605622478124237E-2</c:v>
                </c:pt>
                <c:pt idx="794">
                  <c:v>3.3054592468300587E-2</c:v>
                </c:pt>
                <c:pt idx="795">
                  <c:v>3.2915625538842121E-2</c:v>
                </c:pt>
                <c:pt idx="796">
                  <c:v>3.3141140593340591E-2</c:v>
                </c:pt>
                <c:pt idx="797">
                  <c:v>3.4940566209069233E-2</c:v>
                </c:pt>
                <c:pt idx="798">
                  <c:v>3.5014884019082572E-2</c:v>
                </c:pt>
                <c:pt idx="799">
                  <c:v>3.5499260488833916E-2</c:v>
                </c:pt>
                <c:pt idx="800">
                  <c:v>3.4891367766009339E-2</c:v>
                </c:pt>
                <c:pt idx="801">
                  <c:v>3.3329808330578789E-2</c:v>
                </c:pt>
                <c:pt idx="802">
                  <c:v>3.5955798634811756E-2</c:v>
                </c:pt>
                <c:pt idx="803">
                  <c:v>3.4567119124175032E-2</c:v>
                </c:pt>
                <c:pt idx="804">
                  <c:v>3.1610969024433326E-2</c:v>
                </c:pt>
                <c:pt idx="805">
                  <c:v>3.2499514783514677E-2</c:v>
                </c:pt>
                <c:pt idx="806">
                  <c:v>3.344888236015741E-2</c:v>
                </c:pt>
                <c:pt idx="807">
                  <c:v>3.2714225401466998E-2</c:v>
                </c:pt>
                <c:pt idx="808">
                  <c:v>3.2174766383021705E-2</c:v>
                </c:pt>
                <c:pt idx="809">
                  <c:v>3.3469752130178415E-2</c:v>
                </c:pt>
                <c:pt idx="810">
                  <c:v>3.2445717527791872E-2</c:v>
                </c:pt>
                <c:pt idx="811">
                  <c:v>3.143111289685286E-2</c:v>
                </c:pt>
                <c:pt idx="812">
                  <c:v>3.1102667972927753E-2</c:v>
                </c:pt>
                <c:pt idx="813">
                  <c:v>3.0153789898577314E-2</c:v>
                </c:pt>
                <c:pt idx="814">
                  <c:v>3.1215343616530014E-2</c:v>
                </c:pt>
                <c:pt idx="815">
                  <c:v>3.171041185372736E-2</c:v>
                </c:pt>
                <c:pt idx="816">
                  <c:v>3.2192072585718663E-2</c:v>
                </c:pt>
                <c:pt idx="817">
                  <c:v>3.1762843870603692E-2</c:v>
                </c:pt>
                <c:pt idx="818">
                  <c:v>3.1724142289623634E-2</c:v>
                </c:pt>
                <c:pt idx="819">
                  <c:v>3.2120933275921151E-2</c:v>
                </c:pt>
                <c:pt idx="820">
                  <c:v>3.2993405377344055E-2</c:v>
                </c:pt>
                <c:pt idx="821">
                  <c:v>3.179870471651515E-2</c:v>
                </c:pt>
                <c:pt idx="822">
                  <c:v>3.3259252936036134E-2</c:v>
                </c:pt>
                <c:pt idx="823">
                  <c:v>3.1624798149896313E-2</c:v>
                </c:pt>
                <c:pt idx="824">
                  <c:v>3.2724020650582678E-2</c:v>
                </c:pt>
                <c:pt idx="825">
                  <c:v>3.2724020650582678E-2</c:v>
                </c:pt>
                <c:pt idx="826">
                  <c:v>3.2228510437301024E-2</c:v>
                </c:pt>
                <c:pt idx="827">
                  <c:v>3.2901085722691743E-2</c:v>
                </c:pt>
                <c:pt idx="828">
                  <c:v>3.2819048220697616E-2</c:v>
                </c:pt>
                <c:pt idx="829">
                  <c:v>3.3707554895031813E-2</c:v>
                </c:pt>
                <c:pt idx="830">
                  <c:v>3.7058882792410479E-2</c:v>
                </c:pt>
                <c:pt idx="831">
                  <c:v>3.7174877866459143E-2</c:v>
                </c:pt>
                <c:pt idx="832">
                  <c:v>3.695927040028963E-2</c:v>
                </c:pt>
                <c:pt idx="833">
                  <c:v>3.6500025117099683E-2</c:v>
                </c:pt>
                <c:pt idx="834">
                  <c:v>3.7333180769131398E-2</c:v>
                </c:pt>
                <c:pt idx="835">
                  <c:v>3.6144870378235466E-2</c:v>
                </c:pt>
                <c:pt idx="836">
                  <c:v>3.4671597211750518E-2</c:v>
                </c:pt>
                <c:pt idx="837">
                  <c:v>3.4518041865015524E-2</c:v>
                </c:pt>
                <c:pt idx="838">
                  <c:v>3.4415303408713349E-2</c:v>
                </c:pt>
                <c:pt idx="839">
                  <c:v>3.3241441046392366E-2</c:v>
                </c:pt>
                <c:pt idx="840">
                  <c:v>3.4597633132710671E-2</c:v>
                </c:pt>
                <c:pt idx="841">
                  <c:v>2.8425120012049911E-2</c:v>
                </c:pt>
                <c:pt idx="842">
                  <c:v>2.9025391828144551E-2</c:v>
                </c:pt>
                <c:pt idx="843">
                  <c:v>2.9579507246096089E-2</c:v>
                </c:pt>
                <c:pt idx="844">
                  <c:v>3.0063105646027231E-2</c:v>
                </c:pt>
                <c:pt idx="845">
                  <c:v>3.0439562761515111E-2</c:v>
                </c:pt>
                <c:pt idx="846">
                  <c:v>3.0413821028779844E-2</c:v>
                </c:pt>
                <c:pt idx="847">
                  <c:v>3.1010854805504626E-2</c:v>
                </c:pt>
                <c:pt idx="848">
                  <c:v>3.0373505653438618E-2</c:v>
                </c:pt>
                <c:pt idx="849">
                  <c:v>3.1152068233511451E-2</c:v>
                </c:pt>
                <c:pt idx="850">
                  <c:v>3.1060348830271631E-2</c:v>
                </c:pt>
                <c:pt idx="851">
                  <c:v>3.1182939625951912E-2</c:v>
                </c:pt>
                <c:pt idx="852">
                  <c:v>3.1837397957408635E-2</c:v>
                </c:pt>
                <c:pt idx="853">
                  <c:v>3.1891052506510399E-2</c:v>
                </c:pt>
                <c:pt idx="854">
                  <c:v>3.0919172807087759E-2</c:v>
                </c:pt>
                <c:pt idx="855">
                  <c:v>3.1559503898039284E-2</c:v>
                </c:pt>
                <c:pt idx="856">
                  <c:v>3.1949428078808982E-2</c:v>
                </c:pt>
                <c:pt idx="857">
                  <c:v>3.2407571249319658E-2</c:v>
                </c:pt>
                <c:pt idx="858">
                  <c:v>3.2095044931215233E-2</c:v>
                </c:pt>
                <c:pt idx="859">
                  <c:v>3.3074007181881825E-2</c:v>
                </c:pt>
                <c:pt idx="860">
                  <c:v>3.1388782444942503E-2</c:v>
                </c:pt>
                <c:pt idx="861">
                  <c:v>3.1811516038995472E-2</c:v>
                </c:pt>
                <c:pt idx="862">
                  <c:v>3.0755377596042237E-2</c:v>
                </c:pt>
                <c:pt idx="863">
                  <c:v>3.1736504229679559E-2</c:v>
                </c:pt>
                <c:pt idx="864">
                  <c:v>3.123521037695277E-2</c:v>
                </c:pt>
                <c:pt idx="865">
                  <c:v>3.2141169849569953E-2</c:v>
                </c:pt>
                <c:pt idx="866">
                  <c:v>3.2191411426269106E-2</c:v>
                </c:pt>
                <c:pt idx="867">
                  <c:v>3.2169721056444327E-2</c:v>
                </c:pt>
                <c:pt idx="868">
                  <c:v>3.1923947206102865E-2</c:v>
                </c:pt>
                <c:pt idx="869">
                  <c:v>3.197637301619044E-2</c:v>
                </c:pt>
                <c:pt idx="870">
                  <c:v>3.213227130260337E-2</c:v>
                </c:pt>
                <c:pt idx="871">
                  <c:v>3.1251855059230824E-2</c:v>
                </c:pt>
                <c:pt idx="872">
                  <c:v>3.0369312180029796E-2</c:v>
                </c:pt>
                <c:pt idx="873">
                  <c:v>3.1161378555147709E-2</c:v>
                </c:pt>
                <c:pt idx="874">
                  <c:v>3.0358113780904666E-2</c:v>
                </c:pt>
                <c:pt idx="875">
                  <c:v>2.9428406653293861E-2</c:v>
                </c:pt>
                <c:pt idx="876">
                  <c:v>2.8811170498674966E-2</c:v>
                </c:pt>
                <c:pt idx="877">
                  <c:v>2.8363832186070952E-2</c:v>
                </c:pt>
                <c:pt idx="878">
                  <c:v>2.9226840476790517E-2</c:v>
                </c:pt>
                <c:pt idx="879">
                  <c:v>2.8612397798243677E-2</c:v>
                </c:pt>
                <c:pt idx="880">
                  <c:v>2.9802934176297105E-2</c:v>
                </c:pt>
                <c:pt idx="881">
                  <c:v>3.0770878002633881E-2</c:v>
                </c:pt>
                <c:pt idx="882">
                  <c:v>2.8581541252517641E-2</c:v>
                </c:pt>
                <c:pt idx="883">
                  <c:v>2.8850354512031367E-2</c:v>
                </c:pt>
                <c:pt idx="884">
                  <c:v>2.9291049268782506E-2</c:v>
                </c:pt>
                <c:pt idx="885">
                  <c:v>2.9360120955862649E-2</c:v>
                </c:pt>
                <c:pt idx="886">
                  <c:v>3.0788221216142973E-2</c:v>
                </c:pt>
                <c:pt idx="887">
                  <c:v>2.9480666874468646E-2</c:v>
                </c:pt>
                <c:pt idx="888">
                  <c:v>3.0422126953957431E-2</c:v>
                </c:pt>
                <c:pt idx="889">
                  <c:v>3.0436612954949819E-2</c:v>
                </c:pt>
                <c:pt idx="890">
                  <c:v>3.0957403003168519E-2</c:v>
                </c:pt>
                <c:pt idx="891">
                  <c:v>2.6226129694159016E-2</c:v>
                </c:pt>
                <c:pt idx="892">
                  <c:v>2.9255198954315519E-2</c:v>
                </c:pt>
                <c:pt idx="893">
                  <c:v>2.8291835978928235E-2</c:v>
                </c:pt>
                <c:pt idx="894">
                  <c:v>3.0186016981506299E-2</c:v>
                </c:pt>
                <c:pt idx="895">
                  <c:v>2.7350752927757738E-2</c:v>
                </c:pt>
                <c:pt idx="896">
                  <c:v>2.7543825568541409E-2</c:v>
                </c:pt>
                <c:pt idx="897">
                  <c:v>2.8633174960361558E-2</c:v>
                </c:pt>
                <c:pt idx="898">
                  <c:v>3.0560699236983312E-2</c:v>
                </c:pt>
                <c:pt idx="899">
                  <c:v>3.0822988478168632E-2</c:v>
                </c:pt>
                <c:pt idx="900">
                  <c:v>2.907107459087644E-2</c:v>
                </c:pt>
                <c:pt idx="901">
                  <c:v>2.9964595337038387E-2</c:v>
                </c:pt>
                <c:pt idx="902">
                  <c:v>3.0142820339015414E-2</c:v>
                </c:pt>
                <c:pt idx="903">
                  <c:v>2.9776553564236079E-2</c:v>
                </c:pt>
                <c:pt idx="904">
                  <c:v>3.1252554400738194E-2</c:v>
                </c:pt>
                <c:pt idx="905">
                  <c:v>3.2209757785164904E-2</c:v>
                </c:pt>
                <c:pt idx="906">
                  <c:v>3.1552264749838257E-2</c:v>
                </c:pt>
                <c:pt idx="907">
                  <c:v>3.3635715764215181E-2</c:v>
                </c:pt>
                <c:pt idx="908">
                  <c:v>3.3182569191425745E-2</c:v>
                </c:pt>
                <c:pt idx="909">
                  <c:v>3.1361607976520961E-2</c:v>
                </c:pt>
                <c:pt idx="910">
                  <c:v>3.2146489273543001E-2</c:v>
                </c:pt>
                <c:pt idx="911">
                  <c:v>3.3253813644312812E-2</c:v>
                </c:pt>
                <c:pt idx="912">
                  <c:v>3.6349013449585403E-2</c:v>
                </c:pt>
                <c:pt idx="913">
                  <c:v>3.548010737114704E-2</c:v>
                </c:pt>
                <c:pt idx="914">
                  <c:v>3.5699270930662261E-2</c:v>
                </c:pt>
                <c:pt idx="915">
                  <c:v>3.5506993759734255E-2</c:v>
                </c:pt>
                <c:pt idx="916">
                  <c:v>3.2693560448773827E-2</c:v>
                </c:pt>
                <c:pt idx="917">
                  <c:v>3.5418994352201333E-2</c:v>
                </c:pt>
                <c:pt idx="918">
                  <c:v>3.4922103505214699E-2</c:v>
                </c:pt>
                <c:pt idx="919">
                  <c:v>3.5271324540266845E-2</c:v>
                </c:pt>
                <c:pt idx="920">
                  <c:v>3.7292430312812715E-2</c:v>
                </c:pt>
                <c:pt idx="921">
                  <c:v>3.6233195275359863E-2</c:v>
                </c:pt>
                <c:pt idx="922">
                  <c:v>3.7855884269195297E-2</c:v>
                </c:pt>
                <c:pt idx="923">
                  <c:v>3.5590966199268298E-2</c:v>
                </c:pt>
                <c:pt idx="924">
                  <c:v>3.6404004497145537E-2</c:v>
                </c:pt>
                <c:pt idx="925">
                  <c:v>3.6701477071504465E-2</c:v>
                </c:pt>
                <c:pt idx="926">
                  <c:v>3.6746064108435929E-2</c:v>
                </c:pt>
                <c:pt idx="927">
                  <c:v>3.6489485178530581E-2</c:v>
                </c:pt>
                <c:pt idx="928">
                  <c:v>3.6104244000083802E-2</c:v>
                </c:pt>
                <c:pt idx="929">
                  <c:v>3.6678501740539361E-2</c:v>
                </c:pt>
                <c:pt idx="930">
                  <c:v>3.7750032740115673E-2</c:v>
                </c:pt>
                <c:pt idx="931">
                  <c:v>3.6860793707704086E-2</c:v>
                </c:pt>
                <c:pt idx="932">
                  <c:v>3.5919751215610515E-2</c:v>
                </c:pt>
                <c:pt idx="933">
                  <c:v>3.6201087550352888E-2</c:v>
                </c:pt>
                <c:pt idx="934">
                  <c:v>3.7032727548352233E-2</c:v>
                </c:pt>
                <c:pt idx="935">
                  <c:v>3.7782343112847262E-2</c:v>
                </c:pt>
                <c:pt idx="936">
                  <c:v>3.9176456871761085E-2</c:v>
                </c:pt>
                <c:pt idx="937">
                  <c:v>3.7674898463908736E-2</c:v>
                </c:pt>
                <c:pt idx="938">
                  <c:v>3.6767620921307531E-2</c:v>
                </c:pt>
                <c:pt idx="939">
                  <c:v>3.7808850616852963E-2</c:v>
                </c:pt>
                <c:pt idx="940">
                  <c:v>3.7645209658177574E-2</c:v>
                </c:pt>
                <c:pt idx="941">
                  <c:v>3.6955066624005432E-2</c:v>
                </c:pt>
                <c:pt idx="942">
                  <c:v>3.8926458881192456E-2</c:v>
                </c:pt>
                <c:pt idx="943">
                  <c:v>3.7829934370194829E-2</c:v>
                </c:pt>
                <c:pt idx="944">
                  <c:v>3.7900488670123134E-2</c:v>
                </c:pt>
                <c:pt idx="945">
                  <c:v>3.6572960532642002E-2</c:v>
                </c:pt>
                <c:pt idx="946">
                  <c:v>3.4012915651452681E-2</c:v>
                </c:pt>
                <c:pt idx="947">
                  <c:v>3.4251468208258855E-2</c:v>
                </c:pt>
                <c:pt idx="948">
                  <c:v>3.1789182705335546E-2</c:v>
                </c:pt>
                <c:pt idx="949">
                  <c:v>3.1339111138918879E-2</c:v>
                </c:pt>
                <c:pt idx="950">
                  <c:v>3.1373778138621106E-2</c:v>
                </c:pt>
                <c:pt idx="951">
                  <c:v>3.1460062390295578E-2</c:v>
                </c:pt>
                <c:pt idx="952">
                  <c:v>3.3250581186442404E-2</c:v>
                </c:pt>
                <c:pt idx="953">
                  <c:v>3.4256170274127314E-2</c:v>
                </c:pt>
                <c:pt idx="954">
                  <c:v>3.6446444844188394E-2</c:v>
                </c:pt>
                <c:pt idx="955">
                  <c:v>3.8902866276169526E-2</c:v>
                </c:pt>
                <c:pt idx="956">
                  <c:v>3.8730796841518061E-2</c:v>
                </c:pt>
                <c:pt idx="957">
                  <c:v>3.8995238865740613E-2</c:v>
                </c:pt>
                <c:pt idx="958">
                  <c:v>4.0157993875623743E-2</c:v>
                </c:pt>
                <c:pt idx="959">
                  <c:v>3.9171556902695928E-2</c:v>
                </c:pt>
                <c:pt idx="960">
                  <c:v>3.7104850448542857E-2</c:v>
                </c:pt>
                <c:pt idx="961">
                  <c:v>3.5744462110135967E-2</c:v>
                </c:pt>
                <c:pt idx="962">
                  <c:v>3.4773107119706194E-2</c:v>
                </c:pt>
                <c:pt idx="963">
                  <c:v>3.4857548699113984E-2</c:v>
                </c:pt>
                <c:pt idx="964">
                  <c:v>3.3524655240189438E-2</c:v>
                </c:pt>
                <c:pt idx="965">
                  <c:v>3.3922254694212194E-2</c:v>
                </c:pt>
                <c:pt idx="966">
                  <c:v>3.4109486430237694E-2</c:v>
                </c:pt>
                <c:pt idx="967">
                  <c:v>3.3360318931292626E-2</c:v>
                </c:pt>
                <c:pt idx="968">
                  <c:v>3.2059437283031032E-2</c:v>
                </c:pt>
                <c:pt idx="969">
                  <c:v>3.6352019368559377E-2</c:v>
                </c:pt>
                <c:pt idx="970">
                  <c:v>3.6454267044607372E-2</c:v>
                </c:pt>
                <c:pt idx="971">
                  <c:v>3.8675131032428714E-2</c:v>
                </c:pt>
                <c:pt idx="972">
                  <c:v>3.2516618342751095E-2</c:v>
                </c:pt>
                <c:pt idx="973">
                  <c:v>3.57964205801082E-2</c:v>
                </c:pt>
                <c:pt idx="974">
                  <c:v>3.3204261441175303E-2</c:v>
                </c:pt>
                <c:pt idx="975">
                  <c:v>3.5417251398813125E-2</c:v>
                </c:pt>
                <c:pt idx="976">
                  <c:v>4.3362971052611159E-2</c:v>
                </c:pt>
                <c:pt idx="977">
                  <c:v>4.7227866550457479E-2</c:v>
                </c:pt>
                <c:pt idx="978">
                  <c:v>4.0719718373739125E-2</c:v>
                </c:pt>
                <c:pt idx="979">
                  <c:v>3.808402463544993E-2</c:v>
                </c:pt>
                <c:pt idx="980">
                  <c:v>3.9527806227735017E-2</c:v>
                </c:pt>
                <c:pt idx="981">
                  <c:v>3.8798414643673611E-2</c:v>
                </c:pt>
                <c:pt idx="982">
                  <c:v>4.4014344790400194E-2</c:v>
                </c:pt>
                <c:pt idx="983">
                  <c:v>4.6286393055770397E-2</c:v>
                </c:pt>
                <c:pt idx="984">
                  <c:v>4.6163207788057561E-2</c:v>
                </c:pt>
                <c:pt idx="985">
                  <c:v>4.2147780128616225E-2</c:v>
                </c:pt>
                <c:pt idx="986">
                  <c:v>4.0582077684428217E-2</c:v>
                </c:pt>
                <c:pt idx="987">
                  <c:v>4.0075615757228067E-2</c:v>
                </c:pt>
                <c:pt idx="988">
                  <c:v>4.0624000360415358E-2</c:v>
                </c:pt>
                <c:pt idx="989">
                  <c:v>3.7112534090682277E-2</c:v>
                </c:pt>
                <c:pt idx="990">
                  <c:v>3.2797351033064678E-2</c:v>
                </c:pt>
                <c:pt idx="991">
                  <c:v>3.839517099744081E-2</c:v>
                </c:pt>
                <c:pt idx="992">
                  <c:v>3.8934083289989888E-2</c:v>
                </c:pt>
                <c:pt idx="993">
                  <c:v>3.7082126197286965E-2</c:v>
                </c:pt>
                <c:pt idx="994">
                  <c:v>3.3619780764728345E-2</c:v>
                </c:pt>
                <c:pt idx="995">
                  <c:v>3.5316860992568429E-2</c:v>
                </c:pt>
                <c:pt idx="996">
                  <c:v>3.6234271996570699E-2</c:v>
                </c:pt>
                <c:pt idx="997">
                  <c:v>3.6554824121777983E-2</c:v>
                </c:pt>
                <c:pt idx="998">
                  <c:v>3.8262562047271062E-2</c:v>
                </c:pt>
                <c:pt idx="999">
                  <c:v>4.055602909842667E-2</c:v>
                </c:pt>
                <c:pt idx="1000">
                  <c:v>4.1154392204909178E-2</c:v>
                </c:pt>
                <c:pt idx="1001">
                  <c:v>3.9365188756226167E-2</c:v>
                </c:pt>
                <c:pt idx="1002">
                  <c:v>4.0107392639969798E-2</c:v>
                </c:pt>
                <c:pt idx="1003">
                  <c:v>4.2141928087223009E-2</c:v>
                </c:pt>
                <c:pt idx="1004">
                  <c:v>3.9753996674898769E-2</c:v>
                </c:pt>
                <c:pt idx="1005">
                  <c:v>4.0238821191856275E-2</c:v>
                </c:pt>
                <c:pt idx="1006">
                  <c:v>4.0291669430580011E-2</c:v>
                </c:pt>
                <c:pt idx="1007">
                  <c:v>3.4362442290996324E-2</c:v>
                </c:pt>
                <c:pt idx="1008">
                  <c:v>3.5031457925810965E-2</c:v>
                </c:pt>
                <c:pt idx="1009">
                  <c:v>3.5690377286980275E-2</c:v>
                </c:pt>
                <c:pt idx="1010">
                  <c:v>3.5769402015245214E-2</c:v>
                </c:pt>
                <c:pt idx="1011">
                  <c:v>3.4111880193459537E-2</c:v>
                </c:pt>
                <c:pt idx="1012">
                  <c:v>3.5769845420708074E-2</c:v>
                </c:pt>
                <c:pt idx="1013">
                  <c:v>3.614261268987673E-2</c:v>
                </c:pt>
                <c:pt idx="1014">
                  <c:v>3.4502545403570381E-2</c:v>
                </c:pt>
                <c:pt idx="1015">
                  <c:v>3.4584469612805535E-2</c:v>
                </c:pt>
                <c:pt idx="1016">
                  <c:v>3.524879625677152E-2</c:v>
                </c:pt>
                <c:pt idx="1017">
                  <c:v>3.4963352393671945E-2</c:v>
                </c:pt>
                <c:pt idx="1018">
                  <c:v>3.5052219926470535E-2</c:v>
                </c:pt>
                <c:pt idx="1019">
                  <c:v>3.5538270339189042E-2</c:v>
                </c:pt>
                <c:pt idx="1020">
                  <c:v>3.8845434847515341E-2</c:v>
                </c:pt>
                <c:pt idx="1021">
                  <c:v>3.9107355129642689E-2</c:v>
                </c:pt>
                <c:pt idx="1022">
                  <c:v>3.7274792124166137E-2</c:v>
                </c:pt>
                <c:pt idx="1023">
                  <c:v>3.6492257823519128E-2</c:v>
                </c:pt>
                <c:pt idx="1024">
                  <c:v>3.9223574676552041E-2</c:v>
                </c:pt>
                <c:pt idx="1025">
                  <c:v>3.9499665364369475E-2</c:v>
                </c:pt>
                <c:pt idx="1026">
                  <c:v>3.7446869602044512E-2</c:v>
                </c:pt>
                <c:pt idx="1027">
                  <c:v>3.9811222498836042E-2</c:v>
                </c:pt>
                <c:pt idx="1028">
                  <c:v>3.6379059279299686E-2</c:v>
                </c:pt>
                <c:pt idx="1029">
                  <c:v>3.6473167429551208E-2</c:v>
                </c:pt>
                <c:pt idx="1030">
                  <c:v>3.6559407113333137E-2</c:v>
                </c:pt>
                <c:pt idx="1031">
                  <c:v>3.6569871027848443E-2</c:v>
                </c:pt>
                <c:pt idx="1032">
                  <c:v>3.9692694957097464E-2</c:v>
                </c:pt>
                <c:pt idx="1033">
                  <c:v>4.0104726238987566E-2</c:v>
                </c:pt>
                <c:pt idx="1034">
                  <c:v>4.0256800533361677E-2</c:v>
                </c:pt>
                <c:pt idx="1035">
                  <c:v>4.0344774479540199E-2</c:v>
                </c:pt>
                <c:pt idx="1036">
                  <c:v>4.2279805539075468E-2</c:v>
                </c:pt>
                <c:pt idx="1037">
                  <c:v>4.072800048288857E-2</c:v>
                </c:pt>
                <c:pt idx="1038">
                  <c:v>4.3052078063804379E-2</c:v>
                </c:pt>
                <c:pt idx="1039">
                  <c:v>4.2550561729201394E-2</c:v>
                </c:pt>
                <c:pt idx="1040">
                  <c:v>4.2661988128564671E-2</c:v>
                </c:pt>
                <c:pt idx="1041">
                  <c:v>4.2778377373720242E-2</c:v>
                </c:pt>
                <c:pt idx="1042">
                  <c:v>4.1628130383956539E-2</c:v>
                </c:pt>
                <c:pt idx="1043">
                  <c:v>4.2292175453229441E-2</c:v>
                </c:pt>
                <c:pt idx="1044">
                  <c:v>4.2403851962399729E-2</c:v>
                </c:pt>
                <c:pt idx="1045">
                  <c:v>4.4364847412179026E-2</c:v>
                </c:pt>
                <c:pt idx="1046">
                  <c:v>4.4202447105511113E-2</c:v>
                </c:pt>
                <c:pt idx="1047">
                  <c:v>4.3900222599023188E-2</c:v>
                </c:pt>
                <c:pt idx="1048">
                  <c:v>4.5290557845304079E-2</c:v>
                </c:pt>
                <c:pt idx="1049">
                  <c:v>4.3977886519575723E-2</c:v>
                </c:pt>
                <c:pt idx="1050">
                  <c:v>4.5914313631162655E-2</c:v>
                </c:pt>
                <c:pt idx="1051">
                  <c:v>4.906365628407839E-2</c:v>
                </c:pt>
                <c:pt idx="1052">
                  <c:v>4.4540789536051381E-2</c:v>
                </c:pt>
                <c:pt idx="1053">
                  <c:v>4.5912905929493646E-2</c:v>
                </c:pt>
                <c:pt idx="1054">
                  <c:v>4.5622119000120434E-2</c:v>
                </c:pt>
                <c:pt idx="1055">
                  <c:v>4.5210140475589196E-2</c:v>
                </c:pt>
                <c:pt idx="1056">
                  <c:v>4.3070512165287109E-2</c:v>
                </c:pt>
                <c:pt idx="1057">
                  <c:v>4.3591520566833554E-2</c:v>
                </c:pt>
                <c:pt idx="1058">
                  <c:v>4.4247886047242321E-2</c:v>
                </c:pt>
                <c:pt idx="1059">
                  <c:v>4.2364519219953448E-2</c:v>
                </c:pt>
                <c:pt idx="1060">
                  <c:v>3.9648218194841933E-2</c:v>
                </c:pt>
                <c:pt idx="1061">
                  <c:v>3.8802177443381373E-2</c:v>
                </c:pt>
                <c:pt idx="1062">
                  <c:v>3.3408238885427675E-2</c:v>
                </c:pt>
                <c:pt idx="1063">
                  <c:v>3.2202352784997917E-2</c:v>
                </c:pt>
                <c:pt idx="1064">
                  <c:v>3.1993915746774904E-2</c:v>
                </c:pt>
                <c:pt idx="1065">
                  <c:v>3.2614443356460125E-2</c:v>
                </c:pt>
                <c:pt idx="1066">
                  <c:v>3.9429021784126939E-2</c:v>
                </c:pt>
                <c:pt idx="1067">
                  <c:v>3.3454620175432596E-2</c:v>
                </c:pt>
                <c:pt idx="1068">
                  <c:v>3.996516531129659E-2</c:v>
                </c:pt>
                <c:pt idx="1069">
                  <c:v>3.9696896468516735E-2</c:v>
                </c:pt>
                <c:pt idx="1070">
                  <c:v>3.7008026070041292E-2</c:v>
                </c:pt>
                <c:pt idx="1071">
                  <c:v>3.9592153232245575E-2</c:v>
                </c:pt>
                <c:pt idx="1072">
                  <c:v>3.5467042024329945E-2</c:v>
                </c:pt>
                <c:pt idx="1073">
                  <c:v>4.2171172182907994E-2</c:v>
                </c:pt>
                <c:pt idx="1074">
                  <c:v>3.9840463216753684E-2</c:v>
                </c:pt>
                <c:pt idx="1075">
                  <c:v>4.4301183429823539E-2</c:v>
                </c:pt>
                <c:pt idx="1076">
                  <c:v>4.5986788157184724E-2</c:v>
                </c:pt>
                <c:pt idx="1077">
                  <c:v>5.4661889008624717E-2</c:v>
                </c:pt>
                <c:pt idx="1078">
                  <c:v>4.796638836693131E-2</c:v>
                </c:pt>
                <c:pt idx="1079">
                  <c:v>4.6572520756515995E-2</c:v>
                </c:pt>
                <c:pt idx="1080">
                  <c:v>4.6681726201232045E-2</c:v>
                </c:pt>
                <c:pt idx="1081">
                  <c:v>4.3838736310918516E-2</c:v>
                </c:pt>
                <c:pt idx="1082">
                  <c:v>4.1319409146914697E-2</c:v>
                </c:pt>
                <c:pt idx="1083">
                  <c:v>4.5354918662243233E-2</c:v>
                </c:pt>
                <c:pt idx="1084">
                  <c:v>4.3609394695249881E-2</c:v>
                </c:pt>
                <c:pt idx="1085">
                  <c:v>4.2706235842539381E-2</c:v>
                </c:pt>
                <c:pt idx="1086">
                  <c:v>4.1741437506012641E-2</c:v>
                </c:pt>
                <c:pt idx="1087">
                  <c:v>4.3271004231586613E-2</c:v>
                </c:pt>
                <c:pt idx="1088">
                  <c:v>4.3651144988415436E-2</c:v>
                </c:pt>
                <c:pt idx="1089">
                  <c:v>4.1111193047755137E-2</c:v>
                </c:pt>
                <c:pt idx="1090">
                  <c:v>3.9443186241746302E-2</c:v>
                </c:pt>
                <c:pt idx="1091">
                  <c:v>3.7497439333500457E-2</c:v>
                </c:pt>
                <c:pt idx="1092">
                  <c:v>3.899284640094499E-2</c:v>
                </c:pt>
                <c:pt idx="1093">
                  <c:v>3.8633893698369573E-2</c:v>
                </c:pt>
                <c:pt idx="1094">
                  <c:v>3.1654826342953628E-2</c:v>
                </c:pt>
                <c:pt idx="1095">
                  <c:v>3.7913650374302429E-2</c:v>
                </c:pt>
                <c:pt idx="1096">
                  <c:v>4.2996415033841752E-2</c:v>
                </c:pt>
                <c:pt idx="1097">
                  <c:v>3.961117959116002E-2</c:v>
                </c:pt>
                <c:pt idx="1098">
                  <c:v>3.9256050354466998E-2</c:v>
                </c:pt>
                <c:pt idx="1099">
                  <c:v>4.2116594766388904E-2</c:v>
                </c:pt>
                <c:pt idx="1100">
                  <c:v>4.0193295096411716E-2</c:v>
                </c:pt>
                <c:pt idx="1101">
                  <c:v>4.2441908802001473E-2</c:v>
                </c:pt>
                <c:pt idx="1102">
                  <c:v>3.704277407640303E-2</c:v>
                </c:pt>
                <c:pt idx="1103">
                  <c:v>4.2211020391448188E-2</c:v>
                </c:pt>
                <c:pt idx="1104">
                  <c:v>3.4872692542755865E-2</c:v>
                </c:pt>
                <c:pt idx="1105">
                  <c:v>3.3920845283257312E-2</c:v>
                </c:pt>
                <c:pt idx="1106">
                  <c:v>3.0712932230059973E-2</c:v>
                </c:pt>
                <c:pt idx="1107">
                  <c:v>3.3997052365351138E-2</c:v>
                </c:pt>
                <c:pt idx="1108">
                  <c:v>3.3579265805801881E-2</c:v>
                </c:pt>
                <c:pt idx="1109">
                  <c:v>4.0335349116328224E-2</c:v>
                </c:pt>
                <c:pt idx="1110">
                  <c:v>3.7209761992211772E-2</c:v>
                </c:pt>
                <c:pt idx="1111">
                  <c:v>3.7688956414605887E-2</c:v>
                </c:pt>
                <c:pt idx="1112">
                  <c:v>3.7725976250129099E-2</c:v>
                </c:pt>
                <c:pt idx="1113">
                  <c:v>3.2378218347622341E-2</c:v>
                </c:pt>
                <c:pt idx="1114">
                  <c:v>3.7476428784950722E-2</c:v>
                </c:pt>
                <c:pt idx="1115">
                  <c:v>3.7687180205826266E-2</c:v>
                </c:pt>
                <c:pt idx="1116">
                  <c:v>3.8542542402342873E-2</c:v>
                </c:pt>
                <c:pt idx="1117">
                  <c:v>3.8657330461908966E-2</c:v>
                </c:pt>
                <c:pt idx="1118">
                  <c:v>3.315264170062697E-2</c:v>
                </c:pt>
                <c:pt idx="1119">
                  <c:v>3.407442839428871E-2</c:v>
                </c:pt>
                <c:pt idx="1120">
                  <c:v>3.4845071679913409E-2</c:v>
                </c:pt>
                <c:pt idx="1121">
                  <c:v>3.2755827429446459E-2</c:v>
                </c:pt>
                <c:pt idx="1122">
                  <c:v>3.3615118963138221E-2</c:v>
                </c:pt>
                <c:pt idx="1123">
                  <c:v>3.6332216115309339E-2</c:v>
                </c:pt>
                <c:pt idx="1124">
                  <c:v>3.6676049678278914E-2</c:v>
                </c:pt>
                <c:pt idx="1125">
                  <c:v>3.7341443918103241E-2</c:v>
                </c:pt>
                <c:pt idx="1126">
                  <c:v>3.7409138819802151E-2</c:v>
                </c:pt>
                <c:pt idx="1127">
                  <c:v>3.6643712021229825E-2</c:v>
                </c:pt>
                <c:pt idx="1128">
                  <c:v>3.4130158195306709E-2</c:v>
                </c:pt>
                <c:pt idx="1129">
                  <c:v>3.5755819186016495E-2</c:v>
                </c:pt>
                <c:pt idx="1130">
                  <c:v>3.4369109105660794E-2</c:v>
                </c:pt>
                <c:pt idx="1131">
                  <c:v>3.4481583257418187E-2</c:v>
                </c:pt>
                <c:pt idx="1132">
                  <c:v>3.483987482579786E-2</c:v>
                </c:pt>
                <c:pt idx="1133">
                  <c:v>3.3446794029953646E-2</c:v>
                </c:pt>
                <c:pt idx="1134">
                  <c:v>3.354973948161611E-2</c:v>
                </c:pt>
                <c:pt idx="1135">
                  <c:v>3.0698554991647899E-2</c:v>
                </c:pt>
                <c:pt idx="1136">
                  <c:v>3.1280792499664561E-2</c:v>
                </c:pt>
                <c:pt idx="1137">
                  <c:v>3.3863799997912614E-2</c:v>
                </c:pt>
                <c:pt idx="1138">
                  <c:v>3.4287704937931443E-2</c:v>
                </c:pt>
                <c:pt idx="1139">
                  <c:v>3.5570270548783409E-2</c:v>
                </c:pt>
                <c:pt idx="1140">
                  <c:v>3.5474018832551614E-2</c:v>
                </c:pt>
                <c:pt idx="1141">
                  <c:v>3.4667756253602133E-2</c:v>
                </c:pt>
                <c:pt idx="1142">
                  <c:v>3.4737084315760371E-2</c:v>
                </c:pt>
                <c:pt idx="1143">
                  <c:v>3.322197484790089E-2</c:v>
                </c:pt>
                <c:pt idx="1144">
                  <c:v>3.4640897981026056E-2</c:v>
                </c:pt>
                <c:pt idx="1145">
                  <c:v>3.4617272677723299E-2</c:v>
                </c:pt>
                <c:pt idx="1146">
                  <c:v>3.2634523648953521E-2</c:v>
                </c:pt>
                <c:pt idx="1147">
                  <c:v>3.1101964269672648E-2</c:v>
                </c:pt>
                <c:pt idx="1148">
                  <c:v>3.2000795223789576E-2</c:v>
                </c:pt>
                <c:pt idx="1149">
                  <c:v>3.2736069686699204E-2</c:v>
                </c:pt>
                <c:pt idx="1150">
                  <c:v>2.9687037404139038E-2</c:v>
                </c:pt>
                <c:pt idx="1151">
                  <c:v>3.1365484812092254E-2</c:v>
                </c:pt>
                <c:pt idx="1152">
                  <c:v>2.4927827434237007E-2</c:v>
                </c:pt>
                <c:pt idx="1153">
                  <c:v>2.7378870289851764E-2</c:v>
                </c:pt>
                <c:pt idx="1154">
                  <c:v>2.5687954030403328E-2</c:v>
                </c:pt>
                <c:pt idx="1155">
                  <c:v>2.7479613783224617E-2</c:v>
                </c:pt>
                <c:pt idx="1156">
                  <c:v>2.6761536734529558E-2</c:v>
                </c:pt>
                <c:pt idx="1157">
                  <c:v>3.184452683661676E-2</c:v>
                </c:pt>
                <c:pt idx="1158">
                  <c:v>3.0948733276306727E-2</c:v>
                </c:pt>
                <c:pt idx="1159">
                  <c:v>3.3544428970498218E-2</c:v>
                </c:pt>
                <c:pt idx="1160">
                  <c:v>3.5708506041335596E-2</c:v>
                </c:pt>
                <c:pt idx="1161">
                  <c:v>3.7204564351445424E-2</c:v>
                </c:pt>
                <c:pt idx="1162">
                  <c:v>3.6615526847485563E-2</c:v>
                </c:pt>
                <c:pt idx="1163">
                  <c:v>3.633182154831379E-2</c:v>
                </c:pt>
                <c:pt idx="1164">
                  <c:v>3.5817187664132215E-2</c:v>
                </c:pt>
                <c:pt idx="1165">
                  <c:v>3.2876694161554157E-2</c:v>
                </c:pt>
                <c:pt idx="1166">
                  <c:v>3.2400312297268898E-2</c:v>
                </c:pt>
                <c:pt idx="1167">
                  <c:v>2.9195331321073527E-2</c:v>
                </c:pt>
                <c:pt idx="1168">
                  <c:v>3.2643914653048146E-2</c:v>
                </c:pt>
                <c:pt idx="1169">
                  <c:v>3.4105551730742666E-2</c:v>
                </c:pt>
                <c:pt idx="1170">
                  <c:v>3.5452971751550273E-2</c:v>
                </c:pt>
                <c:pt idx="1171">
                  <c:v>3.3305650348101179E-2</c:v>
                </c:pt>
                <c:pt idx="1172">
                  <c:v>3.3435220173358857E-2</c:v>
                </c:pt>
                <c:pt idx="1173">
                  <c:v>3.1508257234750196E-2</c:v>
                </c:pt>
                <c:pt idx="1174">
                  <c:v>3.373226262853022E-2</c:v>
                </c:pt>
                <c:pt idx="1175">
                  <c:v>3.3012882259123667E-2</c:v>
                </c:pt>
                <c:pt idx="1176">
                  <c:v>3.3397047390484519E-2</c:v>
                </c:pt>
                <c:pt idx="1177">
                  <c:v>3.09506999385127E-2</c:v>
                </c:pt>
                <c:pt idx="1178">
                  <c:v>3.6355392849057991E-2</c:v>
                </c:pt>
                <c:pt idx="1179">
                  <c:v>3.1731818186938515E-2</c:v>
                </c:pt>
                <c:pt idx="1180">
                  <c:v>3.4258375265546238E-2</c:v>
                </c:pt>
                <c:pt idx="1181">
                  <c:v>3.5094908559279651E-2</c:v>
                </c:pt>
                <c:pt idx="1182">
                  <c:v>3.3566641988186055E-2</c:v>
                </c:pt>
                <c:pt idx="1183">
                  <c:v>3.4691424649640555E-2</c:v>
                </c:pt>
                <c:pt idx="1184">
                  <c:v>3.5471327948556106E-2</c:v>
                </c:pt>
                <c:pt idx="1185">
                  <c:v>3.7928198574230479E-2</c:v>
                </c:pt>
                <c:pt idx="1186">
                  <c:v>3.7197729800830706E-2</c:v>
                </c:pt>
                <c:pt idx="1187">
                  <c:v>3.6230950678156251E-2</c:v>
                </c:pt>
                <c:pt idx="1188">
                  <c:v>3.2391701171472664E-2</c:v>
                </c:pt>
                <c:pt idx="1189">
                  <c:v>3.2107001258813071E-2</c:v>
                </c:pt>
                <c:pt idx="1190">
                  <c:v>3.5567278730934987E-2</c:v>
                </c:pt>
                <c:pt idx="1191">
                  <c:v>3.1286412148589689E-2</c:v>
                </c:pt>
                <c:pt idx="1192">
                  <c:v>3.1867315732414796E-2</c:v>
                </c:pt>
                <c:pt idx="1193">
                  <c:v>3.2030382750535991E-2</c:v>
                </c:pt>
                <c:pt idx="1194">
                  <c:v>3.3035972925293949E-2</c:v>
                </c:pt>
                <c:pt idx="1195">
                  <c:v>2.9798744560484133E-2</c:v>
                </c:pt>
                <c:pt idx="1196">
                  <c:v>2.6752076991029435E-2</c:v>
                </c:pt>
                <c:pt idx="1197">
                  <c:v>2.8240564367250681E-2</c:v>
                </c:pt>
                <c:pt idx="1198">
                  <c:v>3.1102240655476475E-2</c:v>
                </c:pt>
                <c:pt idx="1199">
                  <c:v>3.2652691090947018E-2</c:v>
                </c:pt>
                <c:pt idx="1200">
                  <c:v>2.9856900841092337E-2</c:v>
                </c:pt>
                <c:pt idx="1201">
                  <c:v>3.2666434013452511E-2</c:v>
                </c:pt>
                <c:pt idx="1202">
                  <c:v>3.0017589025826623E-2</c:v>
                </c:pt>
                <c:pt idx="1203">
                  <c:v>3.010925494491886E-2</c:v>
                </c:pt>
                <c:pt idx="1204">
                  <c:v>2.9273738754964255E-2</c:v>
                </c:pt>
                <c:pt idx="1205">
                  <c:v>2.8269591975238113E-2</c:v>
                </c:pt>
                <c:pt idx="1206">
                  <c:v>2.8323989622278414E-2</c:v>
                </c:pt>
                <c:pt idx="1207">
                  <c:v>2.8922640015674697E-2</c:v>
                </c:pt>
                <c:pt idx="1208">
                  <c:v>3.0091379564041787E-2</c:v>
                </c:pt>
                <c:pt idx="1209">
                  <c:v>3.1117747169261949E-2</c:v>
                </c:pt>
                <c:pt idx="1210">
                  <c:v>2.5787758818603443E-2</c:v>
                </c:pt>
                <c:pt idx="1211">
                  <c:v>2.6731198875259193E-2</c:v>
                </c:pt>
                <c:pt idx="1212">
                  <c:v>2.4948666426176817E-2</c:v>
                </c:pt>
                <c:pt idx="1213">
                  <c:v>2.3880382785759609E-2</c:v>
                </c:pt>
                <c:pt idx="1214">
                  <c:v>2.2941095879708322E-2</c:v>
                </c:pt>
                <c:pt idx="1215">
                  <c:v>2.3704293917918267E-2</c:v>
                </c:pt>
                <c:pt idx="1216">
                  <c:v>2.2921951427678295E-2</c:v>
                </c:pt>
                <c:pt idx="1217">
                  <c:v>2.1824207523914993E-2</c:v>
                </c:pt>
                <c:pt idx="1218">
                  <c:v>1.687656904269326E-2</c:v>
                </c:pt>
                <c:pt idx="1219">
                  <c:v>2.3612534813248869E-2</c:v>
                </c:pt>
                <c:pt idx="1220">
                  <c:v>2.4073846943922318E-2</c:v>
                </c:pt>
                <c:pt idx="1221">
                  <c:v>2.370329933367411E-2</c:v>
                </c:pt>
                <c:pt idx="1222">
                  <c:v>2.2320803670608722E-2</c:v>
                </c:pt>
                <c:pt idx="1223">
                  <c:v>1.9934259504323808E-2</c:v>
                </c:pt>
                <c:pt idx="1224">
                  <c:v>1.6181180025464037E-2</c:v>
                </c:pt>
                <c:pt idx="1225">
                  <c:v>1.7467105480521505E-2</c:v>
                </c:pt>
                <c:pt idx="1226">
                  <c:v>1.6268831622580558E-2</c:v>
                </c:pt>
                <c:pt idx="1227">
                  <c:v>1.4378967824918602E-2</c:v>
                </c:pt>
                <c:pt idx="1228">
                  <c:v>1.5770747400171418E-2</c:v>
                </c:pt>
                <c:pt idx="1229">
                  <c:v>1.7476671260929343E-2</c:v>
                </c:pt>
                <c:pt idx="1230">
                  <c:v>1.7887014366737928E-2</c:v>
                </c:pt>
                <c:pt idx="1231">
                  <c:v>1.7990376456624414E-2</c:v>
                </c:pt>
                <c:pt idx="1232">
                  <c:v>2.4438985752404142E-2</c:v>
                </c:pt>
                <c:pt idx="1233">
                  <c:v>2.5601007670816509E-2</c:v>
                </c:pt>
                <c:pt idx="1234">
                  <c:v>2.437936231719955E-2</c:v>
                </c:pt>
                <c:pt idx="1235">
                  <c:v>2.3320146080234475E-2</c:v>
                </c:pt>
                <c:pt idx="1236">
                  <c:v>2.6597192159354875E-2</c:v>
                </c:pt>
                <c:pt idx="1237">
                  <c:v>2.5417425613105518E-2</c:v>
                </c:pt>
                <c:pt idx="1238">
                  <c:v>1.873068260768395E-2</c:v>
                </c:pt>
                <c:pt idx="1239">
                  <c:v>2.4089963313055494E-2</c:v>
                </c:pt>
                <c:pt idx="1240">
                  <c:v>2.4834256194097987E-2</c:v>
                </c:pt>
                <c:pt idx="1241">
                  <c:v>2.6349957498195686E-2</c:v>
                </c:pt>
                <c:pt idx="1242">
                  <c:v>2.6322573646532406E-2</c:v>
                </c:pt>
                <c:pt idx="1243">
                  <c:v>2.6460898829560313E-2</c:v>
                </c:pt>
                <c:pt idx="1244">
                  <c:v>2.2292256551714542E-2</c:v>
                </c:pt>
                <c:pt idx="1245">
                  <c:v>2.934627192571632E-2</c:v>
                </c:pt>
                <c:pt idx="1246">
                  <c:v>3.1153234514720907E-2</c:v>
                </c:pt>
                <c:pt idx="1247">
                  <c:v>3.1011344744651524E-2</c:v>
                </c:pt>
                <c:pt idx="1248">
                  <c:v>2.9390811668410954E-2</c:v>
                </c:pt>
                <c:pt idx="1249">
                  <c:v>2.8650060740759962E-2</c:v>
                </c:pt>
                <c:pt idx="1250">
                  <c:v>2.9948387429946752E-2</c:v>
                </c:pt>
                <c:pt idx="1251">
                  <c:v>2.449552373791513E-2</c:v>
                </c:pt>
                <c:pt idx="1252">
                  <c:v>2.7151221095816191E-2</c:v>
                </c:pt>
                <c:pt idx="1253">
                  <c:v>3.0101455329279794E-2</c:v>
                </c:pt>
                <c:pt idx="1254">
                  <c:v>2.8568350226548425E-2</c:v>
                </c:pt>
                <c:pt idx="1255">
                  <c:v>3.3298241468729568E-2</c:v>
                </c:pt>
                <c:pt idx="1256">
                  <c:v>2.9724550522752535E-2</c:v>
                </c:pt>
                <c:pt idx="1257">
                  <c:v>2.4755343766023577E-2</c:v>
                </c:pt>
                <c:pt idx="1258">
                  <c:v>2.6999411639013246E-2</c:v>
                </c:pt>
                <c:pt idx="1259">
                  <c:v>2.4178410666482859E-2</c:v>
                </c:pt>
                <c:pt idx="1260">
                  <c:v>2.3990546543142342E-2</c:v>
                </c:pt>
                <c:pt idx="1261">
                  <c:v>2.4708776389556934E-2</c:v>
                </c:pt>
                <c:pt idx="1262">
                  <c:v>2.4616186780055328E-2</c:v>
                </c:pt>
                <c:pt idx="1263">
                  <c:v>2.2991344892011153E-2</c:v>
                </c:pt>
                <c:pt idx="1264">
                  <c:v>2.371097770538759E-2</c:v>
                </c:pt>
                <c:pt idx="1265">
                  <c:v>1.9705343003518956E-2</c:v>
                </c:pt>
                <c:pt idx="1266">
                  <c:v>2.1016149413992824E-2</c:v>
                </c:pt>
                <c:pt idx="1267">
                  <c:v>1.8533343305558683E-2</c:v>
                </c:pt>
                <c:pt idx="1268">
                  <c:v>1.8083607242258468E-2</c:v>
                </c:pt>
                <c:pt idx="1269">
                  <c:v>1.7472102844910336E-2</c:v>
                </c:pt>
                <c:pt idx="1270">
                  <c:v>1.7861404911836284E-2</c:v>
                </c:pt>
                <c:pt idx="1271">
                  <c:v>1.8329614524035427E-2</c:v>
                </c:pt>
                <c:pt idx="1272">
                  <c:v>1.4727194599063544E-2</c:v>
                </c:pt>
                <c:pt idx="1273">
                  <c:v>1.6646368522012376E-2</c:v>
                </c:pt>
                <c:pt idx="1274">
                  <c:v>1.8527174134856429E-2</c:v>
                </c:pt>
                <c:pt idx="1275">
                  <c:v>1.8638080048054086E-2</c:v>
                </c:pt>
                <c:pt idx="1276">
                  <c:v>2.0329237364169705E-2</c:v>
                </c:pt>
                <c:pt idx="1277">
                  <c:v>2.172053265004853E-2</c:v>
                </c:pt>
                <c:pt idx="1278">
                  <c:v>2.3102440854403172E-2</c:v>
                </c:pt>
                <c:pt idx="1279">
                  <c:v>2.2586297830155089E-2</c:v>
                </c:pt>
                <c:pt idx="1280">
                  <c:v>2.2733883584429456E-2</c:v>
                </c:pt>
                <c:pt idx="1281">
                  <c:v>2.134702291769168E-2</c:v>
                </c:pt>
                <c:pt idx="1282">
                  <c:v>2.149177929433338E-2</c:v>
                </c:pt>
                <c:pt idx="1283">
                  <c:v>2.6337209441856305E-2</c:v>
                </c:pt>
                <c:pt idx="1284">
                  <c:v>3.014446324711597E-2</c:v>
                </c:pt>
                <c:pt idx="1285">
                  <c:v>3.2954279596754073E-2</c:v>
                </c:pt>
                <c:pt idx="1286">
                  <c:v>3.2116438473567065E-2</c:v>
                </c:pt>
                <c:pt idx="1287">
                  <c:v>2.9158558458910334E-2</c:v>
                </c:pt>
                <c:pt idx="1288">
                  <c:v>2.7177041242970362E-2</c:v>
                </c:pt>
                <c:pt idx="1289">
                  <c:v>2.4926499572567321E-2</c:v>
                </c:pt>
                <c:pt idx="1290">
                  <c:v>2.3778040963782412E-2</c:v>
                </c:pt>
                <c:pt idx="1291">
                  <c:v>2.3629338937022206E-2</c:v>
                </c:pt>
                <c:pt idx="1292">
                  <c:v>3.2966395800863448E-2</c:v>
                </c:pt>
                <c:pt idx="1293">
                  <c:v>2.8591572181459104E-2</c:v>
                </c:pt>
                <c:pt idx="1294">
                  <c:v>2.4080812291386765E-2</c:v>
                </c:pt>
                <c:pt idx="1295">
                  <c:v>2.9705613000964182E-2</c:v>
                </c:pt>
                <c:pt idx="1296">
                  <c:v>2.4084111069902842E-2</c:v>
                </c:pt>
                <c:pt idx="1297">
                  <c:v>2.0845876026132748E-2</c:v>
                </c:pt>
                <c:pt idx="1298">
                  <c:v>1.8413638747191395E-2</c:v>
                </c:pt>
                <c:pt idx="1299">
                  <c:v>1.9014693395802494E-2</c:v>
                </c:pt>
                <c:pt idx="1300">
                  <c:v>2.1937240980216512E-2</c:v>
                </c:pt>
                <c:pt idx="1301">
                  <c:v>2.177681398639289E-2</c:v>
                </c:pt>
                <c:pt idx="1302">
                  <c:v>2.1812898736376256E-2</c:v>
                </c:pt>
                <c:pt idx="1303">
                  <c:v>1.8895299494904663E-2</c:v>
                </c:pt>
                <c:pt idx="1304">
                  <c:v>1.9199890572492981E-2</c:v>
                </c:pt>
                <c:pt idx="1305">
                  <c:v>1.86409262222678E-2</c:v>
                </c:pt>
                <c:pt idx="1306">
                  <c:v>2.2475241908565119E-2</c:v>
                </c:pt>
                <c:pt idx="1307">
                  <c:v>2.1643718098519508E-2</c:v>
                </c:pt>
                <c:pt idx="1308">
                  <c:v>1.8793741650010992E-2</c:v>
                </c:pt>
                <c:pt idx="1309">
                  <c:v>7.9518251329283012E-3</c:v>
                </c:pt>
                <c:pt idx="1310">
                  <c:v>1.9831135263160202E-2</c:v>
                </c:pt>
                <c:pt idx="1311">
                  <c:v>1.2419480319128474E-2</c:v>
                </c:pt>
                <c:pt idx="1312">
                  <c:v>5.4875117370626943E-3</c:v>
                </c:pt>
                <c:pt idx="1313">
                  <c:v>5.4875117370626943E-3</c:v>
                </c:pt>
                <c:pt idx="1314">
                  <c:v>1.8953093446550343E-2</c:v>
                </c:pt>
                <c:pt idx="1315">
                  <c:v>1.8245068092130497E-2</c:v>
                </c:pt>
                <c:pt idx="1316">
                  <c:v>1.8791296975869509E-2</c:v>
                </c:pt>
                <c:pt idx="1317">
                  <c:v>1.9904515992102995E-2</c:v>
                </c:pt>
                <c:pt idx="1318">
                  <c:v>2.0080300177858775E-2</c:v>
                </c:pt>
                <c:pt idx="1319">
                  <c:v>2.0080300177858775E-2</c:v>
                </c:pt>
                <c:pt idx="1320">
                  <c:v>2.041319329850037E-2</c:v>
                </c:pt>
                <c:pt idx="1321">
                  <c:v>2.1236029242379575E-2</c:v>
                </c:pt>
                <c:pt idx="1322">
                  <c:v>1.5730974182208379E-2</c:v>
                </c:pt>
                <c:pt idx="1323">
                  <c:v>1.6341345013010902E-2</c:v>
                </c:pt>
                <c:pt idx="1324">
                  <c:v>1.8728178128307838E-2</c:v>
                </c:pt>
                <c:pt idx="1325">
                  <c:v>1.8915459909590916E-2</c:v>
                </c:pt>
                <c:pt idx="1326">
                  <c:v>1.9911375603834075E-2</c:v>
                </c:pt>
                <c:pt idx="1327">
                  <c:v>2.0110489359872415E-2</c:v>
                </c:pt>
                <c:pt idx="1328">
                  <c:v>1.5636322667537787E-2</c:v>
                </c:pt>
                <c:pt idx="1329">
                  <c:v>1.9040674395424621E-2</c:v>
                </c:pt>
                <c:pt idx="1330">
                  <c:v>9.4680417040379702E-3</c:v>
                </c:pt>
                <c:pt idx="1331">
                  <c:v>1.9889064582914995E-2</c:v>
                </c:pt>
                <c:pt idx="1332">
                  <c:v>1.933150065893182E-2</c:v>
                </c:pt>
                <c:pt idx="1333">
                  <c:v>1.8464532256460681E-2</c:v>
                </c:pt>
                <c:pt idx="1334">
                  <c:v>2.2062537573968463E-2</c:v>
                </c:pt>
                <c:pt idx="1335">
                  <c:v>2.1340535074634241E-2</c:v>
                </c:pt>
                <c:pt idx="1336">
                  <c:v>2.2040885177842511E-2</c:v>
                </c:pt>
                <c:pt idx="1337">
                  <c:v>1.4135440987693751E-2</c:v>
                </c:pt>
                <c:pt idx="1338">
                  <c:v>1.2288624814180018E-2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ABB-445C-8544-9B1906CC0FBE}"/>
            </c:ext>
          </c:extLst>
        </c:ser>
        <c:ser>
          <c:idx val="2"/>
          <c:order val="2"/>
          <c:tx>
            <c:strRef>
              <c:f>Sheet6!$D$1:$D$157</c:f>
              <c:strCache>
                <c:ptCount val="157"/>
                <c:pt idx="0">
                  <c:v>WBCPC Margin to first call 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Sheet6!$A$158:$A$2849</c:f>
              <c:numCache>
                <c:formatCode>d/mm/yy;@</c:formatCode>
                <c:ptCount val="2692"/>
                <c:pt idx="0">
                  <c:v>40823</c:v>
                </c:pt>
                <c:pt idx="1">
                  <c:v>40826</c:v>
                </c:pt>
                <c:pt idx="2">
                  <c:v>40827</c:v>
                </c:pt>
                <c:pt idx="3">
                  <c:v>40828</c:v>
                </c:pt>
                <c:pt idx="4">
                  <c:v>40829</c:v>
                </c:pt>
                <c:pt idx="5">
                  <c:v>40830</c:v>
                </c:pt>
                <c:pt idx="6">
                  <c:v>40833</c:v>
                </c:pt>
                <c:pt idx="7">
                  <c:v>40834</c:v>
                </c:pt>
                <c:pt idx="8">
                  <c:v>40835</c:v>
                </c:pt>
                <c:pt idx="9">
                  <c:v>40836</c:v>
                </c:pt>
                <c:pt idx="10">
                  <c:v>40837</c:v>
                </c:pt>
                <c:pt idx="11">
                  <c:v>40840</c:v>
                </c:pt>
                <c:pt idx="12">
                  <c:v>40841</c:v>
                </c:pt>
                <c:pt idx="13">
                  <c:v>40842</c:v>
                </c:pt>
                <c:pt idx="14">
                  <c:v>40843</c:v>
                </c:pt>
                <c:pt idx="15">
                  <c:v>40844</c:v>
                </c:pt>
                <c:pt idx="16">
                  <c:v>40847</c:v>
                </c:pt>
                <c:pt idx="17">
                  <c:v>40848</c:v>
                </c:pt>
                <c:pt idx="18">
                  <c:v>40849</c:v>
                </c:pt>
                <c:pt idx="19">
                  <c:v>40850</c:v>
                </c:pt>
                <c:pt idx="20">
                  <c:v>40851</c:v>
                </c:pt>
                <c:pt idx="21">
                  <c:v>40854</c:v>
                </c:pt>
                <c:pt idx="22">
                  <c:v>40855</c:v>
                </c:pt>
                <c:pt idx="23">
                  <c:v>40856</c:v>
                </c:pt>
                <c:pt idx="24">
                  <c:v>40857</c:v>
                </c:pt>
                <c:pt idx="25">
                  <c:v>40858</c:v>
                </c:pt>
                <c:pt idx="26">
                  <c:v>40861</c:v>
                </c:pt>
                <c:pt idx="27">
                  <c:v>40862</c:v>
                </c:pt>
                <c:pt idx="28">
                  <c:v>40863</c:v>
                </c:pt>
                <c:pt idx="29">
                  <c:v>40864</c:v>
                </c:pt>
                <c:pt idx="30">
                  <c:v>40865</c:v>
                </c:pt>
                <c:pt idx="31">
                  <c:v>40868</c:v>
                </c:pt>
                <c:pt idx="32">
                  <c:v>40869</c:v>
                </c:pt>
                <c:pt idx="33">
                  <c:v>40870</c:v>
                </c:pt>
                <c:pt idx="34">
                  <c:v>40871</c:v>
                </c:pt>
                <c:pt idx="35">
                  <c:v>40872</c:v>
                </c:pt>
                <c:pt idx="36">
                  <c:v>40875</c:v>
                </c:pt>
                <c:pt idx="37">
                  <c:v>40876</c:v>
                </c:pt>
                <c:pt idx="38">
                  <c:v>40877</c:v>
                </c:pt>
                <c:pt idx="39">
                  <c:v>40878</c:v>
                </c:pt>
                <c:pt idx="40">
                  <c:v>40879</c:v>
                </c:pt>
                <c:pt idx="41">
                  <c:v>40882</c:v>
                </c:pt>
                <c:pt idx="42">
                  <c:v>40883</c:v>
                </c:pt>
                <c:pt idx="43">
                  <c:v>40884</c:v>
                </c:pt>
                <c:pt idx="44">
                  <c:v>40885</c:v>
                </c:pt>
                <c:pt idx="45">
                  <c:v>40886</c:v>
                </c:pt>
                <c:pt idx="46">
                  <c:v>40889</c:v>
                </c:pt>
                <c:pt idx="47">
                  <c:v>40890</c:v>
                </c:pt>
                <c:pt idx="48">
                  <c:v>40891</c:v>
                </c:pt>
                <c:pt idx="49">
                  <c:v>40892</c:v>
                </c:pt>
                <c:pt idx="50">
                  <c:v>40893</c:v>
                </c:pt>
                <c:pt idx="51">
                  <c:v>40896</c:v>
                </c:pt>
                <c:pt idx="52">
                  <c:v>40897</c:v>
                </c:pt>
                <c:pt idx="53">
                  <c:v>40898</c:v>
                </c:pt>
                <c:pt idx="54">
                  <c:v>40899</c:v>
                </c:pt>
                <c:pt idx="55">
                  <c:v>40905</c:v>
                </c:pt>
                <c:pt idx="56">
                  <c:v>40906</c:v>
                </c:pt>
                <c:pt idx="57">
                  <c:v>40907</c:v>
                </c:pt>
                <c:pt idx="58">
                  <c:v>40911</c:v>
                </c:pt>
                <c:pt idx="59">
                  <c:v>40912</c:v>
                </c:pt>
                <c:pt idx="60">
                  <c:v>40913</c:v>
                </c:pt>
                <c:pt idx="61">
                  <c:v>40914</c:v>
                </c:pt>
                <c:pt idx="62">
                  <c:v>40917</c:v>
                </c:pt>
                <c:pt idx="63">
                  <c:v>40918</c:v>
                </c:pt>
                <c:pt idx="64">
                  <c:v>40919</c:v>
                </c:pt>
                <c:pt idx="65">
                  <c:v>40920</c:v>
                </c:pt>
                <c:pt idx="66">
                  <c:v>40921</c:v>
                </c:pt>
                <c:pt idx="67">
                  <c:v>40924</c:v>
                </c:pt>
                <c:pt idx="68">
                  <c:v>40925</c:v>
                </c:pt>
                <c:pt idx="69">
                  <c:v>40926</c:v>
                </c:pt>
                <c:pt idx="70">
                  <c:v>40927</c:v>
                </c:pt>
                <c:pt idx="71">
                  <c:v>40928</c:v>
                </c:pt>
                <c:pt idx="72">
                  <c:v>40931</c:v>
                </c:pt>
                <c:pt idx="73">
                  <c:v>40932</c:v>
                </c:pt>
                <c:pt idx="74">
                  <c:v>40933</c:v>
                </c:pt>
                <c:pt idx="75">
                  <c:v>40935</c:v>
                </c:pt>
                <c:pt idx="76">
                  <c:v>40938</c:v>
                </c:pt>
                <c:pt idx="77">
                  <c:v>40939</c:v>
                </c:pt>
                <c:pt idx="78">
                  <c:v>40940</c:v>
                </c:pt>
                <c:pt idx="79">
                  <c:v>40941</c:v>
                </c:pt>
                <c:pt idx="80">
                  <c:v>40942</c:v>
                </c:pt>
                <c:pt idx="81">
                  <c:v>40945</c:v>
                </c:pt>
                <c:pt idx="82">
                  <c:v>40946</c:v>
                </c:pt>
                <c:pt idx="83">
                  <c:v>40947</c:v>
                </c:pt>
                <c:pt idx="84">
                  <c:v>40948</c:v>
                </c:pt>
                <c:pt idx="85">
                  <c:v>40949</c:v>
                </c:pt>
                <c:pt idx="86">
                  <c:v>40952</c:v>
                </c:pt>
                <c:pt idx="87">
                  <c:v>40953</c:v>
                </c:pt>
                <c:pt idx="88">
                  <c:v>40954</c:v>
                </c:pt>
                <c:pt idx="89">
                  <c:v>40955</c:v>
                </c:pt>
                <c:pt idx="90">
                  <c:v>40956</c:v>
                </c:pt>
                <c:pt idx="91">
                  <c:v>40959</c:v>
                </c:pt>
                <c:pt idx="92">
                  <c:v>40960</c:v>
                </c:pt>
                <c:pt idx="93">
                  <c:v>40961</c:v>
                </c:pt>
                <c:pt idx="94">
                  <c:v>40962</c:v>
                </c:pt>
                <c:pt idx="95">
                  <c:v>40963</c:v>
                </c:pt>
                <c:pt idx="96">
                  <c:v>40966</c:v>
                </c:pt>
                <c:pt idx="97">
                  <c:v>40967</c:v>
                </c:pt>
                <c:pt idx="98">
                  <c:v>40968</c:v>
                </c:pt>
                <c:pt idx="99">
                  <c:v>40969</c:v>
                </c:pt>
                <c:pt idx="100">
                  <c:v>40970</c:v>
                </c:pt>
                <c:pt idx="101">
                  <c:v>40973</c:v>
                </c:pt>
                <c:pt idx="102">
                  <c:v>40974</c:v>
                </c:pt>
                <c:pt idx="103">
                  <c:v>40975</c:v>
                </c:pt>
                <c:pt idx="104">
                  <c:v>40976</c:v>
                </c:pt>
                <c:pt idx="105">
                  <c:v>40977</c:v>
                </c:pt>
                <c:pt idx="106">
                  <c:v>40980</c:v>
                </c:pt>
                <c:pt idx="107">
                  <c:v>40981</c:v>
                </c:pt>
                <c:pt idx="108">
                  <c:v>40982</c:v>
                </c:pt>
                <c:pt idx="109">
                  <c:v>40983</c:v>
                </c:pt>
                <c:pt idx="110">
                  <c:v>40984</c:v>
                </c:pt>
                <c:pt idx="111">
                  <c:v>40987</c:v>
                </c:pt>
                <c:pt idx="112">
                  <c:v>40988</c:v>
                </c:pt>
                <c:pt idx="113">
                  <c:v>40989</c:v>
                </c:pt>
                <c:pt idx="114">
                  <c:v>40990</c:v>
                </c:pt>
                <c:pt idx="115">
                  <c:v>40991</c:v>
                </c:pt>
                <c:pt idx="116">
                  <c:v>40994</c:v>
                </c:pt>
                <c:pt idx="117">
                  <c:v>40995</c:v>
                </c:pt>
                <c:pt idx="118">
                  <c:v>40996</c:v>
                </c:pt>
                <c:pt idx="119">
                  <c:v>40997</c:v>
                </c:pt>
                <c:pt idx="120">
                  <c:v>40998</c:v>
                </c:pt>
                <c:pt idx="121">
                  <c:v>41001</c:v>
                </c:pt>
                <c:pt idx="122">
                  <c:v>41002</c:v>
                </c:pt>
                <c:pt idx="123">
                  <c:v>41003</c:v>
                </c:pt>
                <c:pt idx="124">
                  <c:v>41004</c:v>
                </c:pt>
                <c:pt idx="125">
                  <c:v>41009</c:v>
                </c:pt>
                <c:pt idx="126">
                  <c:v>41010</c:v>
                </c:pt>
                <c:pt idx="127">
                  <c:v>41011</c:v>
                </c:pt>
                <c:pt idx="128">
                  <c:v>41012</c:v>
                </c:pt>
                <c:pt idx="129">
                  <c:v>41015</c:v>
                </c:pt>
                <c:pt idx="130">
                  <c:v>41016</c:v>
                </c:pt>
                <c:pt idx="131">
                  <c:v>41017</c:v>
                </c:pt>
                <c:pt idx="132">
                  <c:v>41018</c:v>
                </c:pt>
                <c:pt idx="133">
                  <c:v>41019</c:v>
                </c:pt>
                <c:pt idx="134">
                  <c:v>41022</c:v>
                </c:pt>
                <c:pt idx="135">
                  <c:v>41023</c:v>
                </c:pt>
                <c:pt idx="136">
                  <c:v>41025</c:v>
                </c:pt>
                <c:pt idx="137">
                  <c:v>41026</c:v>
                </c:pt>
                <c:pt idx="138">
                  <c:v>41029</c:v>
                </c:pt>
                <c:pt idx="139">
                  <c:v>41030</c:v>
                </c:pt>
                <c:pt idx="140">
                  <c:v>41031</c:v>
                </c:pt>
                <c:pt idx="141">
                  <c:v>41032</c:v>
                </c:pt>
                <c:pt idx="142">
                  <c:v>41033</c:v>
                </c:pt>
                <c:pt idx="143">
                  <c:v>41036</c:v>
                </c:pt>
                <c:pt idx="144">
                  <c:v>41037</c:v>
                </c:pt>
                <c:pt idx="145">
                  <c:v>41038</c:v>
                </c:pt>
                <c:pt idx="146">
                  <c:v>41039</c:v>
                </c:pt>
                <c:pt idx="147">
                  <c:v>41040</c:v>
                </c:pt>
                <c:pt idx="148">
                  <c:v>41043</c:v>
                </c:pt>
                <c:pt idx="149">
                  <c:v>41044</c:v>
                </c:pt>
                <c:pt idx="150">
                  <c:v>41045</c:v>
                </c:pt>
                <c:pt idx="151">
                  <c:v>41046</c:v>
                </c:pt>
                <c:pt idx="152">
                  <c:v>41047</c:v>
                </c:pt>
                <c:pt idx="153">
                  <c:v>41050</c:v>
                </c:pt>
                <c:pt idx="154">
                  <c:v>41051</c:v>
                </c:pt>
                <c:pt idx="155">
                  <c:v>41052</c:v>
                </c:pt>
                <c:pt idx="156">
                  <c:v>41053</c:v>
                </c:pt>
                <c:pt idx="157">
                  <c:v>41054</c:v>
                </c:pt>
                <c:pt idx="158">
                  <c:v>41057</c:v>
                </c:pt>
                <c:pt idx="159">
                  <c:v>41058</c:v>
                </c:pt>
                <c:pt idx="160">
                  <c:v>41059</c:v>
                </c:pt>
                <c:pt idx="161">
                  <c:v>41060</c:v>
                </c:pt>
                <c:pt idx="162">
                  <c:v>41061</c:v>
                </c:pt>
                <c:pt idx="163">
                  <c:v>41064</c:v>
                </c:pt>
                <c:pt idx="164">
                  <c:v>41065</c:v>
                </c:pt>
                <c:pt idx="165">
                  <c:v>41066</c:v>
                </c:pt>
                <c:pt idx="166">
                  <c:v>41067</c:v>
                </c:pt>
                <c:pt idx="167">
                  <c:v>41068</c:v>
                </c:pt>
                <c:pt idx="168">
                  <c:v>41072</c:v>
                </c:pt>
                <c:pt idx="169">
                  <c:v>41073</c:v>
                </c:pt>
                <c:pt idx="170">
                  <c:v>41074</c:v>
                </c:pt>
                <c:pt idx="171">
                  <c:v>41075</c:v>
                </c:pt>
                <c:pt idx="172">
                  <c:v>41078</c:v>
                </c:pt>
                <c:pt idx="173">
                  <c:v>41079</c:v>
                </c:pt>
                <c:pt idx="174">
                  <c:v>41080</c:v>
                </c:pt>
                <c:pt idx="175">
                  <c:v>41081</c:v>
                </c:pt>
                <c:pt idx="176">
                  <c:v>41082</c:v>
                </c:pt>
                <c:pt idx="177">
                  <c:v>41085</c:v>
                </c:pt>
                <c:pt idx="178">
                  <c:v>41086</c:v>
                </c:pt>
                <c:pt idx="179">
                  <c:v>41087</c:v>
                </c:pt>
                <c:pt idx="180">
                  <c:v>41088</c:v>
                </c:pt>
                <c:pt idx="181">
                  <c:v>41089</c:v>
                </c:pt>
                <c:pt idx="182">
                  <c:v>41092</c:v>
                </c:pt>
                <c:pt idx="183">
                  <c:v>41093</c:v>
                </c:pt>
                <c:pt idx="184">
                  <c:v>41094</c:v>
                </c:pt>
                <c:pt idx="185">
                  <c:v>41095</c:v>
                </c:pt>
                <c:pt idx="186">
                  <c:v>41096</c:v>
                </c:pt>
                <c:pt idx="187">
                  <c:v>41099</c:v>
                </c:pt>
                <c:pt idx="188">
                  <c:v>41100</c:v>
                </c:pt>
                <c:pt idx="189">
                  <c:v>41101</c:v>
                </c:pt>
                <c:pt idx="190">
                  <c:v>41102</c:v>
                </c:pt>
                <c:pt idx="191">
                  <c:v>41103</c:v>
                </c:pt>
                <c:pt idx="192">
                  <c:v>41106</c:v>
                </c:pt>
                <c:pt idx="193">
                  <c:v>41107</c:v>
                </c:pt>
                <c:pt idx="194">
                  <c:v>41108</c:v>
                </c:pt>
                <c:pt idx="195">
                  <c:v>41109</c:v>
                </c:pt>
                <c:pt idx="196">
                  <c:v>41110</c:v>
                </c:pt>
                <c:pt idx="197">
                  <c:v>41113</c:v>
                </c:pt>
                <c:pt idx="198">
                  <c:v>41114</c:v>
                </c:pt>
                <c:pt idx="199">
                  <c:v>41115</c:v>
                </c:pt>
                <c:pt idx="200">
                  <c:v>41116</c:v>
                </c:pt>
                <c:pt idx="201">
                  <c:v>41117</c:v>
                </c:pt>
                <c:pt idx="202">
                  <c:v>41120</c:v>
                </c:pt>
                <c:pt idx="203">
                  <c:v>41121</c:v>
                </c:pt>
                <c:pt idx="204">
                  <c:v>41122</c:v>
                </c:pt>
                <c:pt idx="205">
                  <c:v>41123</c:v>
                </c:pt>
                <c:pt idx="206">
                  <c:v>41124</c:v>
                </c:pt>
                <c:pt idx="207">
                  <c:v>41127</c:v>
                </c:pt>
                <c:pt idx="208">
                  <c:v>41128</c:v>
                </c:pt>
                <c:pt idx="209">
                  <c:v>41129</c:v>
                </c:pt>
                <c:pt idx="210">
                  <c:v>41130</c:v>
                </c:pt>
                <c:pt idx="211">
                  <c:v>41131</c:v>
                </c:pt>
                <c:pt idx="212">
                  <c:v>41134</c:v>
                </c:pt>
                <c:pt idx="213">
                  <c:v>41135</c:v>
                </c:pt>
                <c:pt idx="214">
                  <c:v>41136</c:v>
                </c:pt>
                <c:pt idx="215">
                  <c:v>41137</c:v>
                </c:pt>
                <c:pt idx="216">
                  <c:v>41138</c:v>
                </c:pt>
                <c:pt idx="217">
                  <c:v>41141</c:v>
                </c:pt>
                <c:pt idx="218">
                  <c:v>41142</c:v>
                </c:pt>
                <c:pt idx="219">
                  <c:v>41143</c:v>
                </c:pt>
                <c:pt idx="220">
                  <c:v>41144</c:v>
                </c:pt>
                <c:pt idx="221">
                  <c:v>41145</c:v>
                </c:pt>
                <c:pt idx="222">
                  <c:v>41148</c:v>
                </c:pt>
                <c:pt idx="223">
                  <c:v>41149</c:v>
                </c:pt>
                <c:pt idx="224">
                  <c:v>41150</c:v>
                </c:pt>
                <c:pt idx="225">
                  <c:v>41151</c:v>
                </c:pt>
                <c:pt idx="226">
                  <c:v>41152</c:v>
                </c:pt>
                <c:pt idx="227">
                  <c:v>41155</c:v>
                </c:pt>
                <c:pt idx="228">
                  <c:v>41156</c:v>
                </c:pt>
                <c:pt idx="229">
                  <c:v>41157</c:v>
                </c:pt>
                <c:pt idx="230">
                  <c:v>41158</c:v>
                </c:pt>
                <c:pt idx="231">
                  <c:v>41159</c:v>
                </c:pt>
                <c:pt idx="232">
                  <c:v>41162</c:v>
                </c:pt>
                <c:pt idx="233">
                  <c:v>41163</c:v>
                </c:pt>
                <c:pt idx="234">
                  <c:v>41164</c:v>
                </c:pt>
                <c:pt idx="235">
                  <c:v>41165</c:v>
                </c:pt>
                <c:pt idx="236">
                  <c:v>41166</c:v>
                </c:pt>
                <c:pt idx="237">
                  <c:v>41169</c:v>
                </c:pt>
                <c:pt idx="238">
                  <c:v>41170</c:v>
                </c:pt>
                <c:pt idx="239">
                  <c:v>41171</c:v>
                </c:pt>
                <c:pt idx="240">
                  <c:v>41172</c:v>
                </c:pt>
                <c:pt idx="241">
                  <c:v>41173</c:v>
                </c:pt>
                <c:pt idx="242">
                  <c:v>41176</c:v>
                </c:pt>
                <c:pt idx="243">
                  <c:v>41177</c:v>
                </c:pt>
                <c:pt idx="244">
                  <c:v>41178</c:v>
                </c:pt>
                <c:pt idx="245">
                  <c:v>41179</c:v>
                </c:pt>
                <c:pt idx="246">
                  <c:v>41180</c:v>
                </c:pt>
                <c:pt idx="247">
                  <c:v>41183</c:v>
                </c:pt>
                <c:pt idx="248">
                  <c:v>41184</c:v>
                </c:pt>
                <c:pt idx="249">
                  <c:v>41185</c:v>
                </c:pt>
                <c:pt idx="250">
                  <c:v>41186</c:v>
                </c:pt>
                <c:pt idx="251">
                  <c:v>41187</c:v>
                </c:pt>
                <c:pt idx="252">
                  <c:v>41190</c:v>
                </c:pt>
                <c:pt idx="253">
                  <c:v>41191</c:v>
                </c:pt>
                <c:pt idx="254">
                  <c:v>41192</c:v>
                </c:pt>
                <c:pt idx="255">
                  <c:v>41193</c:v>
                </c:pt>
                <c:pt idx="256">
                  <c:v>41194</c:v>
                </c:pt>
                <c:pt idx="257">
                  <c:v>41197</c:v>
                </c:pt>
                <c:pt idx="258">
                  <c:v>41198</c:v>
                </c:pt>
                <c:pt idx="259">
                  <c:v>41199</c:v>
                </c:pt>
                <c:pt idx="260">
                  <c:v>41200</c:v>
                </c:pt>
                <c:pt idx="261">
                  <c:v>41201</c:v>
                </c:pt>
                <c:pt idx="262">
                  <c:v>41204</c:v>
                </c:pt>
                <c:pt idx="263">
                  <c:v>41205</c:v>
                </c:pt>
                <c:pt idx="264">
                  <c:v>41206</c:v>
                </c:pt>
                <c:pt idx="265">
                  <c:v>41207</c:v>
                </c:pt>
                <c:pt idx="266">
                  <c:v>41208</c:v>
                </c:pt>
                <c:pt idx="267">
                  <c:v>41211</c:v>
                </c:pt>
                <c:pt idx="268">
                  <c:v>41212</c:v>
                </c:pt>
                <c:pt idx="269">
                  <c:v>41213</c:v>
                </c:pt>
                <c:pt idx="270">
                  <c:v>41214</c:v>
                </c:pt>
                <c:pt idx="271">
                  <c:v>41215</c:v>
                </c:pt>
                <c:pt idx="272">
                  <c:v>41218</c:v>
                </c:pt>
                <c:pt idx="273">
                  <c:v>41219</c:v>
                </c:pt>
                <c:pt idx="274">
                  <c:v>41220</c:v>
                </c:pt>
                <c:pt idx="275">
                  <c:v>41221</c:v>
                </c:pt>
                <c:pt idx="276">
                  <c:v>41222</c:v>
                </c:pt>
                <c:pt idx="277">
                  <c:v>41225</c:v>
                </c:pt>
                <c:pt idx="278">
                  <c:v>41226</c:v>
                </c:pt>
                <c:pt idx="279">
                  <c:v>41227</c:v>
                </c:pt>
                <c:pt idx="280">
                  <c:v>41228</c:v>
                </c:pt>
                <c:pt idx="281">
                  <c:v>41229</c:v>
                </c:pt>
                <c:pt idx="282">
                  <c:v>41232</c:v>
                </c:pt>
                <c:pt idx="283">
                  <c:v>41233</c:v>
                </c:pt>
                <c:pt idx="284">
                  <c:v>41234</c:v>
                </c:pt>
                <c:pt idx="285">
                  <c:v>41235</c:v>
                </c:pt>
                <c:pt idx="286">
                  <c:v>41236</c:v>
                </c:pt>
                <c:pt idx="287">
                  <c:v>41239</c:v>
                </c:pt>
                <c:pt idx="288">
                  <c:v>41240</c:v>
                </c:pt>
                <c:pt idx="289">
                  <c:v>41241</c:v>
                </c:pt>
                <c:pt idx="290">
                  <c:v>41242</c:v>
                </c:pt>
                <c:pt idx="291">
                  <c:v>41243</c:v>
                </c:pt>
                <c:pt idx="292">
                  <c:v>41246</c:v>
                </c:pt>
                <c:pt idx="293">
                  <c:v>41247</c:v>
                </c:pt>
                <c:pt idx="294">
                  <c:v>41248</c:v>
                </c:pt>
                <c:pt idx="295">
                  <c:v>41249</c:v>
                </c:pt>
                <c:pt idx="296">
                  <c:v>41250</c:v>
                </c:pt>
                <c:pt idx="297">
                  <c:v>41253</c:v>
                </c:pt>
                <c:pt idx="298">
                  <c:v>41254</c:v>
                </c:pt>
                <c:pt idx="299">
                  <c:v>41255</c:v>
                </c:pt>
                <c:pt idx="300">
                  <c:v>41256</c:v>
                </c:pt>
                <c:pt idx="301">
                  <c:v>41257</c:v>
                </c:pt>
                <c:pt idx="302">
                  <c:v>41260</c:v>
                </c:pt>
                <c:pt idx="303">
                  <c:v>41261</c:v>
                </c:pt>
                <c:pt idx="304">
                  <c:v>41262</c:v>
                </c:pt>
                <c:pt idx="305">
                  <c:v>41263</c:v>
                </c:pt>
                <c:pt idx="306">
                  <c:v>41264</c:v>
                </c:pt>
                <c:pt idx="307">
                  <c:v>41267</c:v>
                </c:pt>
                <c:pt idx="308">
                  <c:v>41270</c:v>
                </c:pt>
                <c:pt idx="309">
                  <c:v>41271</c:v>
                </c:pt>
                <c:pt idx="310">
                  <c:v>41274</c:v>
                </c:pt>
                <c:pt idx="311">
                  <c:v>41276</c:v>
                </c:pt>
                <c:pt idx="312">
                  <c:v>41277</c:v>
                </c:pt>
                <c:pt idx="313">
                  <c:v>41278</c:v>
                </c:pt>
                <c:pt idx="314">
                  <c:v>41281</c:v>
                </c:pt>
                <c:pt idx="315">
                  <c:v>41282</c:v>
                </c:pt>
                <c:pt idx="316">
                  <c:v>41283</c:v>
                </c:pt>
                <c:pt idx="317">
                  <c:v>41284</c:v>
                </c:pt>
                <c:pt idx="318">
                  <c:v>41285</c:v>
                </c:pt>
                <c:pt idx="319">
                  <c:v>41288</c:v>
                </c:pt>
                <c:pt idx="320">
                  <c:v>41289</c:v>
                </c:pt>
                <c:pt idx="321">
                  <c:v>41290</c:v>
                </c:pt>
                <c:pt idx="322">
                  <c:v>41291</c:v>
                </c:pt>
                <c:pt idx="323">
                  <c:v>41292</c:v>
                </c:pt>
                <c:pt idx="324">
                  <c:v>41295</c:v>
                </c:pt>
                <c:pt idx="325">
                  <c:v>41296</c:v>
                </c:pt>
                <c:pt idx="326">
                  <c:v>41297</c:v>
                </c:pt>
                <c:pt idx="327">
                  <c:v>41298</c:v>
                </c:pt>
                <c:pt idx="328">
                  <c:v>41299</c:v>
                </c:pt>
                <c:pt idx="329">
                  <c:v>41303</c:v>
                </c:pt>
                <c:pt idx="330">
                  <c:v>41304</c:v>
                </c:pt>
                <c:pt idx="331">
                  <c:v>41305</c:v>
                </c:pt>
                <c:pt idx="332">
                  <c:v>41306</c:v>
                </c:pt>
                <c:pt idx="333">
                  <c:v>41309</c:v>
                </c:pt>
                <c:pt idx="334">
                  <c:v>41310</c:v>
                </c:pt>
                <c:pt idx="335">
                  <c:v>41311</c:v>
                </c:pt>
                <c:pt idx="336">
                  <c:v>41312</c:v>
                </c:pt>
                <c:pt idx="337">
                  <c:v>41313</c:v>
                </c:pt>
                <c:pt idx="338">
                  <c:v>41316</c:v>
                </c:pt>
                <c:pt idx="339">
                  <c:v>41317</c:v>
                </c:pt>
                <c:pt idx="340">
                  <c:v>41318</c:v>
                </c:pt>
                <c:pt idx="341">
                  <c:v>41319</c:v>
                </c:pt>
                <c:pt idx="342">
                  <c:v>41320</c:v>
                </c:pt>
                <c:pt idx="343">
                  <c:v>41323</c:v>
                </c:pt>
                <c:pt idx="344">
                  <c:v>41324</c:v>
                </c:pt>
                <c:pt idx="345">
                  <c:v>41325</c:v>
                </c:pt>
                <c:pt idx="346">
                  <c:v>41326</c:v>
                </c:pt>
                <c:pt idx="347">
                  <c:v>41327</c:v>
                </c:pt>
                <c:pt idx="348">
                  <c:v>41330</c:v>
                </c:pt>
                <c:pt idx="349">
                  <c:v>41331</c:v>
                </c:pt>
                <c:pt idx="350">
                  <c:v>41332</c:v>
                </c:pt>
                <c:pt idx="351">
                  <c:v>41333</c:v>
                </c:pt>
                <c:pt idx="352">
                  <c:v>41334</c:v>
                </c:pt>
                <c:pt idx="353">
                  <c:v>41337</c:v>
                </c:pt>
                <c:pt idx="354">
                  <c:v>41338</c:v>
                </c:pt>
                <c:pt idx="355">
                  <c:v>41339</c:v>
                </c:pt>
                <c:pt idx="356">
                  <c:v>41340</c:v>
                </c:pt>
                <c:pt idx="357">
                  <c:v>41341</c:v>
                </c:pt>
                <c:pt idx="358">
                  <c:v>41344</c:v>
                </c:pt>
                <c:pt idx="359">
                  <c:v>41345</c:v>
                </c:pt>
                <c:pt idx="360">
                  <c:v>41346</c:v>
                </c:pt>
                <c:pt idx="361">
                  <c:v>41347</c:v>
                </c:pt>
                <c:pt idx="362">
                  <c:v>41348</c:v>
                </c:pt>
                <c:pt idx="363">
                  <c:v>41351</c:v>
                </c:pt>
                <c:pt idx="364">
                  <c:v>41352</c:v>
                </c:pt>
                <c:pt idx="365">
                  <c:v>41353</c:v>
                </c:pt>
                <c:pt idx="366">
                  <c:v>41354</c:v>
                </c:pt>
                <c:pt idx="367">
                  <c:v>41355</c:v>
                </c:pt>
                <c:pt idx="368">
                  <c:v>41358</c:v>
                </c:pt>
                <c:pt idx="369">
                  <c:v>41359</c:v>
                </c:pt>
                <c:pt idx="370">
                  <c:v>41360</c:v>
                </c:pt>
                <c:pt idx="371">
                  <c:v>41361</c:v>
                </c:pt>
                <c:pt idx="372">
                  <c:v>41366</c:v>
                </c:pt>
                <c:pt idx="373">
                  <c:v>41367</c:v>
                </c:pt>
                <c:pt idx="374">
                  <c:v>41368</c:v>
                </c:pt>
                <c:pt idx="375">
                  <c:v>41369</c:v>
                </c:pt>
                <c:pt idx="376">
                  <c:v>41372</c:v>
                </c:pt>
                <c:pt idx="377">
                  <c:v>41373</c:v>
                </c:pt>
                <c:pt idx="378">
                  <c:v>41374</c:v>
                </c:pt>
                <c:pt idx="379">
                  <c:v>41375</c:v>
                </c:pt>
                <c:pt idx="380">
                  <c:v>41376</c:v>
                </c:pt>
                <c:pt idx="381">
                  <c:v>41379</c:v>
                </c:pt>
                <c:pt idx="382">
                  <c:v>41380</c:v>
                </c:pt>
                <c:pt idx="383">
                  <c:v>41381</c:v>
                </c:pt>
                <c:pt idx="384">
                  <c:v>41382</c:v>
                </c:pt>
                <c:pt idx="385">
                  <c:v>41383</c:v>
                </c:pt>
                <c:pt idx="386">
                  <c:v>41386</c:v>
                </c:pt>
                <c:pt idx="387">
                  <c:v>41387</c:v>
                </c:pt>
                <c:pt idx="388">
                  <c:v>41388</c:v>
                </c:pt>
                <c:pt idx="389">
                  <c:v>41390</c:v>
                </c:pt>
                <c:pt idx="390">
                  <c:v>41393</c:v>
                </c:pt>
                <c:pt idx="391">
                  <c:v>41394</c:v>
                </c:pt>
                <c:pt idx="392">
                  <c:v>41395</c:v>
                </c:pt>
                <c:pt idx="393">
                  <c:v>41396</c:v>
                </c:pt>
                <c:pt idx="394">
                  <c:v>41397</c:v>
                </c:pt>
                <c:pt idx="395">
                  <c:v>41400</c:v>
                </c:pt>
                <c:pt idx="396">
                  <c:v>41401</c:v>
                </c:pt>
                <c:pt idx="397">
                  <c:v>41402</c:v>
                </c:pt>
                <c:pt idx="398">
                  <c:v>41403</c:v>
                </c:pt>
                <c:pt idx="399">
                  <c:v>41404</c:v>
                </c:pt>
                <c:pt idx="400">
                  <c:v>41407</c:v>
                </c:pt>
                <c:pt idx="401">
                  <c:v>41408</c:v>
                </c:pt>
                <c:pt idx="402">
                  <c:v>41409</c:v>
                </c:pt>
                <c:pt idx="403">
                  <c:v>41410</c:v>
                </c:pt>
                <c:pt idx="404">
                  <c:v>41411</c:v>
                </c:pt>
                <c:pt idx="405">
                  <c:v>41414</c:v>
                </c:pt>
                <c:pt idx="406">
                  <c:v>41415</c:v>
                </c:pt>
                <c:pt idx="407">
                  <c:v>41416</c:v>
                </c:pt>
                <c:pt idx="408">
                  <c:v>41417</c:v>
                </c:pt>
                <c:pt idx="409">
                  <c:v>41418</c:v>
                </c:pt>
                <c:pt idx="410">
                  <c:v>41421</c:v>
                </c:pt>
                <c:pt idx="411">
                  <c:v>41422</c:v>
                </c:pt>
                <c:pt idx="412">
                  <c:v>41423</c:v>
                </c:pt>
                <c:pt idx="413">
                  <c:v>41424</c:v>
                </c:pt>
                <c:pt idx="414">
                  <c:v>41425</c:v>
                </c:pt>
                <c:pt idx="415">
                  <c:v>41428</c:v>
                </c:pt>
                <c:pt idx="416">
                  <c:v>41429</c:v>
                </c:pt>
                <c:pt idx="417">
                  <c:v>41430</c:v>
                </c:pt>
                <c:pt idx="418">
                  <c:v>41431</c:v>
                </c:pt>
                <c:pt idx="419">
                  <c:v>41432</c:v>
                </c:pt>
                <c:pt idx="420">
                  <c:v>41436</c:v>
                </c:pt>
                <c:pt idx="421">
                  <c:v>41437</c:v>
                </c:pt>
                <c:pt idx="422">
                  <c:v>41438</c:v>
                </c:pt>
                <c:pt idx="423">
                  <c:v>41439</c:v>
                </c:pt>
                <c:pt idx="424">
                  <c:v>41442</c:v>
                </c:pt>
                <c:pt idx="425">
                  <c:v>41443</c:v>
                </c:pt>
                <c:pt idx="426">
                  <c:v>41444</c:v>
                </c:pt>
                <c:pt idx="427">
                  <c:v>41445</c:v>
                </c:pt>
                <c:pt idx="428">
                  <c:v>41446</c:v>
                </c:pt>
                <c:pt idx="429">
                  <c:v>41449</c:v>
                </c:pt>
                <c:pt idx="430">
                  <c:v>41450</c:v>
                </c:pt>
                <c:pt idx="431">
                  <c:v>41451</c:v>
                </c:pt>
                <c:pt idx="432">
                  <c:v>41452</c:v>
                </c:pt>
                <c:pt idx="433">
                  <c:v>41453</c:v>
                </c:pt>
                <c:pt idx="434">
                  <c:v>41456</c:v>
                </c:pt>
                <c:pt idx="435">
                  <c:v>41457</c:v>
                </c:pt>
                <c:pt idx="436">
                  <c:v>41458</c:v>
                </c:pt>
                <c:pt idx="437">
                  <c:v>41459</c:v>
                </c:pt>
                <c:pt idx="438">
                  <c:v>41460</c:v>
                </c:pt>
                <c:pt idx="439">
                  <c:v>41463</c:v>
                </c:pt>
                <c:pt idx="440">
                  <c:v>41464</c:v>
                </c:pt>
                <c:pt idx="441">
                  <c:v>41465</c:v>
                </c:pt>
                <c:pt idx="442">
                  <c:v>41466</c:v>
                </c:pt>
                <c:pt idx="443">
                  <c:v>41467</c:v>
                </c:pt>
                <c:pt idx="444">
                  <c:v>41470</c:v>
                </c:pt>
                <c:pt idx="445">
                  <c:v>41471</c:v>
                </c:pt>
                <c:pt idx="446">
                  <c:v>41472</c:v>
                </c:pt>
                <c:pt idx="447">
                  <c:v>41473</c:v>
                </c:pt>
                <c:pt idx="448">
                  <c:v>41474</c:v>
                </c:pt>
                <c:pt idx="449">
                  <c:v>41477</c:v>
                </c:pt>
                <c:pt idx="450">
                  <c:v>41478</c:v>
                </c:pt>
                <c:pt idx="451">
                  <c:v>41479</c:v>
                </c:pt>
                <c:pt idx="452">
                  <c:v>41480</c:v>
                </c:pt>
                <c:pt idx="453">
                  <c:v>41481</c:v>
                </c:pt>
                <c:pt idx="454">
                  <c:v>41484</c:v>
                </c:pt>
                <c:pt idx="455">
                  <c:v>41485</c:v>
                </c:pt>
                <c:pt idx="456">
                  <c:v>41486</c:v>
                </c:pt>
                <c:pt idx="457">
                  <c:v>41487</c:v>
                </c:pt>
                <c:pt idx="458">
                  <c:v>41488</c:v>
                </c:pt>
                <c:pt idx="459">
                  <c:v>41491</c:v>
                </c:pt>
                <c:pt idx="460">
                  <c:v>41492</c:v>
                </c:pt>
                <c:pt idx="461">
                  <c:v>41493</c:v>
                </c:pt>
                <c:pt idx="462">
                  <c:v>41494</c:v>
                </c:pt>
                <c:pt idx="463">
                  <c:v>41495</c:v>
                </c:pt>
                <c:pt idx="464">
                  <c:v>41498</c:v>
                </c:pt>
                <c:pt idx="465">
                  <c:v>41499</c:v>
                </c:pt>
                <c:pt idx="466">
                  <c:v>41500</c:v>
                </c:pt>
                <c:pt idx="467">
                  <c:v>41501</c:v>
                </c:pt>
                <c:pt idx="468">
                  <c:v>41502</c:v>
                </c:pt>
                <c:pt idx="469">
                  <c:v>41505</c:v>
                </c:pt>
                <c:pt idx="470">
                  <c:v>41506</c:v>
                </c:pt>
                <c:pt idx="471">
                  <c:v>41507</c:v>
                </c:pt>
                <c:pt idx="472">
                  <c:v>41508</c:v>
                </c:pt>
                <c:pt idx="473">
                  <c:v>41509</c:v>
                </c:pt>
                <c:pt idx="474">
                  <c:v>41512</c:v>
                </c:pt>
                <c:pt idx="475">
                  <c:v>41513</c:v>
                </c:pt>
                <c:pt idx="476">
                  <c:v>41514</c:v>
                </c:pt>
                <c:pt idx="477">
                  <c:v>41515</c:v>
                </c:pt>
                <c:pt idx="478">
                  <c:v>41516</c:v>
                </c:pt>
                <c:pt idx="479">
                  <c:v>41519</c:v>
                </c:pt>
                <c:pt idx="480">
                  <c:v>41520</c:v>
                </c:pt>
                <c:pt idx="481">
                  <c:v>41521</c:v>
                </c:pt>
                <c:pt idx="482">
                  <c:v>41522</c:v>
                </c:pt>
                <c:pt idx="483">
                  <c:v>41523</c:v>
                </c:pt>
                <c:pt idx="484">
                  <c:v>41526</c:v>
                </c:pt>
                <c:pt idx="485">
                  <c:v>41527</c:v>
                </c:pt>
                <c:pt idx="486">
                  <c:v>41528</c:v>
                </c:pt>
                <c:pt idx="487">
                  <c:v>41529</c:v>
                </c:pt>
                <c:pt idx="488">
                  <c:v>41530</c:v>
                </c:pt>
                <c:pt idx="489">
                  <c:v>41533</c:v>
                </c:pt>
                <c:pt idx="490">
                  <c:v>41534</c:v>
                </c:pt>
                <c:pt idx="491">
                  <c:v>41535</c:v>
                </c:pt>
                <c:pt idx="492">
                  <c:v>41536</c:v>
                </c:pt>
                <c:pt idx="493">
                  <c:v>41537</c:v>
                </c:pt>
                <c:pt idx="494">
                  <c:v>41540</c:v>
                </c:pt>
                <c:pt idx="495">
                  <c:v>41541</c:v>
                </c:pt>
                <c:pt idx="496">
                  <c:v>41542</c:v>
                </c:pt>
                <c:pt idx="497">
                  <c:v>41543</c:v>
                </c:pt>
                <c:pt idx="498">
                  <c:v>41544</c:v>
                </c:pt>
                <c:pt idx="499">
                  <c:v>41547</c:v>
                </c:pt>
                <c:pt idx="500">
                  <c:v>41548</c:v>
                </c:pt>
                <c:pt idx="501">
                  <c:v>41549</c:v>
                </c:pt>
                <c:pt idx="502">
                  <c:v>41550</c:v>
                </c:pt>
                <c:pt idx="503">
                  <c:v>41551</c:v>
                </c:pt>
                <c:pt idx="504">
                  <c:v>41554</c:v>
                </c:pt>
                <c:pt idx="505">
                  <c:v>41555</c:v>
                </c:pt>
                <c:pt idx="506">
                  <c:v>41556</c:v>
                </c:pt>
                <c:pt idx="507">
                  <c:v>41557</c:v>
                </c:pt>
                <c:pt idx="508">
                  <c:v>41558</c:v>
                </c:pt>
                <c:pt idx="509">
                  <c:v>41561</c:v>
                </c:pt>
                <c:pt idx="510">
                  <c:v>41562</c:v>
                </c:pt>
                <c:pt idx="511">
                  <c:v>41563</c:v>
                </c:pt>
                <c:pt idx="512">
                  <c:v>41564</c:v>
                </c:pt>
                <c:pt idx="513">
                  <c:v>41565</c:v>
                </c:pt>
                <c:pt idx="514">
                  <c:v>41568</c:v>
                </c:pt>
                <c:pt idx="515">
                  <c:v>41569</c:v>
                </c:pt>
                <c:pt idx="516">
                  <c:v>41570</c:v>
                </c:pt>
                <c:pt idx="517">
                  <c:v>41571</c:v>
                </c:pt>
                <c:pt idx="518">
                  <c:v>41572</c:v>
                </c:pt>
                <c:pt idx="519">
                  <c:v>41575</c:v>
                </c:pt>
                <c:pt idx="520">
                  <c:v>41576</c:v>
                </c:pt>
                <c:pt idx="521">
                  <c:v>41577</c:v>
                </c:pt>
                <c:pt idx="522">
                  <c:v>41578</c:v>
                </c:pt>
                <c:pt idx="523">
                  <c:v>41579</c:v>
                </c:pt>
                <c:pt idx="524">
                  <c:v>41582</c:v>
                </c:pt>
                <c:pt idx="525">
                  <c:v>41583</c:v>
                </c:pt>
                <c:pt idx="526">
                  <c:v>41584</c:v>
                </c:pt>
                <c:pt idx="527">
                  <c:v>41585</c:v>
                </c:pt>
                <c:pt idx="528">
                  <c:v>41586</c:v>
                </c:pt>
                <c:pt idx="529">
                  <c:v>41589</c:v>
                </c:pt>
                <c:pt idx="530">
                  <c:v>41590</c:v>
                </c:pt>
                <c:pt idx="531">
                  <c:v>41591</c:v>
                </c:pt>
                <c:pt idx="532">
                  <c:v>41592</c:v>
                </c:pt>
                <c:pt idx="533">
                  <c:v>41593</c:v>
                </c:pt>
                <c:pt idx="534">
                  <c:v>41596</c:v>
                </c:pt>
                <c:pt idx="535">
                  <c:v>41597</c:v>
                </c:pt>
                <c:pt idx="536">
                  <c:v>41598</c:v>
                </c:pt>
                <c:pt idx="537">
                  <c:v>41599</c:v>
                </c:pt>
                <c:pt idx="538">
                  <c:v>41600</c:v>
                </c:pt>
                <c:pt idx="539">
                  <c:v>41603</c:v>
                </c:pt>
                <c:pt idx="540">
                  <c:v>41604</c:v>
                </c:pt>
                <c:pt idx="541">
                  <c:v>41605</c:v>
                </c:pt>
                <c:pt idx="542">
                  <c:v>41606</c:v>
                </c:pt>
                <c:pt idx="543">
                  <c:v>41607</c:v>
                </c:pt>
                <c:pt idx="544">
                  <c:v>41610</c:v>
                </c:pt>
                <c:pt idx="545">
                  <c:v>41611</c:v>
                </c:pt>
                <c:pt idx="546">
                  <c:v>41612</c:v>
                </c:pt>
                <c:pt idx="547">
                  <c:v>41613</c:v>
                </c:pt>
                <c:pt idx="548">
                  <c:v>41614</c:v>
                </c:pt>
                <c:pt idx="549">
                  <c:v>41617</c:v>
                </c:pt>
                <c:pt idx="550">
                  <c:v>41619</c:v>
                </c:pt>
                <c:pt idx="551">
                  <c:v>41620</c:v>
                </c:pt>
                <c:pt idx="552">
                  <c:v>41621</c:v>
                </c:pt>
                <c:pt idx="553">
                  <c:v>41624</c:v>
                </c:pt>
                <c:pt idx="554">
                  <c:v>41625</c:v>
                </c:pt>
                <c:pt idx="555">
                  <c:v>41626</c:v>
                </c:pt>
                <c:pt idx="556">
                  <c:v>41627</c:v>
                </c:pt>
                <c:pt idx="557">
                  <c:v>41628</c:v>
                </c:pt>
                <c:pt idx="558">
                  <c:v>41631</c:v>
                </c:pt>
                <c:pt idx="559">
                  <c:v>41632</c:v>
                </c:pt>
                <c:pt idx="560">
                  <c:v>41635</c:v>
                </c:pt>
                <c:pt idx="561">
                  <c:v>41638</c:v>
                </c:pt>
                <c:pt idx="562">
                  <c:v>41641</c:v>
                </c:pt>
                <c:pt idx="563">
                  <c:v>41642</c:v>
                </c:pt>
                <c:pt idx="564">
                  <c:v>41645</c:v>
                </c:pt>
                <c:pt idx="565">
                  <c:v>41646</c:v>
                </c:pt>
                <c:pt idx="566">
                  <c:v>41647</c:v>
                </c:pt>
                <c:pt idx="567">
                  <c:v>41648</c:v>
                </c:pt>
                <c:pt idx="568">
                  <c:v>41649</c:v>
                </c:pt>
                <c:pt idx="569">
                  <c:v>41652</c:v>
                </c:pt>
                <c:pt idx="570">
                  <c:v>41653</c:v>
                </c:pt>
                <c:pt idx="571">
                  <c:v>41654</c:v>
                </c:pt>
                <c:pt idx="572">
                  <c:v>41655</c:v>
                </c:pt>
                <c:pt idx="573">
                  <c:v>41656</c:v>
                </c:pt>
                <c:pt idx="574">
                  <c:v>41659</c:v>
                </c:pt>
                <c:pt idx="575">
                  <c:v>41660</c:v>
                </c:pt>
                <c:pt idx="576">
                  <c:v>41661</c:v>
                </c:pt>
                <c:pt idx="577">
                  <c:v>41662</c:v>
                </c:pt>
                <c:pt idx="578">
                  <c:v>41663</c:v>
                </c:pt>
                <c:pt idx="579">
                  <c:v>41667</c:v>
                </c:pt>
                <c:pt idx="580">
                  <c:v>41668</c:v>
                </c:pt>
                <c:pt idx="581">
                  <c:v>41669</c:v>
                </c:pt>
                <c:pt idx="582">
                  <c:v>41670</c:v>
                </c:pt>
                <c:pt idx="583">
                  <c:v>41673</c:v>
                </c:pt>
                <c:pt idx="584">
                  <c:v>41674</c:v>
                </c:pt>
                <c:pt idx="585">
                  <c:v>41675</c:v>
                </c:pt>
                <c:pt idx="586">
                  <c:v>41676</c:v>
                </c:pt>
                <c:pt idx="587">
                  <c:v>41677</c:v>
                </c:pt>
                <c:pt idx="588">
                  <c:v>41680</c:v>
                </c:pt>
                <c:pt idx="589">
                  <c:v>41681</c:v>
                </c:pt>
                <c:pt idx="590">
                  <c:v>41682</c:v>
                </c:pt>
                <c:pt idx="591">
                  <c:v>41683</c:v>
                </c:pt>
                <c:pt idx="592">
                  <c:v>41684</c:v>
                </c:pt>
                <c:pt idx="593">
                  <c:v>41687</c:v>
                </c:pt>
                <c:pt idx="594">
                  <c:v>41688</c:v>
                </c:pt>
                <c:pt idx="595">
                  <c:v>41689</c:v>
                </c:pt>
                <c:pt idx="596">
                  <c:v>41690</c:v>
                </c:pt>
                <c:pt idx="597">
                  <c:v>41691</c:v>
                </c:pt>
                <c:pt idx="598">
                  <c:v>41694</c:v>
                </c:pt>
                <c:pt idx="599">
                  <c:v>41695</c:v>
                </c:pt>
                <c:pt idx="600">
                  <c:v>41696</c:v>
                </c:pt>
                <c:pt idx="601">
                  <c:v>41697</c:v>
                </c:pt>
                <c:pt idx="602">
                  <c:v>41698</c:v>
                </c:pt>
                <c:pt idx="603">
                  <c:v>41701</c:v>
                </c:pt>
                <c:pt idx="604">
                  <c:v>41702</c:v>
                </c:pt>
                <c:pt idx="605">
                  <c:v>41703</c:v>
                </c:pt>
                <c:pt idx="606">
                  <c:v>41704</c:v>
                </c:pt>
                <c:pt idx="607">
                  <c:v>41705</c:v>
                </c:pt>
                <c:pt idx="608">
                  <c:v>41708</c:v>
                </c:pt>
                <c:pt idx="609">
                  <c:v>41709</c:v>
                </c:pt>
                <c:pt idx="610">
                  <c:v>41710</c:v>
                </c:pt>
                <c:pt idx="611">
                  <c:v>41711</c:v>
                </c:pt>
                <c:pt idx="612">
                  <c:v>41712</c:v>
                </c:pt>
                <c:pt idx="613">
                  <c:v>41715</c:v>
                </c:pt>
                <c:pt idx="614">
                  <c:v>41716</c:v>
                </c:pt>
                <c:pt idx="615">
                  <c:v>41717</c:v>
                </c:pt>
                <c:pt idx="616">
                  <c:v>41718</c:v>
                </c:pt>
                <c:pt idx="617">
                  <c:v>41719</c:v>
                </c:pt>
                <c:pt idx="618">
                  <c:v>41722</c:v>
                </c:pt>
                <c:pt idx="619">
                  <c:v>41723</c:v>
                </c:pt>
                <c:pt idx="620">
                  <c:v>41724</c:v>
                </c:pt>
                <c:pt idx="621">
                  <c:v>41725</c:v>
                </c:pt>
                <c:pt idx="622">
                  <c:v>41726</c:v>
                </c:pt>
                <c:pt idx="623">
                  <c:v>41729</c:v>
                </c:pt>
                <c:pt idx="624">
                  <c:v>41730</c:v>
                </c:pt>
                <c:pt idx="625">
                  <c:v>41731</c:v>
                </c:pt>
                <c:pt idx="626">
                  <c:v>41732</c:v>
                </c:pt>
                <c:pt idx="627">
                  <c:v>41733</c:v>
                </c:pt>
                <c:pt idx="628">
                  <c:v>41736</c:v>
                </c:pt>
                <c:pt idx="629">
                  <c:v>41737</c:v>
                </c:pt>
                <c:pt idx="630">
                  <c:v>41738</c:v>
                </c:pt>
                <c:pt idx="631">
                  <c:v>41739</c:v>
                </c:pt>
                <c:pt idx="632">
                  <c:v>41740</c:v>
                </c:pt>
                <c:pt idx="633">
                  <c:v>41743</c:v>
                </c:pt>
                <c:pt idx="634">
                  <c:v>41744</c:v>
                </c:pt>
                <c:pt idx="635">
                  <c:v>41745</c:v>
                </c:pt>
                <c:pt idx="636">
                  <c:v>41746</c:v>
                </c:pt>
                <c:pt idx="637">
                  <c:v>41751</c:v>
                </c:pt>
                <c:pt idx="638">
                  <c:v>41752</c:v>
                </c:pt>
                <c:pt idx="639">
                  <c:v>41753</c:v>
                </c:pt>
                <c:pt idx="640">
                  <c:v>41757</c:v>
                </c:pt>
                <c:pt idx="641">
                  <c:v>41758</c:v>
                </c:pt>
                <c:pt idx="642">
                  <c:v>41759</c:v>
                </c:pt>
                <c:pt idx="643">
                  <c:v>41760</c:v>
                </c:pt>
                <c:pt idx="644">
                  <c:v>41761</c:v>
                </c:pt>
                <c:pt idx="645">
                  <c:v>41764</c:v>
                </c:pt>
                <c:pt idx="646">
                  <c:v>41765</c:v>
                </c:pt>
                <c:pt idx="647">
                  <c:v>41766</c:v>
                </c:pt>
                <c:pt idx="648">
                  <c:v>41767</c:v>
                </c:pt>
                <c:pt idx="649">
                  <c:v>41768</c:v>
                </c:pt>
                <c:pt idx="650">
                  <c:v>41771</c:v>
                </c:pt>
                <c:pt idx="651">
                  <c:v>41772</c:v>
                </c:pt>
                <c:pt idx="652">
                  <c:v>41773</c:v>
                </c:pt>
                <c:pt idx="653">
                  <c:v>41774</c:v>
                </c:pt>
                <c:pt idx="654">
                  <c:v>41775</c:v>
                </c:pt>
                <c:pt idx="655">
                  <c:v>41778</c:v>
                </c:pt>
                <c:pt idx="656">
                  <c:v>41779</c:v>
                </c:pt>
                <c:pt idx="657">
                  <c:v>41780</c:v>
                </c:pt>
                <c:pt idx="658">
                  <c:v>41781</c:v>
                </c:pt>
                <c:pt idx="659">
                  <c:v>41782</c:v>
                </c:pt>
                <c:pt idx="660">
                  <c:v>41785</c:v>
                </c:pt>
                <c:pt idx="661">
                  <c:v>41786</c:v>
                </c:pt>
                <c:pt idx="662">
                  <c:v>41787</c:v>
                </c:pt>
                <c:pt idx="663">
                  <c:v>41788</c:v>
                </c:pt>
                <c:pt idx="664">
                  <c:v>41789</c:v>
                </c:pt>
                <c:pt idx="665">
                  <c:v>41792</c:v>
                </c:pt>
                <c:pt idx="666">
                  <c:v>41793</c:v>
                </c:pt>
                <c:pt idx="667">
                  <c:v>41794</c:v>
                </c:pt>
                <c:pt idx="668">
                  <c:v>41795</c:v>
                </c:pt>
                <c:pt idx="669">
                  <c:v>41796</c:v>
                </c:pt>
                <c:pt idx="670">
                  <c:v>41800</c:v>
                </c:pt>
                <c:pt idx="671">
                  <c:v>41801</c:v>
                </c:pt>
                <c:pt idx="672">
                  <c:v>41802</c:v>
                </c:pt>
                <c:pt idx="673">
                  <c:v>41803</c:v>
                </c:pt>
                <c:pt idx="674">
                  <c:v>41806</c:v>
                </c:pt>
                <c:pt idx="675">
                  <c:v>41807</c:v>
                </c:pt>
                <c:pt idx="676">
                  <c:v>41808</c:v>
                </c:pt>
                <c:pt idx="677">
                  <c:v>41809</c:v>
                </c:pt>
                <c:pt idx="678">
                  <c:v>41810</c:v>
                </c:pt>
                <c:pt idx="679">
                  <c:v>41813</c:v>
                </c:pt>
                <c:pt idx="680">
                  <c:v>41814</c:v>
                </c:pt>
                <c:pt idx="681">
                  <c:v>41815</c:v>
                </c:pt>
                <c:pt idx="682">
                  <c:v>41816</c:v>
                </c:pt>
                <c:pt idx="683">
                  <c:v>41817</c:v>
                </c:pt>
                <c:pt idx="684">
                  <c:v>41820</c:v>
                </c:pt>
                <c:pt idx="685">
                  <c:v>41821</c:v>
                </c:pt>
                <c:pt idx="686">
                  <c:v>41822</c:v>
                </c:pt>
                <c:pt idx="687">
                  <c:v>41823</c:v>
                </c:pt>
                <c:pt idx="688">
                  <c:v>41824</c:v>
                </c:pt>
                <c:pt idx="689">
                  <c:v>41827</c:v>
                </c:pt>
                <c:pt idx="690">
                  <c:v>41828</c:v>
                </c:pt>
                <c:pt idx="691">
                  <c:v>41829</c:v>
                </c:pt>
                <c:pt idx="692">
                  <c:v>41830</c:v>
                </c:pt>
                <c:pt idx="693">
                  <c:v>41831</c:v>
                </c:pt>
                <c:pt idx="694">
                  <c:v>41834</c:v>
                </c:pt>
                <c:pt idx="695">
                  <c:v>41835</c:v>
                </c:pt>
                <c:pt idx="696">
                  <c:v>41836</c:v>
                </c:pt>
                <c:pt idx="697">
                  <c:v>41837</c:v>
                </c:pt>
                <c:pt idx="698">
                  <c:v>41838</c:v>
                </c:pt>
                <c:pt idx="699">
                  <c:v>41841</c:v>
                </c:pt>
                <c:pt idx="700">
                  <c:v>41842</c:v>
                </c:pt>
                <c:pt idx="701">
                  <c:v>41843</c:v>
                </c:pt>
                <c:pt idx="702">
                  <c:v>41844</c:v>
                </c:pt>
                <c:pt idx="703">
                  <c:v>41845</c:v>
                </c:pt>
                <c:pt idx="704">
                  <c:v>41848</c:v>
                </c:pt>
                <c:pt idx="705">
                  <c:v>41849</c:v>
                </c:pt>
                <c:pt idx="706">
                  <c:v>41850</c:v>
                </c:pt>
                <c:pt idx="707">
                  <c:v>41851</c:v>
                </c:pt>
                <c:pt idx="708">
                  <c:v>41852</c:v>
                </c:pt>
                <c:pt idx="709">
                  <c:v>41855</c:v>
                </c:pt>
                <c:pt idx="710">
                  <c:v>41856</c:v>
                </c:pt>
                <c:pt idx="711">
                  <c:v>41857</c:v>
                </c:pt>
                <c:pt idx="712">
                  <c:v>41858</c:v>
                </c:pt>
                <c:pt idx="713">
                  <c:v>41859</c:v>
                </c:pt>
                <c:pt idx="714">
                  <c:v>41862</c:v>
                </c:pt>
                <c:pt idx="715">
                  <c:v>41863</c:v>
                </c:pt>
                <c:pt idx="716">
                  <c:v>41864</c:v>
                </c:pt>
                <c:pt idx="717">
                  <c:v>41865</c:v>
                </c:pt>
                <c:pt idx="718">
                  <c:v>41866</c:v>
                </c:pt>
                <c:pt idx="719">
                  <c:v>41869</c:v>
                </c:pt>
                <c:pt idx="720">
                  <c:v>41870</c:v>
                </c:pt>
                <c:pt idx="721">
                  <c:v>41871</c:v>
                </c:pt>
                <c:pt idx="722">
                  <c:v>41872</c:v>
                </c:pt>
                <c:pt idx="723">
                  <c:v>41873</c:v>
                </c:pt>
                <c:pt idx="724">
                  <c:v>41876</c:v>
                </c:pt>
                <c:pt idx="725">
                  <c:v>41877</c:v>
                </c:pt>
                <c:pt idx="726">
                  <c:v>41878</c:v>
                </c:pt>
                <c:pt idx="727">
                  <c:v>41879</c:v>
                </c:pt>
                <c:pt idx="728">
                  <c:v>41880</c:v>
                </c:pt>
                <c:pt idx="729">
                  <c:v>41883</c:v>
                </c:pt>
                <c:pt idx="730">
                  <c:v>41884</c:v>
                </c:pt>
                <c:pt idx="731">
                  <c:v>41885</c:v>
                </c:pt>
                <c:pt idx="732">
                  <c:v>41886</c:v>
                </c:pt>
                <c:pt idx="733">
                  <c:v>41887</c:v>
                </c:pt>
                <c:pt idx="734">
                  <c:v>41890</c:v>
                </c:pt>
                <c:pt idx="735">
                  <c:v>41891</c:v>
                </c:pt>
                <c:pt idx="736">
                  <c:v>41892</c:v>
                </c:pt>
                <c:pt idx="737">
                  <c:v>41893</c:v>
                </c:pt>
                <c:pt idx="738">
                  <c:v>41894</c:v>
                </c:pt>
                <c:pt idx="739">
                  <c:v>41897</c:v>
                </c:pt>
                <c:pt idx="740">
                  <c:v>41898</c:v>
                </c:pt>
                <c:pt idx="741">
                  <c:v>41899</c:v>
                </c:pt>
                <c:pt idx="742">
                  <c:v>41900</c:v>
                </c:pt>
                <c:pt idx="743">
                  <c:v>41901</c:v>
                </c:pt>
                <c:pt idx="744">
                  <c:v>41904</c:v>
                </c:pt>
                <c:pt idx="745">
                  <c:v>41905</c:v>
                </c:pt>
                <c:pt idx="746">
                  <c:v>41906</c:v>
                </c:pt>
                <c:pt idx="747">
                  <c:v>41907</c:v>
                </c:pt>
                <c:pt idx="748">
                  <c:v>41908</c:v>
                </c:pt>
                <c:pt idx="749">
                  <c:v>41911</c:v>
                </c:pt>
                <c:pt idx="750">
                  <c:v>41912</c:v>
                </c:pt>
                <c:pt idx="751">
                  <c:v>41913</c:v>
                </c:pt>
                <c:pt idx="752">
                  <c:v>41914</c:v>
                </c:pt>
                <c:pt idx="753">
                  <c:v>41915</c:v>
                </c:pt>
                <c:pt idx="754">
                  <c:v>41918</c:v>
                </c:pt>
                <c:pt idx="755">
                  <c:v>41919</c:v>
                </c:pt>
                <c:pt idx="756">
                  <c:v>41920</c:v>
                </c:pt>
                <c:pt idx="757">
                  <c:v>41921</c:v>
                </c:pt>
                <c:pt idx="758">
                  <c:v>41922</c:v>
                </c:pt>
                <c:pt idx="759">
                  <c:v>41925</c:v>
                </c:pt>
                <c:pt idx="760">
                  <c:v>41926</c:v>
                </c:pt>
                <c:pt idx="761">
                  <c:v>41927</c:v>
                </c:pt>
                <c:pt idx="762">
                  <c:v>41928</c:v>
                </c:pt>
                <c:pt idx="763">
                  <c:v>41929</c:v>
                </c:pt>
                <c:pt idx="764">
                  <c:v>41932</c:v>
                </c:pt>
                <c:pt idx="765">
                  <c:v>41933</c:v>
                </c:pt>
                <c:pt idx="766">
                  <c:v>41934</c:v>
                </c:pt>
                <c:pt idx="767">
                  <c:v>41935</c:v>
                </c:pt>
                <c:pt idx="768">
                  <c:v>41936</c:v>
                </c:pt>
                <c:pt idx="769">
                  <c:v>41939</c:v>
                </c:pt>
                <c:pt idx="770">
                  <c:v>41940</c:v>
                </c:pt>
                <c:pt idx="771">
                  <c:v>41941</c:v>
                </c:pt>
                <c:pt idx="772">
                  <c:v>41942</c:v>
                </c:pt>
                <c:pt idx="773">
                  <c:v>41946</c:v>
                </c:pt>
                <c:pt idx="774">
                  <c:v>41947</c:v>
                </c:pt>
                <c:pt idx="775">
                  <c:v>41948</c:v>
                </c:pt>
                <c:pt idx="776">
                  <c:v>41949</c:v>
                </c:pt>
                <c:pt idx="777">
                  <c:v>41950</c:v>
                </c:pt>
                <c:pt idx="778">
                  <c:v>41953</c:v>
                </c:pt>
                <c:pt idx="779">
                  <c:v>41954</c:v>
                </c:pt>
                <c:pt idx="780">
                  <c:v>41955</c:v>
                </c:pt>
                <c:pt idx="781">
                  <c:v>41956</c:v>
                </c:pt>
                <c:pt idx="782">
                  <c:v>41957</c:v>
                </c:pt>
                <c:pt idx="783">
                  <c:v>41960</c:v>
                </c:pt>
                <c:pt idx="784">
                  <c:v>41961</c:v>
                </c:pt>
                <c:pt idx="785">
                  <c:v>41962</c:v>
                </c:pt>
                <c:pt idx="786">
                  <c:v>41963</c:v>
                </c:pt>
                <c:pt idx="787">
                  <c:v>41964</c:v>
                </c:pt>
                <c:pt idx="788">
                  <c:v>41967</c:v>
                </c:pt>
                <c:pt idx="789">
                  <c:v>41969</c:v>
                </c:pt>
                <c:pt idx="790">
                  <c:v>41970</c:v>
                </c:pt>
                <c:pt idx="791">
                  <c:v>41971</c:v>
                </c:pt>
                <c:pt idx="792">
                  <c:v>41974</c:v>
                </c:pt>
                <c:pt idx="793">
                  <c:v>41975</c:v>
                </c:pt>
                <c:pt idx="794">
                  <c:v>41976</c:v>
                </c:pt>
                <c:pt idx="795">
                  <c:v>41977</c:v>
                </c:pt>
                <c:pt idx="796">
                  <c:v>41978</c:v>
                </c:pt>
                <c:pt idx="797">
                  <c:v>41981</c:v>
                </c:pt>
                <c:pt idx="798">
                  <c:v>41982</c:v>
                </c:pt>
                <c:pt idx="799">
                  <c:v>41983</c:v>
                </c:pt>
                <c:pt idx="800">
                  <c:v>41984</c:v>
                </c:pt>
                <c:pt idx="801">
                  <c:v>41985</c:v>
                </c:pt>
                <c:pt idx="802">
                  <c:v>41988</c:v>
                </c:pt>
                <c:pt idx="803">
                  <c:v>41989</c:v>
                </c:pt>
                <c:pt idx="804">
                  <c:v>41990</c:v>
                </c:pt>
                <c:pt idx="805">
                  <c:v>41991</c:v>
                </c:pt>
                <c:pt idx="806">
                  <c:v>41992</c:v>
                </c:pt>
                <c:pt idx="807">
                  <c:v>41995</c:v>
                </c:pt>
                <c:pt idx="808">
                  <c:v>41996</c:v>
                </c:pt>
                <c:pt idx="809">
                  <c:v>41997</c:v>
                </c:pt>
                <c:pt idx="810">
                  <c:v>42002</c:v>
                </c:pt>
                <c:pt idx="811">
                  <c:v>42003</c:v>
                </c:pt>
                <c:pt idx="812">
                  <c:v>42004</c:v>
                </c:pt>
                <c:pt idx="813">
                  <c:v>42006</c:v>
                </c:pt>
                <c:pt idx="814">
                  <c:v>42009</c:v>
                </c:pt>
                <c:pt idx="815">
                  <c:v>42010</c:v>
                </c:pt>
                <c:pt idx="816">
                  <c:v>42011</c:v>
                </c:pt>
                <c:pt idx="817">
                  <c:v>42012</c:v>
                </c:pt>
                <c:pt idx="818">
                  <c:v>42013</c:v>
                </c:pt>
                <c:pt idx="819">
                  <c:v>42016</c:v>
                </c:pt>
                <c:pt idx="820">
                  <c:v>42017</c:v>
                </c:pt>
                <c:pt idx="821">
                  <c:v>42018</c:v>
                </c:pt>
                <c:pt idx="822">
                  <c:v>42019</c:v>
                </c:pt>
                <c:pt idx="823">
                  <c:v>42020</c:v>
                </c:pt>
                <c:pt idx="824">
                  <c:v>42023</c:v>
                </c:pt>
                <c:pt idx="825">
                  <c:v>42024</c:v>
                </c:pt>
                <c:pt idx="826">
                  <c:v>42025</c:v>
                </c:pt>
                <c:pt idx="827">
                  <c:v>42026</c:v>
                </c:pt>
                <c:pt idx="828">
                  <c:v>42027</c:v>
                </c:pt>
                <c:pt idx="829">
                  <c:v>42031</c:v>
                </c:pt>
                <c:pt idx="830">
                  <c:v>42032</c:v>
                </c:pt>
                <c:pt idx="831">
                  <c:v>42033</c:v>
                </c:pt>
                <c:pt idx="832">
                  <c:v>42034</c:v>
                </c:pt>
                <c:pt idx="833">
                  <c:v>42037</c:v>
                </c:pt>
                <c:pt idx="834">
                  <c:v>42038</c:v>
                </c:pt>
                <c:pt idx="835">
                  <c:v>42039</c:v>
                </c:pt>
                <c:pt idx="836">
                  <c:v>42040</c:v>
                </c:pt>
                <c:pt idx="837">
                  <c:v>42041</c:v>
                </c:pt>
                <c:pt idx="838">
                  <c:v>42044</c:v>
                </c:pt>
                <c:pt idx="839">
                  <c:v>42045</c:v>
                </c:pt>
                <c:pt idx="840">
                  <c:v>42046</c:v>
                </c:pt>
                <c:pt idx="841">
                  <c:v>42047</c:v>
                </c:pt>
                <c:pt idx="842">
                  <c:v>42048</c:v>
                </c:pt>
                <c:pt idx="843">
                  <c:v>42051</c:v>
                </c:pt>
                <c:pt idx="844">
                  <c:v>42052</c:v>
                </c:pt>
                <c:pt idx="845">
                  <c:v>42053</c:v>
                </c:pt>
                <c:pt idx="846">
                  <c:v>42054</c:v>
                </c:pt>
                <c:pt idx="847">
                  <c:v>42055</c:v>
                </c:pt>
                <c:pt idx="848">
                  <c:v>42058</c:v>
                </c:pt>
                <c:pt idx="849">
                  <c:v>42059</c:v>
                </c:pt>
                <c:pt idx="850">
                  <c:v>42060</c:v>
                </c:pt>
                <c:pt idx="851">
                  <c:v>42061</c:v>
                </c:pt>
                <c:pt idx="852">
                  <c:v>42062</c:v>
                </c:pt>
                <c:pt idx="853">
                  <c:v>42065</c:v>
                </c:pt>
                <c:pt idx="854">
                  <c:v>42066</c:v>
                </c:pt>
                <c:pt idx="855">
                  <c:v>42067</c:v>
                </c:pt>
                <c:pt idx="856">
                  <c:v>42068</c:v>
                </c:pt>
                <c:pt idx="857">
                  <c:v>42069</c:v>
                </c:pt>
                <c:pt idx="858">
                  <c:v>42072</c:v>
                </c:pt>
                <c:pt idx="859">
                  <c:v>42073</c:v>
                </c:pt>
                <c:pt idx="860">
                  <c:v>42074</c:v>
                </c:pt>
                <c:pt idx="861">
                  <c:v>42075</c:v>
                </c:pt>
                <c:pt idx="862">
                  <c:v>42076</c:v>
                </c:pt>
                <c:pt idx="863">
                  <c:v>42079</c:v>
                </c:pt>
                <c:pt idx="864">
                  <c:v>42080</c:v>
                </c:pt>
                <c:pt idx="865">
                  <c:v>42081</c:v>
                </c:pt>
                <c:pt idx="866">
                  <c:v>42082</c:v>
                </c:pt>
                <c:pt idx="867">
                  <c:v>42083</c:v>
                </c:pt>
                <c:pt idx="868">
                  <c:v>42086</c:v>
                </c:pt>
                <c:pt idx="869">
                  <c:v>42087</c:v>
                </c:pt>
                <c:pt idx="870">
                  <c:v>42088</c:v>
                </c:pt>
                <c:pt idx="871">
                  <c:v>42089</c:v>
                </c:pt>
                <c:pt idx="872">
                  <c:v>42090</c:v>
                </c:pt>
                <c:pt idx="873">
                  <c:v>42093</c:v>
                </c:pt>
                <c:pt idx="874">
                  <c:v>42094</c:v>
                </c:pt>
                <c:pt idx="875">
                  <c:v>42095</c:v>
                </c:pt>
                <c:pt idx="876">
                  <c:v>42096</c:v>
                </c:pt>
                <c:pt idx="877">
                  <c:v>42101</c:v>
                </c:pt>
                <c:pt idx="878">
                  <c:v>42102</c:v>
                </c:pt>
                <c:pt idx="879">
                  <c:v>42103</c:v>
                </c:pt>
                <c:pt idx="880">
                  <c:v>42104</c:v>
                </c:pt>
                <c:pt idx="881">
                  <c:v>42107</c:v>
                </c:pt>
                <c:pt idx="882">
                  <c:v>42108</c:v>
                </c:pt>
                <c:pt idx="883">
                  <c:v>42109</c:v>
                </c:pt>
                <c:pt idx="884">
                  <c:v>42110</c:v>
                </c:pt>
                <c:pt idx="885">
                  <c:v>42111</c:v>
                </c:pt>
                <c:pt idx="886">
                  <c:v>42114</c:v>
                </c:pt>
                <c:pt idx="887">
                  <c:v>42115</c:v>
                </c:pt>
                <c:pt idx="888">
                  <c:v>42116</c:v>
                </c:pt>
                <c:pt idx="889">
                  <c:v>42117</c:v>
                </c:pt>
                <c:pt idx="890">
                  <c:v>42118</c:v>
                </c:pt>
                <c:pt idx="891">
                  <c:v>42121</c:v>
                </c:pt>
                <c:pt idx="892">
                  <c:v>42122</c:v>
                </c:pt>
                <c:pt idx="893">
                  <c:v>42123</c:v>
                </c:pt>
                <c:pt idx="894">
                  <c:v>42124</c:v>
                </c:pt>
                <c:pt idx="895">
                  <c:v>42125</c:v>
                </c:pt>
                <c:pt idx="896">
                  <c:v>42128</c:v>
                </c:pt>
                <c:pt idx="897">
                  <c:v>42129</c:v>
                </c:pt>
                <c:pt idx="898">
                  <c:v>42130</c:v>
                </c:pt>
                <c:pt idx="899">
                  <c:v>42131</c:v>
                </c:pt>
                <c:pt idx="900">
                  <c:v>42132</c:v>
                </c:pt>
                <c:pt idx="901">
                  <c:v>42135</c:v>
                </c:pt>
                <c:pt idx="902">
                  <c:v>42136</c:v>
                </c:pt>
                <c:pt idx="903">
                  <c:v>42137</c:v>
                </c:pt>
                <c:pt idx="904">
                  <c:v>42138</c:v>
                </c:pt>
                <c:pt idx="905">
                  <c:v>42139</c:v>
                </c:pt>
                <c:pt idx="906">
                  <c:v>42142</c:v>
                </c:pt>
                <c:pt idx="907">
                  <c:v>42143</c:v>
                </c:pt>
                <c:pt idx="908">
                  <c:v>42144</c:v>
                </c:pt>
                <c:pt idx="909">
                  <c:v>42145</c:v>
                </c:pt>
                <c:pt idx="910">
                  <c:v>42146</c:v>
                </c:pt>
                <c:pt idx="911">
                  <c:v>42149</c:v>
                </c:pt>
                <c:pt idx="912">
                  <c:v>42150</c:v>
                </c:pt>
                <c:pt idx="913">
                  <c:v>42151</c:v>
                </c:pt>
                <c:pt idx="914">
                  <c:v>42152</c:v>
                </c:pt>
                <c:pt idx="915">
                  <c:v>42153</c:v>
                </c:pt>
                <c:pt idx="916">
                  <c:v>42156</c:v>
                </c:pt>
                <c:pt idx="917">
                  <c:v>42157</c:v>
                </c:pt>
                <c:pt idx="918">
                  <c:v>42158</c:v>
                </c:pt>
                <c:pt idx="919">
                  <c:v>42159</c:v>
                </c:pt>
                <c:pt idx="920">
                  <c:v>42160</c:v>
                </c:pt>
                <c:pt idx="921">
                  <c:v>42164</c:v>
                </c:pt>
                <c:pt idx="922">
                  <c:v>42165</c:v>
                </c:pt>
                <c:pt idx="923">
                  <c:v>42166</c:v>
                </c:pt>
                <c:pt idx="924">
                  <c:v>42167</c:v>
                </c:pt>
                <c:pt idx="925">
                  <c:v>42170</c:v>
                </c:pt>
                <c:pt idx="926">
                  <c:v>42171</c:v>
                </c:pt>
                <c:pt idx="927">
                  <c:v>42172</c:v>
                </c:pt>
                <c:pt idx="928">
                  <c:v>42173</c:v>
                </c:pt>
                <c:pt idx="929">
                  <c:v>42174</c:v>
                </c:pt>
                <c:pt idx="930">
                  <c:v>42177</c:v>
                </c:pt>
                <c:pt idx="931">
                  <c:v>42178</c:v>
                </c:pt>
                <c:pt idx="932">
                  <c:v>42179</c:v>
                </c:pt>
                <c:pt idx="933">
                  <c:v>42180</c:v>
                </c:pt>
                <c:pt idx="934">
                  <c:v>42181</c:v>
                </c:pt>
                <c:pt idx="935">
                  <c:v>42184</c:v>
                </c:pt>
                <c:pt idx="936">
                  <c:v>42185</c:v>
                </c:pt>
                <c:pt idx="937">
                  <c:v>42186</c:v>
                </c:pt>
                <c:pt idx="938">
                  <c:v>42187</c:v>
                </c:pt>
                <c:pt idx="939">
                  <c:v>42188</c:v>
                </c:pt>
                <c:pt idx="940">
                  <c:v>42191</c:v>
                </c:pt>
                <c:pt idx="941">
                  <c:v>42192</c:v>
                </c:pt>
                <c:pt idx="942">
                  <c:v>42193</c:v>
                </c:pt>
                <c:pt idx="943">
                  <c:v>42194</c:v>
                </c:pt>
                <c:pt idx="944">
                  <c:v>42195</c:v>
                </c:pt>
                <c:pt idx="945">
                  <c:v>42198</c:v>
                </c:pt>
                <c:pt idx="946">
                  <c:v>42199</c:v>
                </c:pt>
                <c:pt idx="947">
                  <c:v>42200</c:v>
                </c:pt>
                <c:pt idx="948">
                  <c:v>42201</c:v>
                </c:pt>
                <c:pt idx="949">
                  <c:v>42202</c:v>
                </c:pt>
                <c:pt idx="950">
                  <c:v>42205</c:v>
                </c:pt>
                <c:pt idx="951">
                  <c:v>42206</c:v>
                </c:pt>
                <c:pt idx="952">
                  <c:v>42207</c:v>
                </c:pt>
                <c:pt idx="953">
                  <c:v>42208</c:v>
                </c:pt>
                <c:pt idx="954">
                  <c:v>42209</c:v>
                </c:pt>
                <c:pt idx="955">
                  <c:v>42212</c:v>
                </c:pt>
                <c:pt idx="956">
                  <c:v>42213</c:v>
                </c:pt>
                <c:pt idx="957">
                  <c:v>42214</c:v>
                </c:pt>
                <c:pt idx="958">
                  <c:v>42215</c:v>
                </c:pt>
                <c:pt idx="959">
                  <c:v>42216</c:v>
                </c:pt>
                <c:pt idx="960">
                  <c:v>42219</c:v>
                </c:pt>
                <c:pt idx="961">
                  <c:v>42220</c:v>
                </c:pt>
                <c:pt idx="962">
                  <c:v>42221</c:v>
                </c:pt>
                <c:pt idx="963">
                  <c:v>42222</c:v>
                </c:pt>
                <c:pt idx="964">
                  <c:v>42223</c:v>
                </c:pt>
                <c:pt idx="965">
                  <c:v>42226</c:v>
                </c:pt>
                <c:pt idx="966">
                  <c:v>42227</c:v>
                </c:pt>
                <c:pt idx="967">
                  <c:v>42228</c:v>
                </c:pt>
                <c:pt idx="968">
                  <c:v>42229</c:v>
                </c:pt>
                <c:pt idx="969">
                  <c:v>42230</c:v>
                </c:pt>
                <c:pt idx="970">
                  <c:v>42233</c:v>
                </c:pt>
                <c:pt idx="971">
                  <c:v>42234</c:v>
                </c:pt>
                <c:pt idx="972">
                  <c:v>42235</c:v>
                </c:pt>
                <c:pt idx="973">
                  <c:v>42236</c:v>
                </c:pt>
                <c:pt idx="974">
                  <c:v>42237</c:v>
                </c:pt>
                <c:pt idx="975">
                  <c:v>42240</c:v>
                </c:pt>
                <c:pt idx="976">
                  <c:v>42241</c:v>
                </c:pt>
                <c:pt idx="977">
                  <c:v>42242</c:v>
                </c:pt>
                <c:pt idx="978">
                  <c:v>42243</c:v>
                </c:pt>
                <c:pt idx="979">
                  <c:v>42244</c:v>
                </c:pt>
                <c:pt idx="980">
                  <c:v>42247</c:v>
                </c:pt>
                <c:pt idx="981">
                  <c:v>42248</c:v>
                </c:pt>
                <c:pt idx="982">
                  <c:v>42249</c:v>
                </c:pt>
                <c:pt idx="983">
                  <c:v>42250</c:v>
                </c:pt>
                <c:pt idx="984">
                  <c:v>42251</c:v>
                </c:pt>
                <c:pt idx="985">
                  <c:v>42254</c:v>
                </c:pt>
                <c:pt idx="986">
                  <c:v>42255</c:v>
                </c:pt>
                <c:pt idx="987">
                  <c:v>42256</c:v>
                </c:pt>
                <c:pt idx="988">
                  <c:v>42257</c:v>
                </c:pt>
                <c:pt idx="989">
                  <c:v>42258</c:v>
                </c:pt>
                <c:pt idx="990">
                  <c:v>42261</c:v>
                </c:pt>
                <c:pt idx="991">
                  <c:v>42262</c:v>
                </c:pt>
                <c:pt idx="992">
                  <c:v>42263</c:v>
                </c:pt>
                <c:pt idx="993">
                  <c:v>42264</c:v>
                </c:pt>
                <c:pt idx="994">
                  <c:v>42265</c:v>
                </c:pt>
                <c:pt idx="995">
                  <c:v>42268</c:v>
                </c:pt>
                <c:pt idx="996">
                  <c:v>42269</c:v>
                </c:pt>
                <c:pt idx="997">
                  <c:v>42270</c:v>
                </c:pt>
                <c:pt idx="998">
                  <c:v>42271</c:v>
                </c:pt>
                <c:pt idx="999">
                  <c:v>42272</c:v>
                </c:pt>
                <c:pt idx="1000">
                  <c:v>42275</c:v>
                </c:pt>
                <c:pt idx="1001">
                  <c:v>42276</c:v>
                </c:pt>
                <c:pt idx="1002">
                  <c:v>42277</c:v>
                </c:pt>
                <c:pt idx="1003">
                  <c:v>42278</c:v>
                </c:pt>
                <c:pt idx="1004">
                  <c:v>42279</c:v>
                </c:pt>
                <c:pt idx="1005">
                  <c:v>42282</c:v>
                </c:pt>
                <c:pt idx="1006">
                  <c:v>42283</c:v>
                </c:pt>
                <c:pt idx="1007">
                  <c:v>42284</c:v>
                </c:pt>
                <c:pt idx="1008">
                  <c:v>42285</c:v>
                </c:pt>
                <c:pt idx="1009">
                  <c:v>42286</c:v>
                </c:pt>
                <c:pt idx="1010">
                  <c:v>42289</c:v>
                </c:pt>
                <c:pt idx="1011">
                  <c:v>42290</c:v>
                </c:pt>
                <c:pt idx="1012">
                  <c:v>42291</c:v>
                </c:pt>
                <c:pt idx="1013">
                  <c:v>42292</c:v>
                </c:pt>
                <c:pt idx="1014">
                  <c:v>42293</c:v>
                </c:pt>
                <c:pt idx="1015">
                  <c:v>42296</c:v>
                </c:pt>
                <c:pt idx="1016">
                  <c:v>42297</c:v>
                </c:pt>
                <c:pt idx="1017">
                  <c:v>42298</c:v>
                </c:pt>
                <c:pt idx="1018">
                  <c:v>42299</c:v>
                </c:pt>
                <c:pt idx="1019">
                  <c:v>42300</c:v>
                </c:pt>
                <c:pt idx="1020">
                  <c:v>42303</c:v>
                </c:pt>
                <c:pt idx="1021">
                  <c:v>42304</c:v>
                </c:pt>
                <c:pt idx="1022">
                  <c:v>42305</c:v>
                </c:pt>
                <c:pt idx="1023">
                  <c:v>42306</c:v>
                </c:pt>
                <c:pt idx="1024">
                  <c:v>42307</c:v>
                </c:pt>
                <c:pt idx="1025">
                  <c:v>42310</c:v>
                </c:pt>
                <c:pt idx="1026">
                  <c:v>42311</c:v>
                </c:pt>
                <c:pt idx="1027">
                  <c:v>42312</c:v>
                </c:pt>
                <c:pt idx="1028">
                  <c:v>42313</c:v>
                </c:pt>
                <c:pt idx="1029">
                  <c:v>42314</c:v>
                </c:pt>
                <c:pt idx="1030">
                  <c:v>42317</c:v>
                </c:pt>
                <c:pt idx="1031">
                  <c:v>42318</c:v>
                </c:pt>
                <c:pt idx="1032">
                  <c:v>42319</c:v>
                </c:pt>
                <c:pt idx="1033">
                  <c:v>42320</c:v>
                </c:pt>
                <c:pt idx="1034">
                  <c:v>42321</c:v>
                </c:pt>
                <c:pt idx="1035">
                  <c:v>42324</c:v>
                </c:pt>
                <c:pt idx="1036">
                  <c:v>42325</c:v>
                </c:pt>
                <c:pt idx="1037">
                  <c:v>42326</c:v>
                </c:pt>
                <c:pt idx="1038">
                  <c:v>42327</c:v>
                </c:pt>
                <c:pt idx="1039">
                  <c:v>42328</c:v>
                </c:pt>
                <c:pt idx="1040">
                  <c:v>42331</c:v>
                </c:pt>
                <c:pt idx="1041">
                  <c:v>42332</c:v>
                </c:pt>
                <c:pt idx="1042">
                  <c:v>42333</c:v>
                </c:pt>
                <c:pt idx="1043">
                  <c:v>42334</c:v>
                </c:pt>
                <c:pt idx="1044">
                  <c:v>42335</c:v>
                </c:pt>
                <c:pt idx="1045">
                  <c:v>42338</c:v>
                </c:pt>
                <c:pt idx="1046">
                  <c:v>42339</c:v>
                </c:pt>
                <c:pt idx="1047">
                  <c:v>42340</c:v>
                </c:pt>
                <c:pt idx="1048">
                  <c:v>42341</c:v>
                </c:pt>
                <c:pt idx="1049">
                  <c:v>42342</c:v>
                </c:pt>
                <c:pt idx="1050">
                  <c:v>42345</c:v>
                </c:pt>
                <c:pt idx="1051">
                  <c:v>42346</c:v>
                </c:pt>
                <c:pt idx="1052">
                  <c:v>42347</c:v>
                </c:pt>
                <c:pt idx="1053">
                  <c:v>42348</c:v>
                </c:pt>
                <c:pt idx="1054">
                  <c:v>42349</c:v>
                </c:pt>
                <c:pt idx="1055">
                  <c:v>42352</c:v>
                </c:pt>
                <c:pt idx="1056">
                  <c:v>42353</c:v>
                </c:pt>
                <c:pt idx="1057">
                  <c:v>42354</c:v>
                </c:pt>
                <c:pt idx="1058">
                  <c:v>42355</c:v>
                </c:pt>
                <c:pt idx="1059">
                  <c:v>42356</c:v>
                </c:pt>
                <c:pt idx="1060">
                  <c:v>42359</c:v>
                </c:pt>
                <c:pt idx="1061">
                  <c:v>42360</c:v>
                </c:pt>
                <c:pt idx="1062">
                  <c:v>42361</c:v>
                </c:pt>
                <c:pt idx="1063">
                  <c:v>42362</c:v>
                </c:pt>
                <c:pt idx="1064">
                  <c:v>42367</c:v>
                </c:pt>
                <c:pt idx="1065">
                  <c:v>42368</c:v>
                </c:pt>
                <c:pt idx="1066">
                  <c:v>42369</c:v>
                </c:pt>
                <c:pt idx="1067">
                  <c:v>42373</c:v>
                </c:pt>
                <c:pt idx="1068">
                  <c:v>42374</c:v>
                </c:pt>
                <c:pt idx="1069">
                  <c:v>42375</c:v>
                </c:pt>
                <c:pt idx="1070">
                  <c:v>42376</c:v>
                </c:pt>
                <c:pt idx="1071">
                  <c:v>42377</c:v>
                </c:pt>
                <c:pt idx="1072">
                  <c:v>42380</c:v>
                </c:pt>
                <c:pt idx="1073">
                  <c:v>42381</c:v>
                </c:pt>
                <c:pt idx="1074">
                  <c:v>42382</c:v>
                </c:pt>
                <c:pt idx="1075">
                  <c:v>42383</c:v>
                </c:pt>
                <c:pt idx="1076">
                  <c:v>42384</c:v>
                </c:pt>
                <c:pt idx="1077">
                  <c:v>42387</c:v>
                </c:pt>
                <c:pt idx="1078">
                  <c:v>42388</c:v>
                </c:pt>
                <c:pt idx="1079">
                  <c:v>42389</c:v>
                </c:pt>
                <c:pt idx="1080">
                  <c:v>42390</c:v>
                </c:pt>
                <c:pt idx="1081">
                  <c:v>42391</c:v>
                </c:pt>
                <c:pt idx="1082">
                  <c:v>42394</c:v>
                </c:pt>
                <c:pt idx="1083">
                  <c:v>42396</c:v>
                </c:pt>
                <c:pt idx="1084">
                  <c:v>42397</c:v>
                </c:pt>
                <c:pt idx="1085">
                  <c:v>42398</c:v>
                </c:pt>
                <c:pt idx="1086">
                  <c:v>42401</c:v>
                </c:pt>
                <c:pt idx="1087">
                  <c:v>42402</c:v>
                </c:pt>
                <c:pt idx="1088">
                  <c:v>42403</c:v>
                </c:pt>
                <c:pt idx="1089">
                  <c:v>42404</c:v>
                </c:pt>
                <c:pt idx="1090">
                  <c:v>42405</c:v>
                </c:pt>
                <c:pt idx="1091">
                  <c:v>42408</c:v>
                </c:pt>
                <c:pt idx="1092">
                  <c:v>42409</c:v>
                </c:pt>
                <c:pt idx="1093">
                  <c:v>42410</c:v>
                </c:pt>
                <c:pt idx="1094">
                  <c:v>42411</c:v>
                </c:pt>
                <c:pt idx="1095">
                  <c:v>42412</c:v>
                </c:pt>
                <c:pt idx="1096">
                  <c:v>42415</c:v>
                </c:pt>
                <c:pt idx="1097">
                  <c:v>42416</c:v>
                </c:pt>
                <c:pt idx="1098">
                  <c:v>42417</c:v>
                </c:pt>
                <c:pt idx="1099">
                  <c:v>42418</c:v>
                </c:pt>
                <c:pt idx="1100">
                  <c:v>42419</c:v>
                </c:pt>
                <c:pt idx="1101">
                  <c:v>42422</c:v>
                </c:pt>
                <c:pt idx="1102">
                  <c:v>42423</c:v>
                </c:pt>
                <c:pt idx="1103">
                  <c:v>42424</c:v>
                </c:pt>
                <c:pt idx="1104">
                  <c:v>42425</c:v>
                </c:pt>
                <c:pt idx="1105">
                  <c:v>42426</c:v>
                </c:pt>
                <c:pt idx="1106">
                  <c:v>42429</c:v>
                </c:pt>
                <c:pt idx="1107">
                  <c:v>42430</c:v>
                </c:pt>
                <c:pt idx="1108">
                  <c:v>42431</c:v>
                </c:pt>
                <c:pt idx="1109">
                  <c:v>42432</c:v>
                </c:pt>
                <c:pt idx="1110">
                  <c:v>42433</c:v>
                </c:pt>
                <c:pt idx="1111">
                  <c:v>42436</c:v>
                </c:pt>
                <c:pt idx="1112">
                  <c:v>42437</c:v>
                </c:pt>
                <c:pt idx="1113">
                  <c:v>42438</c:v>
                </c:pt>
                <c:pt idx="1114">
                  <c:v>42439</c:v>
                </c:pt>
                <c:pt idx="1115">
                  <c:v>42440</c:v>
                </c:pt>
                <c:pt idx="1116">
                  <c:v>42443</c:v>
                </c:pt>
                <c:pt idx="1117">
                  <c:v>42444</c:v>
                </c:pt>
                <c:pt idx="1118">
                  <c:v>42445</c:v>
                </c:pt>
                <c:pt idx="1119">
                  <c:v>42446</c:v>
                </c:pt>
                <c:pt idx="1120">
                  <c:v>42447</c:v>
                </c:pt>
                <c:pt idx="1121">
                  <c:v>42450</c:v>
                </c:pt>
                <c:pt idx="1122">
                  <c:v>42451</c:v>
                </c:pt>
                <c:pt idx="1123">
                  <c:v>42452</c:v>
                </c:pt>
                <c:pt idx="1124">
                  <c:v>42453</c:v>
                </c:pt>
                <c:pt idx="1125">
                  <c:v>42458</c:v>
                </c:pt>
                <c:pt idx="1126">
                  <c:v>42459</c:v>
                </c:pt>
                <c:pt idx="1127">
                  <c:v>42460</c:v>
                </c:pt>
                <c:pt idx="1128">
                  <c:v>42461</c:v>
                </c:pt>
                <c:pt idx="1129">
                  <c:v>42464</c:v>
                </c:pt>
                <c:pt idx="1130">
                  <c:v>42465</c:v>
                </c:pt>
                <c:pt idx="1131">
                  <c:v>42466</c:v>
                </c:pt>
                <c:pt idx="1132">
                  <c:v>42467</c:v>
                </c:pt>
                <c:pt idx="1133">
                  <c:v>42468</c:v>
                </c:pt>
                <c:pt idx="1134">
                  <c:v>42471</c:v>
                </c:pt>
                <c:pt idx="1135">
                  <c:v>42472</c:v>
                </c:pt>
                <c:pt idx="1136">
                  <c:v>42473</c:v>
                </c:pt>
                <c:pt idx="1137">
                  <c:v>42474</c:v>
                </c:pt>
                <c:pt idx="1138">
                  <c:v>42475</c:v>
                </c:pt>
                <c:pt idx="1139">
                  <c:v>42478</c:v>
                </c:pt>
                <c:pt idx="1140">
                  <c:v>42479</c:v>
                </c:pt>
                <c:pt idx="1141">
                  <c:v>42480</c:v>
                </c:pt>
                <c:pt idx="1142">
                  <c:v>42481</c:v>
                </c:pt>
                <c:pt idx="1143">
                  <c:v>42482</c:v>
                </c:pt>
                <c:pt idx="1144">
                  <c:v>42486</c:v>
                </c:pt>
                <c:pt idx="1145">
                  <c:v>42487</c:v>
                </c:pt>
                <c:pt idx="1146">
                  <c:v>42488</c:v>
                </c:pt>
                <c:pt idx="1147">
                  <c:v>42489</c:v>
                </c:pt>
                <c:pt idx="1148">
                  <c:v>42492</c:v>
                </c:pt>
                <c:pt idx="1149">
                  <c:v>42493</c:v>
                </c:pt>
                <c:pt idx="1150">
                  <c:v>42494</c:v>
                </c:pt>
                <c:pt idx="1151">
                  <c:v>42495</c:v>
                </c:pt>
                <c:pt idx="1152">
                  <c:v>42496</c:v>
                </c:pt>
                <c:pt idx="1153">
                  <c:v>42499</c:v>
                </c:pt>
                <c:pt idx="1154">
                  <c:v>42500</c:v>
                </c:pt>
                <c:pt idx="1155">
                  <c:v>42501</c:v>
                </c:pt>
                <c:pt idx="1156">
                  <c:v>42502</c:v>
                </c:pt>
                <c:pt idx="1157">
                  <c:v>42503</c:v>
                </c:pt>
                <c:pt idx="1158">
                  <c:v>42506</c:v>
                </c:pt>
                <c:pt idx="1159">
                  <c:v>42507</c:v>
                </c:pt>
                <c:pt idx="1160">
                  <c:v>42508</c:v>
                </c:pt>
                <c:pt idx="1161">
                  <c:v>42509</c:v>
                </c:pt>
                <c:pt idx="1162">
                  <c:v>42510</c:v>
                </c:pt>
                <c:pt idx="1163">
                  <c:v>42513</c:v>
                </c:pt>
                <c:pt idx="1164">
                  <c:v>42514</c:v>
                </c:pt>
                <c:pt idx="1165">
                  <c:v>42515</c:v>
                </c:pt>
                <c:pt idx="1166">
                  <c:v>42516</c:v>
                </c:pt>
                <c:pt idx="1167">
                  <c:v>42517</c:v>
                </c:pt>
                <c:pt idx="1168">
                  <c:v>42520</c:v>
                </c:pt>
                <c:pt idx="1169">
                  <c:v>42521</c:v>
                </c:pt>
                <c:pt idx="1170">
                  <c:v>42522</c:v>
                </c:pt>
                <c:pt idx="1171">
                  <c:v>42523</c:v>
                </c:pt>
                <c:pt idx="1172">
                  <c:v>42524</c:v>
                </c:pt>
                <c:pt idx="1173">
                  <c:v>42527</c:v>
                </c:pt>
                <c:pt idx="1174">
                  <c:v>42528</c:v>
                </c:pt>
                <c:pt idx="1175">
                  <c:v>42529</c:v>
                </c:pt>
                <c:pt idx="1176">
                  <c:v>42530</c:v>
                </c:pt>
                <c:pt idx="1177">
                  <c:v>42531</c:v>
                </c:pt>
                <c:pt idx="1178">
                  <c:v>42535</c:v>
                </c:pt>
                <c:pt idx="1179">
                  <c:v>42536</c:v>
                </c:pt>
                <c:pt idx="1180">
                  <c:v>42537</c:v>
                </c:pt>
                <c:pt idx="1181">
                  <c:v>42538</c:v>
                </c:pt>
                <c:pt idx="1182">
                  <c:v>42541</c:v>
                </c:pt>
                <c:pt idx="1183">
                  <c:v>42542</c:v>
                </c:pt>
                <c:pt idx="1184">
                  <c:v>42543</c:v>
                </c:pt>
                <c:pt idx="1185">
                  <c:v>42544</c:v>
                </c:pt>
                <c:pt idx="1186">
                  <c:v>42545</c:v>
                </c:pt>
                <c:pt idx="1187">
                  <c:v>42548</c:v>
                </c:pt>
                <c:pt idx="1188">
                  <c:v>42549</c:v>
                </c:pt>
                <c:pt idx="1189">
                  <c:v>42550</c:v>
                </c:pt>
                <c:pt idx="1190">
                  <c:v>42551</c:v>
                </c:pt>
                <c:pt idx="1191">
                  <c:v>42552</c:v>
                </c:pt>
                <c:pt idx="1192">
                  <c:v>42555</c:v>
                </c:pt>
                <c:pt idx="1193">
                  <c:v>42556</c:v>
                </c:pt>
                <c:pt idx="1194">
                  <c:v>42557</c:v>
                </c:pt>
                <c:pt idx="1195">
                  <c:v>42558</c:v>
                </c:pt>
                <c:pt idx="1196">
                  <c:v>42559</c:v>
                </c:pt>
                <c:pt idx="1197">
                  <c:v>42562</c:v>
                </c:pt>
                <c:pt idx="1198">
                  <c:v>42563</c:v>
                </c:pt>
                <c:pt idx="1199">
                  <c:v>42564</c:v>
                </c:pt>
                <c:pt idx="1200">
                  <c:v>42565</c:v>
                </c:pt>
                <c:pt idx="1201">
                  <c:v>42566</c:v>
                </c:pt>
                <c:pt idx="1202">
                  <c:v>42569</c:v>
                </c:pt>
                <c:pt idx="1203">
                  <c:v>42570</c:v>
                </c:pt>
                <c:pt idx="1204">
                  <c:v>42571</c:v>
                </c:pt>
                <c:pt idx="1205">
                  <c:v>42572</c:v>
                </c:pt>
                <c:pt idx="1206">
                  <c:v>42573</c:v>
                </c:pt>
                <c:pt idx="1207">
                  <c:v>42576</c:v>
                </c:pt>
                <c:pt idx="1208">
                  <c:v>42577</c:v>
                </c:pt>
                <c:pt idx="1209">
                  <c:v>42578</c:v>
                </c:pt>
                <c:pt idx="1210">
                  <c:v>42579</c:v>
                </c:pt>
                <c:pt idx="1211">
                  <c:v>42580</c:v>
                </c:pt>
                <c:pt idx="1212">
                  <c:v>42583</c:v>
                </c:pt>
                <c:pt idx="1213">
                  <c:v>42584</c:v>
                </c:pt>
                <c:pt idx="1214">
                  <c:v>42585</c:v>
                </c:pt>
                <c:pt idx="1215">
                  <c:v>42586</c:v>
                </c:pt>
                <c:pt idx="1216">
                  <c:v>42587</c:v>
                </c:pt>
                <c:pt idx="1217">
                  <c:v>42590</c:v>
                </c:pt>
                <c:pt idx="1218">
                  <c:v>42591</c:v>
                </c:pt>
                <c:pt idx="1219">
                  <c:v>42592</c:v>
                </c:pt>
                <c:pt idx="1220">
                  <c:v>42593</c:v>
                </c:pt>
                <c:pt idx="1221">
                  <c:v>42594</c:v>
                </c:pt>
                <c:pt idx="1222">
                  <c:v>42597</c:v>
                </c:pt>
                <c:pt idx="1223">
                  <c:v>42598</c:v>
                </c:pt>
                <c:pt idx="1224">
                  <c:v>42599</c:v>
                </c:pt>
                <c:pt idx="1225">
                  <c:v>42600</c:v>
                </c:pt>
                <c:pt idx="1226">
                  <c:v>42601</c:v>
                </c:pt>
                <c:pt idx="1227">
                  <c:v>42604</c:v>
                </c:pt>
                <c:pt idx="1228">
                  <c:v>42605</c:v>
                </c:pt>
                <c:pt idx="1229">
                  <c:v>42606</c:v>
                </c:pt>
                <c:pt idx="1230">
                  <c:v>42607</c:v>
                </c:pt>
                <c:pt idx="1231">
                  <c:v>42608</c:v>
                </c:pt>
                <c:pt idx="1232">
                  <c:v>42611</c:v>
                </c:pt>
                <c:pt idx="1233">
                  <c:v>42612</c:v>
                </c:pt>
                <c:pt idx="1234">
                  <c:v>42613</c:v>
                </c:pt>
                <c:pt idx="1235">
                  <c:v>42614</c:v>
                </c:pt>
                <c:pt idx="1236">
                  <c:v>42615</c:v>
                </c:pt>
                <c:pt idx="1237">
                  <c:v>42618</c:v>
                </c:pt>
                <c:pt idx="1238">
                  <c:v>42619</c:v>
                </c:pt>
                <c:pt idx="1239">
                  <c:v>42620</c:v>
                </c:pt>
                <c:pt idx="1240">
                  <c:v>42621</c:v>
                </c:pt>
                <c:pt idx="1241">
                  <c:v>42622</c:v>
                </c:pt>
                <c:pt idx="1242">
                  <c:v>42625</c:v>
                </c:pt>
                <c:pt idx="1243">
                  <c:v>42626</c:v>
                </c:pt>
                <c:pt idx="1244">
                  <c:v>42627</c:v>
                </c:pt>
                <c:pt idx="1245">
                  <c:v>42628</c:v>
                </c:pt>
                <c:pt idx="1246">
                  <c:v>42629</c:v>
                </c:pt>
                <c:pt idx="1247">
                  <c:v>42632</c:v>
                </c:pt>
                <c:pt idx="1248">
                  <c:v>42633</c:v>
                </c:pt>
                <c:pt idx="1249">
                  <c:v>42634</c:v>
                </c:pt>
                <c:pt idx="1250">
                  <c:v>42635</c:v>
                </c:pt>
                <c:pt idx="1251">
                  <c:v>42636</c:v>
                </c:pt>
                <c:pt idx="1252">
                  <c:v>42639</c:v>
                </c:pt>
                <c:pt idx="1253">
                  <c:v>42640</c:v>
                </c:pt>
                <c:pt idx="1254">
                  <c:v>42641</c:v>
                </c:pt>
                <c:pt idx="1255">
                  <c:v>42642</c:v>
                </c:pt>
                <c:pt idx="1256">
                  <c:v>42643</c:v>
                </c:pt>
                <c:pt idx="1257">
                  <c:v>42646</c:v>
                </c:pt>
                <c:pt idx="1258">
                  <c:v>42647</c:v>
                </c:pt>
                <c:pt idx="1259">
                  <c:v>42648</c:v>
                </c:pt>
                <c:pt idx="1260">
                  <c:v>42649</c:v>
                </c:pt>
                <c:pt idx="1261">
                  <c:v>42650</c:v>
                </c:pt>
                <c:pt idx="1262">
                  <c:v>42653</c:v>
                </c:pt>
                <c:pt idx="1263">
                  <c:v>42654</c:v>
                </c:pt>
                <c:pt idx="1264">
                  <c:v>42655</c:v>
                </c:pt>
                <c:pt idx="1265">
                  <c:v>42656</c:v>
                </c:pt>
                <c:pt idx="1266">
                  <c:v>42657</c:v>
                </c:pt>
                <c:pt idx="1267">
                  <c:v>42660</c:v>
                </c:pt>
                <c:pt idx="1268">
                  <c:v>42661</c:v>
                </c:pt>
                <c:pt idx="1269">
                  <c:v>42662</c:v>
                </c:pt>
                <c:pt idx="1270">
                  <c:v>42663</c:v>
                </c:pt>
                <c:pt idx="1271">
                  <c:v>42664</c:v>
                </c:pt>
                <c:pt idx="1272">
                  <c:v>42668</c:v>
                </c:pt>
                <c:pt idx="1273">
                  <c:v>42669</c:v>
                </c:pt>
                <c:pt idx="1274">
                  <c:v>42670</c:v>
                </c:pt>
                <c:pt idx="1275">
                  <c:v>42671</c:v>
                </c:pt>
                <c:pt idx="1276">
                  <c:v>42674</c:v>
                </c:pt>
                <c:pt idx="1277">
                  <c:v>42675</c:v>
                </c:pt>
                <c:pt idx="1278">
                  <c:v>42676</c:v>
                </c:pt>
                <c:pt idx="1279">
                  <c:v>42677</c:v>
                </c:pt>
                <c:pt idx="1280">
                  <c:v>42678</c:v>
                </c:pt>
                <c:pt idx="1281">
                  <c:v>42681</c:v>
                </c:pt>
                <c:pt idx="1282">
                  <c:v>42682</c:v>
                </c:pt>
                <c:pt idx="1283">
                  <c:v>42683</c:v>
                </c:pt>
                <c:pt idx="1284">
                  <c:v>42684</c:v>
                </c:pt>
                <c:pt idx="1285">
                  <c:v>42685</c:v>
                </c:pt>
                <c:pt idx="1286">
                  <c:v>42688</c:v>
                </c:pt>
                <c:pt idx="1287">
                  <c:v>42689</c:v>
                </c:pt>
                <c:pt idx="1288">
                  <c:v>42690</c:v>
                </c:pt>
                <c:pt idx="1289">
                  <c:v>42691</c:v>
                </c:pt>
                <c:pt idx="1290">
                  <c:v>42692</c:v>
                </c:pt>
                <c:pt idx="1291">
                  <c:v>42695</c:v>
                </c:pt>
                <c:pt idx="1292">
                  <c:v>42696</c:v>
                </c:pt>
                <c:pt idx="1293">
                  <c:v>42697</c:v>
                </c:pt>
                <c:pt idx="1294">
                  <c:v>42698</c:v>
                </c:pt>
                <c:pt idx="1295">
                  <c:v>42699</c:v>
                </c:pt>
                <c:pt idx="1296">
                  <c:v>42702</c:v>
                </c:pt>
                <c:pt idx="1297">
                  <c:v>42703</c:v>
                </c:pt>
                <c:pt idx="1298">
                  <c:v>42704</c:v>
                </c:pt>
                <c:pt idx="1299">
                  <c:v>42705</c:v>
                </c:pt>
                <c:pt idx="1300">
                  <c:v>42706</c:v>
                </c:pt>
                <c:pt idx="1301">
                  <c:v>42709</c:v>
                </c:pt>
                <c:pt idx="1302">
                  <c:v>42710</c:v>
                </c:pt>
                <c:pt idx="1303">
                  <c:v>42711</c:v>
                </c:pt>
                <c:pt idx="1304">
                  <c:v>42712</c:v>
                </c:pt>
                <c:pt idx="1305">
                  <c:v>42713</c:v>
                </c:pt>
                <c:pt idx="1306">
                  <c:v>42716</c:v>
                </c:pt>
                <c:pt idx="1307">
                  <c:v>42717</c:v>
                </c:pt>
                <c:pt idx="1308">
                  <c:v>42718</c:v>
                </c:pt>
                <c:pt idx="1309">
                  <c:v>42719</c:v>
                </c:pt>
                <c:pt idx="1310">
                  <c:v>42720</c:v>
                </c:pt>
                <c:pt idx="1311">
                  <c:v>42723</c:v>
                </c:pt>
                <c:pt idx="1312">
                  <c:v>42724</c:v>
                </c:pt>
                <c:pt idx="1313">
                  <c:v>42725</c:v>
                </c:pt>
                <c:pt idx="1314">
                  <c:v>42726</c:v>
                </c:pt>
                <c:pt idx="1315">
                  <c:v>42727</c:v>
                </c:pt>
                <c:pt idx="1316">
                  <c:v>42732</c:v>
                </c:pt>
                <c:pt idx="1317">
                  <c:v>42733</c:v>
                </c:pt>
                <c:pt idx="1318">
                  <c:v>42734</c:v>
                </c:pt>
                <c:pt idx="1319">
                  <c:v>42738</c:v>
                </c:pt>
                <c:pt idx="1320">
                  <c:v>42739</c:v>
                </c:pt>
                <c:pt idx="1321">
                  <c:v>42740</c:v>
                </c:pt>
                <c:pt idx="1322">
                  <c:v>42741</c:v>
                </c:pt>
                <c:pt idx="1323">
                  <c:v>42744</c:v>
                </c:pt>
                <c:pt idx="1324">
                  <c:v>42745</c:v>
                </c:pt>
                <c:pt idx="1325">
                  <c:v>42746</c:v>
                </c:pt>
                <c:pt idx="1326">
                  <c:v>42747</c:v>
                </c:pt>
                <c:pt idx="1327">
                  <c:v>42748</c:v>
                </c:pt>
                <c:pt idx="1328">
                  <c:v>42751</c:v>
                </c:pt>
                <c:pt idx="1329">
                  <c:v>42752</c:v>
                </c:pt>
                <c:pt idx="1330">
                  <c:v>42753</c:v>
                </c:pt>
                <c:pt idx="1331">
                  <c:v>42754</c:v>
                </c:pt>
                <c:pt idx="1332">
                  <c:v>42755</c:v>
                </c:pt>
                <c:pt idx="1333">
                  <c:v>42758</c:v>
                </c:pt>
                <c:pt idx="1334">
                  <c:v>42759</c:v>
                </c:pt>
                <c:pt idx="1335">
                  <c:v>42760</c:v>
                </c:pt>
                <c:pt idx="1336">
                  <c:v>42762</c:v>
                </c:pt>
                <c:pt idx="1337">
                  <c:v>42765</c:v>
                </c:pt>
                <c:pt idx="1338">
                  <c:v>42766</c:v>
                </c:pt>
              </c:numCache>
            </c:numRef>
          </c:cat>
          <c:val>
            <c:numRef>
              <c:f>Sheet6!$D$158:$D$2849</c:f>
              <c:numCache>
                <c:formatCode>General</c:formatCode>
                <c:ptCount val="2692"/>
                <c:pt idx="357" formatCode="0.000%">
                  <c:v>3.4340432973262981E-2</c:v>
                </c:pt>
                <c:pt idx="358" formatCode="0.000%">
                  <c:v>3.4074326449020212E-2</c:v>
                </c:pt>
                <c:pt idx="359" formatCode="0.000%">
                  <c:v>3.4270465801921314E-2</c:v>
                </c:pt>
                <c:pt idx="360" formatCode="0.000%">
                  <c:v>3.3918019946703327E-2</c:v>
                </c:pt>
                <c:pt idx="361" formatCode="0.000%">
                  <c:v>3.295186507511947E-2</c:v>
                </c:pt>
                <c:pt idx="362" formatCode="0.000%">
                  <c:v>2.574696354212137E-2</c:v>
                </c:pt>
                <c:pt idx="363" formatCode="0.000%">
                  <c:v>3.1532280978477552E-2</c:v>
                </c:pt>
                <c:pt idx="364" formatCode="0.000%">
                  <c:v>3.2130637053645335E-2</c:v>
                </c:pt>
                <c:pt idx="365" formatCode="0.000%">
                  <c:v>3.1949700831179054E-2</c:v>
                </c:pt>
                <c:pt idx="366" formatCode="0.000%">
                  <c:v>3.1985373897929756E-2</c:v>
                </c:pt>
                <c:pt idx="367" formatCode="0.000%">
                  <c:v>3.2205307982701444E-2</c:v>
                </c:pt>
                <c:pt idx="368" formatCode="0.000%">
                  <c:v>3.3231683723994161E-2</c:v>
                </c:pt>
                <c:pt idx="369" formatCode="0.000%">
                  <c:v>3.1754296670363072E-2</c:v>
                </c:pt>
                <c:pt idx="370" formatCode="0.000%">
                  <c:v>2.9381643427959712E-2</c:v>
                </c:pt>
                <c:pt idx="371" formatCode="0.000%">
                  <c:v>2.8959051002572376E-2</c:v>
                </c:pt>
                <c:pt idx="372" formatCode="0.000%">
                  <c:v>3.0524392270019737E-2</c:v>
                </c:pt>
                <c:pt idx="373" formatCode="0.000%">
                  <c:v>2.9879820556912497E-2</c:v>
                </c:pt>
                <c:pt idx="374" formatCode="0.000%">
                  <c:v>3.0840119879049062E-2</c:v>
                </c:pt>
                <c:pt idx="375" formatCode="0.000%">
                  <c:v>2.9331137546946613E-2</c:v>
                </c:pt>
                <c:pt idx="376" formatCode="0.000%">
                  <c:v>2.9465448005906714E-2</c:v>
                </c:pt>
                <c:pt idx="377" formatCode="0.000%">
                  <c:v>3.0563155563344178E-2</c:v>
                </c:pt>
                <c:pt idx="378" formatCode="0.000%">
                  <c:v>3.154912252145084E-2</c:v>
                </c:pt>
                <c:pt idx="379" formatCode="0.000%">
                  <c:v>3.2157381629592058E-2</c:v>
                </c:pt>
                <c:pt idx="380" formatCode="0.000%">
                  <c:v>3.1467423087575629E-2</c:v>
                </c:pt>
                <c:pt idx="381" formatCode="0.000%">
                  <c:v>3.2315772734811357E-2</c:v>
                </c:pt>
                <c:pt idx="382" formatCode="0.000%">
                  <c:v>3.178359519886003E-2</c:v>
                </c:pt>
                <c:pt idx="383" formatCode="0.000%">
                  <c:v>3.1766682082716304E-2</c:v>
                </c:pt>
                <c:pt idx="384" formatCode="0.000%">
                  <c:v>3.1784323388896883E-2</c:v>
                </c:pt>
                <c:pt idx="385" formatCode="0.000%">
                  <c:v>3.1332108376000145E-2</c:v>
                </c:pt>
                <c:pt idx="386" formatCode="0.000%">
                  <c:v>3.046577953921004E-2</c:v>
                </c:pt>
                <c:pt idx="387" formatCode="0.000%">
                  <c:v>3.037808972488313E-2</c:v>
                </c:pt>
                <c:pt idx="388" formatCode="0.000%">
                  <c:v>3.0481763241264313E-2</c:v>
                </c:pt>
                <c:pt idx="389" formatCode="0.000%">
                  <c:v>3.0615133569225066E-2</c:v>
                </c:pt>
                <c:pt idx="390" formatCode="0.000%">
                  <c:v>3.1678303237432315E-2</c:v>
                </c:pt>
                <c:pt idx="391" formatCode="0.000%">
                  <c:v>3.075884356043555E-2</c:v>
                </c:pt>
                <c:pt idx="392" formatCode="0.000%">
                  <c:v>3.0671007424818219E-2</c:v>
                </c:pt>
                <c:pt idx="393" formatCode="0.000%">
                  <c:v>3.0707940014528926E-2</c:v>
                </c:pt>
                <c:pt idx="394" formatCode="0.000%">
                  <c:v>3.0850507182813763E-2</c:v>
                </c:pt>
                <c:pt idx="395" formatCode="0.000%">
                  <c:v>3.0844884132950473E-2</c:v>
                </c:pt>
                <c:pt idx="396" formatCode="0.000%">
                  <c:v>3.135648768390692E-2</c:v>
                </c:pt>
                <c:pt idx="397" formatCode="0.000%">
                  <c:v>3.0689965778171291E-2</c:v>
                </c:pt>
                <c:pt idx="398" formatCode="0.000%">
                  <c:v>3.0587955614431925E-2</c:v>
                </c:pt>
                <c:pt idx="399" formatCode="0.000%">
                  <c:v>2.9173532731924984E-2</c:v>
                </c:pt>
                <c:pt idx="400" formatCode="0.000%">
                  <c:v>2.9688495984031331E-2</c:v>
                </c:pt>
                <c:pt idx="401" formatCode="0.000%">
                  <c:v>2.9955883247950725E-2</c:v>
                </c:pt>
                <c:pt idx="402" formatCode="0.000%">
                  <c:v>3.1069920313726341E-2</c:v>
                </c:pt>
                <c:pt idx="403" formatCode="0.000%">
                  <c:v>3.0318340945942181E-2</c:v>
                </c:pt>
                <c:pt idx="404" formatCode="0.000%">
                  <c:v>3.0075526275446907E-2</c:v>
                </c:pt>
                <c:pt idx="405" formatCode="0.000%">
                  <c:v>3.0214402203771126E-2</c:v>
                </c:pt>
                <c:pt idx="406" formatCode="0.000%">
                  <c:v>3.0224279322047069E-2</c:v>
                </c:pt>
                <c:pt idx="407" formatCode="0.000%">
                  <c:v>2.9831400003358089E-2</c:v>
                </c:pt>
                <c:pt idx="408" formatCode="0.000%">
                  <c:v>2.9847971072312719E-2</c:v>
                </c:pt>
                <c:pt idx="409" formatCode="0.000%">
                  <c:v>3.0303769704394603E-2</c:v>
                </c:pt>
                <c:pt idx="410" formatCode="0.000%">
                  <c:v>2.9978525668339598E-2</c:v>
                </c:pt>
                <c:pt idx="411" formatCode="0.000%">
                  <c:v>3.0614064589722104E-2</c:v>
                </c:pt>
                <c:pt idx="412" formatCode="0.000%">
                  <c:v>3.1975679959939766E-2</c:v>
                </c:pt>
                <c:pt idx="413" formatCode="0.000%">
                  <c:v>3.2257812550607737E-2</c:v>
                </c:pt>
                <c:pt idx="414" formatCode="0.000%">
                  <c:v>3.1647243855083836E-2</c:v>
                </c:pt>
                <c:pt idx="415" formatCode="0.000%">
                  <c:v>3.0853431586313838E-2</c:v>
                </c:pt>
                <c:pt idx="416" formatCode="0.000%">
                  <c:v>3.0776709224828464E-2</c:v>
                </c:pt>
                <c:pt idx="417" formatCode="0.000%">
                  <c:v>3.1628421280473343E-2</c:v>
                </c:pt>
                <c:pt idx="418" formatCode="0.000%">
                  <c:v>3.0946987701595544E-2</c:v>
                </c:pt>
                <c:pt idx="419" formatCode="0.000%">
                  <c:v>3.2201872453849326E-2</c:v>
                </c:pt>
                <c:pt idx="420" formatCode="0.000%">
                  <c:v>3.2248449288658859E-2</c:v>
                </c:pt>
                <c:pt idx="421" formatCode="0.000%">
                  <c:v>3.2550658859681073E-2</c:v>
                </c:pt>
                <c:pt idx="422" formatCode="0.000%">
                  <c:v>3.2130527484316856E-2</c:v>
                </c:pt>
                <c:pt idx="423" formatCode="0.000%">
                  <c:v>3.379232858789466E-2</c:v>
                </c:pt>
                <c:pt idx="424" formatCode="0.000%">
                  <c:v>3.3344748493440428E-2</c:v>
                </c:pt>
                <c:pt idx="425" formatCode="0.000%">
                  <c:v>3.3911105741354398E-2</c:v>
                </c:pt>
                <c:pt idx="426" formatCode="0.000%">
                  <c:v>3.3694854939553237E-2</c:v>
                </c:pt>
                <c:pt idx="427" formatCode="0.000%">
                  <c:v>3.337979860281904E-2</c:v>
                </c:pt>
                <c:pt idx="428" formatCode="0.000%">
                  <c:v>3.5625130314591406E-2</c:v>
                </c:pt>
                <c:pt idx="429" formatCode="0.000%">
                  <c:v>3.5531753269951241E-2</c:v>
                </c:pt>
                <c:pt idx="430" formatCode="0.000%">
                  <c:v>3.5092481917135973E-2</c:v>
                </c:pt>
                <c:pt idx="431" formatCode="0.000%">
                  <c:v>3.3595834568199971E-2</c:v>
                </c:pt>
                <c:pt idx="432" formatCode="0.000%">
                  <c:v>3.230479322113023E-2</c:v>
                </c:pt>
                <c:pt idx="433" formatCode="0.000%">
                  <c:v>3.2346349575060995E-2</c:v>
                </c:pt>
                <c:pt idx="434" formatCode="0.000%">
                  <c:v>3.2722184273729436E-2</c:v>
                </c:pt>
                <c:pt idx="435" formatCode="0.000%">
                  <c:v>3.4867329117610681E-2</c:v>
                </c:pt>
                <c:pt idx="436" formatCode="0.000%">
                  <c:v>3.4329003742573215E-2</c:v>
                </c:pt>
                <c:pt idx="437" formatCode="0.000%">
                  <c:v>3.5470537405236757E-2</c:v>
                </c:pt>
                <c:pt idx="438" formatCode="0.000%">
                  <c:v>3.5240827335335824E-2</c:v>
                </c:pt>
                <c:pt idx="439" formatCode="0.000%">
                  <c:v>3.5423361107340984E-2</c:v>
                </c:pt>
                <c:pt idx="440" formatCode="0.000%">
                  <c:v>3.5022760237338267E-2</c:v>
                </c:pt>
                <c:pt idx="441" formatCode="0.000%">
                  <c:v>3.3917755387388983E-2</c:v>
                </c:pt>
                <c:pt idx="442" formatCode="0.000%">
                  <c:v>3.3483385837739216E-2</c:v>
                </c:pt>
                <c:pt idx="443" formatCode="0.000%">
                  <c:v>3.3656923188191912E-2</c:v>
                </c:pt>
                <c:pt idx="444" formatCode="0.000%">
                  <c:v>3.3360747368217661E-2</c:v>
                </c:pt>
                <c:pt idx="445" formatCode="0.000%">
                  <c:v>3.3051209086608933E-2</c:v>
                </c:pt>
                <c:pt idx="446" formatCode="0.000%">
                  <c:v>3.3930681315557931E-2</c:v>
                </c:pt>
                <c:pt idx="447" formatCode="0.000%">
                  <c:v>3.4264300668093592E-2</c:v>
                </c:pt>
                <c:pt idx="448" formatCode="0.000%">
                  <c:v>3.3343113122361052E-2</c:v>
                </c:pt>
                <c:pt idx="449" formatCode="0.000%">
                  <c:v>3.3151187965328781E-2</c:v>
                </c:pt>
                <c:pt idx="450" formatCode="0.000%">
                  <c:v>3.3175629942074347E-2</c:v>
                </c:pt>
                <c:pt idx="451" formatCode="0.000%">
                  <c:v>3.3201554615059026E-2</c:v>
                </c:pt>
                <c:pt idx="452" formatCode="0.000%">
                  <c:v>3.2615087234301302E-2</c:v>
                </c:pt>
                <c:pt idx="453" formatCode="0.000%">
                  <c:v>3.273856998013587E-2</c:v>
                </c:pt>
                <c:pt idx="454" formatCode="0.000%">
                  <c:v>3.3349812261794405E-2</c:v>
                </c:pt>
                <c:pt idx="455" formatCode="0.000%">
                  <c:v>3.2377268473471214E-2</c:v>
                </c:pt>
                <c:pt idx="456" formatCode="0.000%">
                  <c:v>3.192658399436607E-2</c:v>
                </c:pt>
                <c:pt idx="457" formatCode="0.000%">
                  <c:v>3.1199981546664281E-2</c:v>
                </c:pt>
                <c:pt idx="458" formatCode="0.000%">
                  <c:v>3.1820508825701345E-2</c:v>
                </c:pt>
                <c:pt idx="459" formatCode="0.000%">
                  <c:v>3.2073568065259128E-2</c:v>
                </c:pt>
                <c:pt idx="460" formatCode="0.000%">
                  <c:v>3.0675192576860102E-2</c:v>
                </c:pt>
                <c:pt idx="461" formatCode="0.000%">
                  <c:v>3.0655282305612059E-2</c:v>
                </c:pt>
                <c:pt idx="462" formatCode="0.000%">
                  <c:v>2.996436933149459E-2</c:v>
                </c:pt>
                <c:pt idx="463" formatCode="0.000%">
                  <c:v>2.8731863822786301E-2</c:v>
                </c:pt>
                <c:pt idx="464" formatCode="0.000%">
                  <c:v>2.9874508553743819E-2</c:v>
                </c:pt>
                <c:pt idx="465" formatCode="0.000%">
                  <c:v>2.854602694068439E-2</c:v>
                </c:pt>
                <c:pt idx="466" formatCode="0.000%">
                  <c:v>2.8315984166101638E-2</c:v>
                </c:pt>
                <c:pt idx="467" formatCode="0.000%">
                  <c:v>2.9440341240888682E-2</c:v>
                </c:pt>
                <c:pt idx="468" formatCode="0.000%">
                  <c:v>2.9470436818750678E-2</c:v>
                </c:pt>
                <c:pt idx="469" formatCode="0.000%">
                  <c:v>2.9663010419194717E-2</c:v>
                </c:pt>
                <c:pt idx="470" formatCode="0.000%">
                  <c:v>2.8959067082693312E-2</c:v>
                </c:pt>
                <c:pt idx="471" formatCode="0.000%">
                  <c:v>2.9712739300303014E-2</c:v>
                </c:pt>
                <c:pt idx="472" formatCode="0.000%">
                  <c:v>2.9964316610044662E-2</c:v>
                </c:pt>
                <c:pt idx="473" formatCode="0.000%">
                  <c:v>3.1152496327193399E-2</c:v>
                </c:pt>
                <c:pt idx="474" formatCode="0.000%">
                  <c:v>3.0332062159773961E-2</c:v>
                </c:pt>
                <c:pt idx="475" formatCode="0.000%">
                  <c:v>3.0364807342588795E-2</c:v>
                </c:pt>
                <c:pt idx="476" formatCode="0.000%">
                  <c:v>3.1127501997092091E-2</c:v>
                </c:pt>
                <c:pt idx="477" formatCode="0.000%">
                  <c:v>3.0388203883444525E-2</c:v>
                </c:pt>
                <c:pt idx="478" formatCode="0.000%">
                  <c:v>3.1151548475853219E-2</c:v>
                </c:pt>
                <c:pt idx="479" formatCode="0.000%">
                  <c:v>2.9816937295923062E-2</c:v>
                </c:pt>
                <c:pt idx="480" formatCode="0.000%">
                  <c:v>2.9249778768978593E-2</c:v>
                </c:pt>
                <c:pt idx="481" formatCode="0.000%">
                  <c:v>2.9081635975063573E-2</c:v>
                </c:pt>
                <c:pt idx="482" formatCode="0.000%">
                  <c:v>3.0319701180676142E-2</c:v>
                </c:pt>
                <c:pt idx="483" formatCode="0.000%">
                  <c:v>2.8934328151515386E-2</c:v>
                </c:pt>
                <c:pt idx="484" formatCode="0.000%">
                  <c:v>2.8792859158378294E-2</c:v>
                </c:pt>
                <c:pt idx="485" formatCode="0.000%">
                  <c:v>3.0306104082200365E-2</c:v>
                </c:pt>
                <c:pt idx="486" formatCode="0.000%">
                  <c:v>2.9742257800798276E-2</c:v>
                </c:pt>
                <c:pt idx="487" formatCode="0.000%">
                  <c:v>2.8830805395422349E-2</c:v>
                </c:pt>
                <c:pt idx="488" formatCode="0.000%">
                  <c:v>2.3594435816139691E-2</c:v>
                </c:pt>
                <c:pt idx="489" formatCode="0.000%">
                  <c:v>2.8753917315101688E-2</c:v>
                </c:pt>
                <c:pt idx="490" formatCode="0.000%">
                  <c:v>2.8324389667102969E-2</c:v>
                </c:pt>
                <c:pt idx="491" formatCode="0.000%">
                  <c:v>2.7573751643291795E-2</c:v>
                </c:pt>
                <c:pt idx="492" formatCode="0.000%">
                  <c:v>2.7847400219436779E-2</c:v>
                </c:pt>
                <c:pt idx="493" formatCode="0.000%">
                  <c:v>2.8037928090009399E-2</c:v>
                </c:pt>
                <c:pt idx="494" formatCode="0.000%">
                  <c:v>2.7844328024790872E-2</c:v>
                </c:pt>
                <c:pt idx="495" formatCode="0.000%">
                  <c:v>2.7879711444437801E-2</c:v>
                </c:pt>
                <c:pt idx="496" formatCode="0.000%">
                  <c:v>2.7797482598080122E-2</c:v>
                </c:pt>
                <c:pt idx="497" formatCode="0.000%">
                  <c:v>2.7968948911191737E-2</c:v>
                </c:pt>
                <c:pt idx="498" formatCode="0.000%">
                  <c:v>2.6324703014713968E-2</c:v>
                </c:pt>
                <c:pt idx="499" formatCode="0.000%">
                  <c:v>2.4291380750851618E-2</c:v>
                </c:pt>
                <c:pt idx="500" formatCode="0.000%">
                  <c:v>2.4349540118910981E-2</c:v>
                </c:pt>
                <c:pt idx="501" formatCode="0.000%">
                  <c:v>2.583908621516354E-2</c:v>
                </c:pt>
                <c:pt idx="502" formatCode="0.000%">
                  <c:v>2.5366939326019328E-2</c:v>
                </c:pt>
                <c:pt idx="503" formatCode="0.000%">
                  <c:v>2.5319640065543377E-2</c:v>
                </c:pt>
                <c:pt idx="504" formatCode="0.000%">
                  <c:v>2.4626762586654808E-2</c:v>
                </c:pt>
                <c:pt idx="505" formatCode="0.000%">
                  <c:v>2.5029178216047027E-2</c:v>
                </c:pt>
                <c:pt idx="506" formatCode="0.000%">
                  <c:v>2.3433885621134375E-2</c:v>
                </c:pt>
                <c:pt idx="507" formatCode="0.000%">
                  <c:v>2.5864397847191106E-2</c:v>
                </c:pt>
                <c:pt idx="508" formatCode="0.000%">
                  <c:v>2.4709563215734115E-2</c:v>
                </c:pt>
                <c:pt idx="509" formatCode="0.000%">
                  <c:v>2.6948250980324408E-2</c:v>
                </c:pt>
                <c:pt idx="510" formatCode="0.000%">
                  <c:v>2.5660337130811752E-2</c:v>
                </c:pt>
                <c:pt idx="511" formatCode="0.000%">
                  <c:v>2.6339551589352705E-2</c:v>
                </c:pt>
                <c:pt idx="512" formatCode="0.000%">
                  <c:v>2.6629423431978716E-2</c:v>
                </c:pt>
                <c:pt idx="513" formatCode="0.000%">
                  <c:v>2.6257817566679005E-2</c:v>
                </c:pt>
                <c:pt idx="514" formatCode="0.000%">
                  <c:v>2.6780039381726933E-2</c:v>
                </c:pt>
                <c:pt idx="515" formatCode="0.000%">
                  <c:v>2.682280123336309E-2</c:v>
                </c:pt>
                <c:pt idx="516" formatCode="0.000%">
                  <c:v>2.6349402086528487E-2</c:v>
                </c:pt>
                <c:pt idx="517" formatCode="0.000%">
                  <c:v>2.4605145578187496E-2</c:v>
                </c:pt>
                <c:pt idx="518" formatCode="0.000%">
                  <c:v>2.7725585656731146E-2</c:v>
                </c:pt>
                <c:pt idx="519" formatCode="0.000%">
                  <c:v>2.6534389975539655E-2</c:v>
                </c:pt>
                <c:pt idx="520" formatCode="0.000%">
                  <c:v>2.6570867742766274E-2</c:v>
                </c:pt>
                <c:pt idx="521" formatCode="0.000%">
                  <c:v>2.7112900441792941E-2</c:v>
                </c:pt>
                <c:pt idx="522" formatCode="0.000%">
                  <c:v>2.700421124926752E-2</c:v>
                </c:pt>
                <c:pt idx="523" formatCode="0.000%">
                  <c:v>2.7036796410547841E-2</c:v>
                </c:pt>
                <c:pt idx="524" formatCode="0.000%">
                  <c:v>2.806273792800339E-2</c:v>
                </c:pt>
                <c:pt idx="525" formatCode="0.000%">
                  <c:v>2.7933661872895813E-2</c:v>
                </c:pt>
                <c:pt idx="526" formatCode="0.000%">
                  <c:v>2.6941788730196158E-2</c:v>
                </c:pt>
                <c:pt idx="527" formatCode="0.000%">
                  <c:v>2.5640080432967175E-2</c:v>
                </c:pt>
                <c:pt idx="528" formatCode="0.000%">
                  <c:v>2.6237518816447397E-2</c:v>
                </c:pt>
                <c:pt idx="529" formatCode="0.000%">
                  <c:v>2.737090607754274E-2</c:v>
                </c:pt>
                <c:pt idx="530" formatCode="0.000%">
                  <c:v>2.78229854994087E-2</c:v>
                </c:pt>
                <c:pt idx="531" formatCode="0.000%">
                  <c:v>3.105376327546672E-2</c:v>
                </c:pt>
                <c:pt idx="532" formatCode="0.000%">
                  <c:v>2.9990900682419958E-2</c:v>
                </c:pt>
                <c:pt idx="533" formatCode="0.000%">
                  <c:v>2.9110264409118111E-2</c:v>
                </c:pt>
                <c:pt idx="534" formatCode="0.000%">
                  <c:v>3.0201788713765984E-2</c:v>
                </c:pt>
                <c:pt idx="535" formatCode="0.000%">
                  <c:v>2.9319961870040545E-2</c:v>
                </c:pt>
                <c:pt idx="536" formatCode="0.000%">
                  <c:v>3.031155925020497E-2</c:v>
                </c:pt>
                <c:pt idx="537" formatCode="0.000%">
                  <c:v>3.0454704362416939E-2</c:v>
                </c:pt>
                <c:pt idx="538" formatCode="0.000%">
                  <c:v>3.0577314316673286E-2</c:v>
                </c:pt>
                <c:pt idx="539" formatCode="0.000%">
                  <c:v>2.9952418298557916E-2</c:v>
                </c:pt>
                <c:pt idx="540" formatCode="0.000%">
                  <c:v>3.0160631852073863E-2</c:v>
                </c:pt>
                <c:pt idx="541" formatCode="0.000%">
                  <c:v>3.0302102937381399E-2</c:v>
                </c:pt>
                <c:pt idx="542" formatCode="0.000%">
                  <c:v>2.983242230550091E-2</c:v>
                </c:pt>
                <c:pt idx="543" formatCode="0.000%">
                  <c:v>3.1340074343613029E-2</c:v>
                </c:pt>
                <c:pt idx="544" formatCode="0.000%">
                  <c:v>3.098745545867209E-2</c:v>
                </c:pt>
                <c:pt idx="545" formatCode="0.000%">
                  <c:v>3.1141118991980393E-2</c:v>
                </c:pt>
                <c:pt idx="546" formatCode="0.000%">
                  <c:v>3.0599465711958609E-2</c:v>
                </c:pt>
                <c:pt idx="547" formatCode="0.000%">
                  <c:v>3.1173014626763904E-2</c:v>
                </c:pt>
                <c:pt idx="548" formatCode="0.000%">
                  <c:v>3.0655332806623754E-2</c:v>
                </c:pt>
                <c:pt idx="549" formatCode="0.000%">
                  <c:v>3.0594555868703702E-2</c:v>
                </c:pt>
                <c:pt idx="550" formatCode="0.000%">
                  <c:v>3.0896365219623328E-2</c:v>
                </c:pt>
                <c:pt idx="551" formatCode="0.000%">
                  <c:v>3.1537002805052138E-2</c:v>
                </c:pt>
                <c:pt idx="552" formatCode="0.000%">
                  <c:v>3.1456264063262337E-2</c:v>
                </c:pt>
                <c:pt idx="553" formatCode="0.000%">
                  <c:v>3.0830580767295078E-2</c:v>
                </c:pt>
                <c:pt idx="554" formatCode="0.000%">
                  <c:v>2.8368857435492965E-2</c:v>
                </c:pt>
                <c:pt idx="555" formatCode="0.000%">
                  <c:v>3.0152716790279376E-2</c:v>
                </c:pt>
                <c:pt idx="556" formatCode="0.000%">
                  <c:v>2.8964913024684694E-2</c:v>
                </c:pt>
                <c:pt idx="557" formatCode="0.000%">
                  <c:v>2.7878156447683385E-2</c:v>
                </c:pt>
                <c:pt idx="558" formatCode="0.000%">
                  <c:v>2.7383220840636588E-2</c:v>
                </c:pt>
                <c:pt idx="559" formatCode="0.000%">
                  <c:v>2.7239716669373384E-2</c:v>
                </c:pt>
                <c:pt idx="560" formatCode="0.000%">
                  <c:v>2.8227687620755622E-2</c:v>
                </c:pt>
                <c:pt idx="561" formatCode="0.000%">
                  <c:v>2.9593679998832785E-2</c:v>
                </c:pt>
                <c:pt idx="562" formatCode="0.000%">
                  <c:v>3.007344026360672E-2</c:v>
                </c:pt>
                <c:pt idx="563" formatCode="0.000%">
                  <c:v>3.0012883688970881E-2</c:v>
                </c:pt>
                <c:pt idx="564" formatCode="0.000%">
                  <c:v>2.9725791799450629E-2</c:v>
                </c:pt>
                <c:pt idx="565" formatCode="0.000%">
                  <c:v>2.9084033830715096E-2</c:v>
                </c:pt>
                <c:pt idx="566" formatCode="0.000%">
                  <c:v>2.8456557556525139E-2</c:v>
                </c:pt>
                <c:pt idx="567" formatCode="0.000%">
                  <c:v>2.8626377149406499E-2</c:v>
                </c:pt>
                <c:pt idx="568" formatCode="0.000%">
                  <c:v>2.9509473046068681E-2</c:v>
                </c:pt>
                <c:pt idx="569" formatCode="0.000%">
                  <c:v>2.9384184281325849E-2</c:v>
                </c:pt>
                <c:pt idx="570" formatCode="0.000%">
                  <c:v>2.8840920929917926E-2</c:v>
                </c:pt>
                <c:pt idx="571" formatCode="0.000%">
                  <c:v>2.9118057246267117E-2</c:v>
                </c:pt>
                <c:pt idx="572" formatCode="0.000%">
                  <c:v>2.6185781670237225E-2</c:v>
                </c:pt>
                <c:pt idx="573" formatCode="0.000%">
                  <c:v>2.7381317229449375E-2</c:v>
                </c:pt>
                <c:pt idx="574" formatCode="0.000%">
                  <c:v>3.0826211809500226E-2</c:v>
                </c:pt>
                <c:pt idx="575" formatCode="0.000%">
                  <c:v>3.0781011226346383E-2</c:v>
                </c:pt>
                <c:pt idx="576" formatCode="0.000%">
                  <c:v>2.9431113180746021E-2</c:v>
                </c:pt>
                <c:pt idx="577" formatCode="0.000%">
                  <c:v>3.0285569025416743E-2</c:v>
                </c:pt>
                <c:pt idx="578" formatCode="0.000%">
                  <c:v>2.9155611288812368E-2</c:v>
                </c:pt>
                <c:pt idx="579" formatCode="0.000%">
                  <c:v>2.9560890951687502E-2</c:v>
                </c:pt>
                <c:pt idx="580" formatCode="0.000%">
                  <c:v>2.9834016863570532E-2</c:v>
                </c:pt>
                <c:pt idx="581" formatCode="0.000%">
                  <c:v>2.9859503537032858E-2</c:v>
                </c:pt>
                <c:pt idx="582" formatCode="0.000%">
                  <c:v>2.9750749795985465E-2</c:v>
                </c:pt>
                <c:pt idx="583" formatCode="0.000%">
                  <c:v>2.8807145304673615E-2</c:v>
                </c:pt>
                <c:pt idx="584" formatCode="0.000%">
                  <c:v>2.9020155703348663E-2</c:v>
                </c:pt>
                <c:pt idx="585" formatCode="0.000%">
                  <c:v>3.0356545251547414E-2</c:v>
                </c:pt>
                <c:pt idx="586" formatCode="0.000%">
                  <c:v>3.0510295039118097E-2</c:v>
                </c:pt>
                <c:pt idx="587" formatCode="0.000%">
                  <c:v>3.0502086852418953E-2</c:v>
                </c:pt>
                <c:pt idx="588" formatCode="0.000%">
                  <c:v>2.9147361606202276E-2</c:v>
                </c:pt>
                <c:pt idx="589" formatCode="0.000%">
                  <c:v>2.9227802113303558E-2</c:v>
                </c:pt>
                <c:pt idx="590" formatCode="0.000%">
                  <c:v>2.8696620613042709E-2</c:v>
                </c:pt>
                <c:pt idx="591" formatCode="0.000%">
                  <c:v>2.9091549111377693E-2</c:v>
                </c:pt>
                <c:pt idx="592" formatCode="0.000%">
                  <c:v>2.7567826363360217E-2</c:v>
                </c:pt>
                <c:pt idx="593" formatCode="0.000%">
                  <c:v>2.9332830812833825E-2</c:v>
                </c:pt>
                <c:pt idx="594" formatCode="0.000%">
                  <c:v>2.8406151116931982E-2</c:v>
                </c:pt>
                <c:pt idx="595" formatCode="0.000%">
                  <c:v>2.8399018895028594E-2</c:v>
                </c:pt>
                <c:pt idx="596" formatCode="0.000%">
                  <c:v>2.9336109998553368E-2</c:v>
                </c:pt>
                <c:pt idx="597" formatCode="0.000%">
                  <c:v>2.8956630458670054E-2</c:v>
                </c:pt>
                <c:pt idx="598" formatCode="0.000%">
                  <c:v>2.9501573420382784E-2</c:v>
                </c:pt>
                <c:pt idx="599" formatCode="0.000%">
                  <c:v>2.9462584987059507E-2</c:v>
                </c:pt>
                <c:pt idx="600" formatCode="0.000%">
                  <c:v>2.9313891902931544E-2</c:v>
                </c:pt>
                <c:pt idx="601" formatCode="0.000%">
                  <c:v>2.9447596683385101E-2</c:v>
                </c:pt>
                <c:pt idx="602" formatCode="0.000%">
                  <c:v>2.9468414726853298E-2</c:v>
                </c:pt>
                <c:pt idx="603" formatCode="0.000%">
                  <c:v>2.8825767172442746E-2</c:v>
                </c:pt>
                <c:pt idx="604" formatCode="0.000%">
                  <c:v>2.8322486941935815E-2</c:v>
                </c:pt>
                <c:pt idx="605" formatCode="0.000%">
                  <c:v>2.935333007887634E-2</c:v>
                </c:pt>
                <c:pt idx="606" formatCode="0.000%">
                  <c:v>2.9126676307424163E-2</c:v>
                </c:pt>
                <c:pt idx="607" formatCode="0.000%">
                  <c:v>2.9248805171784527E-2</c:v>
                </c:pt>
                <c:pt idx="608" formatCode="0.000%">
                  <c:v>2.8509434776565257E-2</c:v>
                </c:pt>
                <c:pt idx="609" formatCode="0.000%">
                  <c:v>2.8778052643950249E-2</c:v>
                </c:pt>
                <c:pt idx="610" formatCode="0.000%">
                  <c:v>2.8312677867893786E-2</c:v>
                </c:pt>
                <c:pt idx="611" formatCode="0.000%">
                  <c:v>2.7182675986466481E-2</c:v>
                </c:pt>
                <c:pt idx="612" formatCode="0.000%">
                  <c:v>2.0965585322989769E-2</c:v>
                </c:pt>
                <c:pt idx="613" formatCode="0.000%">
                  <c:v>2.6763091637631214E-2</c:v>
                </c:pt>
                <c:pt idx="614" formatCode="0.000%">
                  <c:v>2.8055872348967469E-2</c:v>
                </c:pt>
                <c:pt idx="615" formatCode="0.000%">
                  <c:v>2.7460297857069348E-2</c:v>
                </c:pt>
                <c:pt idx="616" formatCode="0.000%">
                  <c:v>2.7371802238336532E-2</c:v>
                </c:pt>
                <c:pt idx="617" formatCode="0.000%">
                  <c:v>2.5845665179983046E-2</c:v>
                </c:pt>
                <c:pt idx="618" formatCode="0.000%">
                  <c:v>2.6789012448099527E-2</c:v>
                </c:pt>
                <c:pt idx="619" formatCode="0.000%">
                  <c:v>2.6420798006444115E-2</c:v>
                </c:pt>
                <c:pt idx="620" formatCode="0.000%">
                  <c:v>2.7466426763624208E-2</c:v>
                </c:pt>
                <c:pt idx="621" formatCode="0.000%">
                  <c:v>2.563708722156369E-2</c:v>
                </c:pt>
                <c:pt idx="622" formatCode="0.000%">
                  <c:v>2.7111396429554121E-2</c:v>
                </c:pt>
                <c:pt idx="623" formatCode="0.000%">
                  <c:v>2.7146666498382363E-2</c:v>
                </c:pt>
                <c:pt idx="624" formatCode="0.000%">
                  <c:v>2.6048422108741167E-2</c:v>
                </c:pt>
                <c:pt idx="625" formatCode="0.000%">
                  <c:v>2.4829457881068849E-2</c:v>
                </c:pt>
                <c:pt idx="626" formatCode="0.000%">
                  <c:v>2.6133286451831085E-2</c:v>
                </c:pt>
                <c:pt idx="627" formatCode="0.000%">
                  <c:v>2.5973987409206697E-2</c:v>
                </c:pt>
                <c:pt idx="628" formatCode="0.000%">
                  <c:v>2.5874433437138383E-2</c:v>
                </c:pt>
                <c:pt idx="629" formatCode="0.000%">
                  <c:v>2.6761743813838019E-2</c:v>
                </c:pt>
                <c:pt idx="630" formatCode="0.000%">
                  <c:v>2.6772980794955652E-2</c:v>
                </c:pt>
                <c:pt idx="631" formatCode="0.000%">
                  <c:v>2.6027461656317478E-2</c:v>
                </c:pt>
                <c:pt idx="632" formatCode="0.000%">
                  <c:v>2.6829732897320536E-2</c:v>
                </c:pt>
                <c:pt idx="633" formatCode="0.000%">
                  <c:v>2.7722994110358241E-2</c:v>
                </c:pt>
                <c:pt idx="634" formatCode="0.000%">
                  <c:v>2.7311274626455207E-2</c:v>
                </c:pt>
                <c:pt idx="635" formatCode="0.000%">
                  <c:v>2.8094783127703356E-2</c:v>
                </c:pt>
                <c:pt idx="636" formatCode="0.000%">
                  <c:v>2.7595437445505317E-2</c:v>
                </c:pt>
                <c:pt idx="637" formatCode="0.000%">
                  <c:v>2.7640249659492955E-2</c:v>
                </c:pt>
                <c:pt idx="638" formatCode="0.000%">
                  <c:v>2.7112049765722544E-2</c:v>
                </c:pt>
                <c:pt idx="639" formatCode="0.000%">
                  <c:v>2.6423629086286603E-2</c:v>
                </c:pt>
                <c:pt idx="640" formatCode="0.000%">
                  <c:v>2.8874514344694572E-2</c:v>
                </c:pt>
                <c:pt idx="641" formatCode="0.000%">
                  <c:v>2.7365955300724235E-2</c:v>
                </c:pt>
                <c:pt idx="642" formatCode="0.000%">
                  <c:v>2.8212285206835282E-2</c:v>
                </c:pt>
                <c:pt idx="643" formatCode="0.000%">
                  <c:v>2.8140933071425261E-2</c:v>
                </c:pt>
                <c:pt idx="644" formatCode="0.000%">
                  <c:v>2.7667286536824681E-2</c:v>
                </c:pt>
                <c:pt idx="645" formatCode="0.000%">
                  <c:v>2.776935617133686E-2</c:v>
                </c:pt>
                <c:pt idx="646" formatCode="0.000%">
                  <c:v>2.8274813021882762E-2</c:v>
                </c:pt>
                <c:pt idx="647" formatCode="0.000%">
                  <c:v>2.7136513767198885E-2</c:v>
                </c:pt>
                <c:pt idx="648" formatCode="0.000%">
                  <c:v>2.7295388284330337E-2</c:v>
                </c:pt>
                <c:pt idx="649" formatCode="0.000%">
                  <c:v>2.7825119854979673E-2</c:v>
                </c:pt>
                <c:pt idx="650" formatCode="0.000%">
                  <c:v>2.8070078179038168E-2</c:v>
                </c:pt>
                <c:pt idx="651" formatCode="0.000%">
                  <c:v>2.7972042623146291E-2</c:v>
                </c:pt>
                <c:pt idx="652" formatCode="0.000%">
                  <c:v>2.6530626215452394E-2</c:v>
                </c:pt>
                <c:pt idx="653" formatCode="0.000%">
                  <c:v>2.7777180774834986E-2</c:v>
                </c:pt>
                <c:pt idx="654" formatCode="0.000%">
                  <c:v>2.7159050064582909E-2</c:v>
                </c:pt>
                <c:pt idx="655" formatCode="0.000%">
                  <c:v>2.8092263731827671E-2</c:v>
                </c:pt>
                <c:pt idx="656" formatCode="0.000%">
                  <c:v>2.7967138923346121E-2</c:v>
                </c:pt>
                <c:pt idx="657" formatCode="0.000%">
                  <c:v>2.7747777951567847E-2</c:v>
                </c:pt>
                <c:pt idx="658" formatCode="0.000%">
                  <c:v>2.7792601985242863E-2</c:v>
                </c:pt>
                <c:pt idx="659" formatCode="0.000%">
                  <c:v>2.7864784375937934E-2</c:v>
                </c:pt>
                <c:pt idx="660" formatCode="0.000%">
                  <c:v>2.7357248170854252E-2</c:v>
                </c:pt>
                <c:pt idx="661" formatCode="0.000%">
                  <c:v>2.7807625855445831E-2</c:v>
                </c:pt>
                <c:pt idx="662" formatCode="0.000%">
                  <c:v>2.7587971607295283E-2</c:v>
                </c:pt>
                <c:pt idx="663" formatCode="0.000%">
                  <c:v>2.6059354181525402E-2</c:v>
                </c:pt>
                <c:pt idx="664" formatCode="0.000%">
                  <c:v>2.6743337811994651E-2</c:v>
                </c:pt>
                <c:pt idx="665" formatCode="0.000%">
                  <c:v>2.7254638697470558E-2</c:v>
                </c:pt>
                <c:pt idx="666" formatCode="0.000%">
                  <c:v>2.6624276083922857E-2</c:v>
                </c:pt>
                <c:pt idx="667" formatCode="0.000%">
                  <c:v>2.7521084981575721E-2</c:v>
                </c:pt>
                <c:pt idx="668" formatCode="0.000%">
                  <c:v>2.7564709192361269E-2</c:v>
                </c:pt>
                <c:pt idx="669" formatCode="0.000%">
                  <c:v>2.7027582718084787E-2</c:v>
                </c:pt>
                <c:pt idx="670" formatCode="0.000%">
                  <c:v>2.7395048447157958E-2</c:v>
                </c:pt>
                <c:pt idx="671" formatCode="0.000%">
                  <c:v>2.6950092757412017E-2</c:v>
                </c:pt>
                <c:pt idx="672" formatCode="0.000%">
                  <c:v>2.6607620056229173E-2</c:v>
                </c:pt>
                <c:pt idx="673" formatCode="0.000%">
                  <c:v>2.6559061532927659E-2</c:v>
                </c:pt>
                <c:pt idx="674" formatCode="0.000%">
                  <c:v>2.6640501995786426E-2</c:v>
                </c:pt>
                <c:pt idx="675" formatCode="0.000%">
                  <c:v>2.7131396758251491E-2</c:v>
                </c:pt>
                <c:pt idx="676" formatCode="0.000%">
                  <c:v>2.7249014204132435E-2</c:v>
                </c:pt>
                <c:pt idx="677" formatCode="0.000%">
                  <c:v>2.7620582399377081E-2</c:v>
                </c:pt>
                <c:pt idx="678" formatCode="0.000%">
                  <c:v>2.5886706977767036E-2</c:v>
                </c:pt>
                <c:pt idx="679" formatCode="0.000%">
                  <c:v>2.5935048835600223E-2</c:v>
                </c:pt>
                <c:pt idx="680" formatCode="0.000%">
                  <c:v>2.7008652099716937E-2</c:v>
                </c:pt>
                <c:pt idx="681" formatCode="0.000%">
                  <c:v>2.6116837892626407E-2</c:v>
                </c:pt>
                <c:pt idx="682" formatCode="0.000%">
                  <c:v>2.6754011244130054E-2</c:v>
                </c:pt>
                <c:pt idx="683" formatCode="0.000%">
                  <c:v>2.6199419464669523E-2</c:v>
                </c:pt>
                <c:pt idx="684" formatCode="0.000%">
                  <c:v>2.6238899136639852E-2</c:v>
                </c:pt>
                <c:pt idx="685" formatCode="0.000%">
                  <c:v>2.6279940181592597E-2</c:v>
                </c:pt>
                <c:pt idx="686" formatCode="0.000%">
                  <c:v>2.6118956244812936E-2</c:v>
                </c:pt>
                <c:pt idx="687" formatCode="0.000%">
                  <c:v>2.6127682152377176E-2</c:v>
                </c:pt>
                <c:pt idx="688" formatCode="0.000%">
                  <c:v>2.5749073896500659E-2</c:v>
                </c:pt>
                <c:pt idx="689" formatCode="0.000%">
                  <c:v>2.4611257298954997E-2</c:v>
                </c:pt>
                <c:pt idx="690" formatCode="0.000%">
                  <c:v>2.4479402532162308E-2</c:v>
                </c:pt>
                <c:pt idx="691" formatCode="0.000%">
                  <c:v>2.434621117118935E-2</c:v>
                </c:pt>
                <c:pt idx="692" formatCode="0.000%">
                  <c:v>2.3771554962701651E-2</c:v>
                </c:pt>
                <c:pt idx="693" formatCode="0.000%">
                  <c:v>2.3669658497379151E-2</c:v>
                </c:pt>
                <c:pt idx="694" formatCode="0.000%">
                  <c:v>2.3858141378460807E-2</c:v>
                </c:pt>
                <c:pt idx="695" formatCode="0.000%">
                  <c:v>2.4182841205185903E-2</c:v>
                </c:pt>
                <c:pt idx="696" formatCode="0.000%">
                  <c:v>2.4592841598333113E-2</c:v>
                </c:pt>
                <c:pt idx="697" formatCode="0.000%">
                  <c:v>2.6302054023443051E-2</c:v>
                </c:pt>
                <c:pt idx="698" formatCode="0.000%">
                  <c:v>2.5383385918074129E-2</c:v>
                </c:pt>
                <c:pt idx="699" formatCode="0.000%">
                  <c:v>2.4885108642706995E-2</c:v>
                </c:pt>
                <c:pt idx="700" formatCode="0.000%">
                  <c:v>2.2824893570135306E-2</c:v>
                </c:pt>
                <c:pt idx="701" formatCode="0.000%">
                  <c:v>2.2662386210409759E-2</c:v>
                </c:pt>
                <c:pt idx="702" formatCode="0.000%">
                  <c:v>2.2248143365339812E-2</c:v>
                </c:pt>
                <c:pt idx="703" formatCode="0.000%">
                  <c:v>2.2914596018494666E-2</c:v>
                </c:pt>
                <c:pt idx="704" formatCode="0.000%">
                  <c:v>2.3055918236935952E-2</c:v>
                </c:pt>
                <c:pt idx="705" formatCode="0.000%">
                  <c:v>2.3901142564307927E-2</c:v>
                </c:pt>
                <c:pt idx="706" formatCode="0.000%">
                  <c:v>2.3881567999498053E-2</c:v>
                </c:pt>
                <c:pt idx="707" formatCode="0.000%">
                  <c:v>2.2575054052198926E-2</c:v>
                </c:pt>
                <c:pt idx="708" formatCode="0.000%">
                  <c:v>2.2615311346890883E-2</c:v>
                </c:pt>
                <c:pt idx="709" formatCode="0.000%">
                  <c:v>2.286727446971059E-2</c:v>
                </c:pt>
                <c:pt idx="710" formatCode="0.000%">
                  <c:v>2.0022279572046168E-2</c:v>
                </c:pt>
                <c:pt idx="711" formatCode="0.000%">
                  <c:v>2.0137708563995077E-2</c:v>
                </c:pt>
                <c:pt idx="712" formatCode="0.000%">
                  <c:v>2.1049635877390716E-2</c:v>
                </c:pt>
                <c:pt idx="713" formatCode="0.000%">
                  <c:v>2.0274722985442525E-2</c:v>
                </c:pt>
                <c:pt idx="714" formatCode="0.000%">
                  <c:v>2.1262772739370963E-2</c:v>
                </c:pt>
                <c:pt idx="715" formatCode="0.000%">
                  <c:v>2.1337279720645468E-2</c:v>
                </c:pt>
                <c:pt idx="716" formatCode="0.000%">
                  <c:v>2.1161530944465587E-2</c:v>
                </c:pt>
                <c:pt idx="717" formatCode="0.000%">
                  <c:v>2.2112969428947461E-2</c:v>
                </c:pt>
                <c:pt idx="718" formatCode="0.000%">
                  <c:v>2.0790121670368564E-2</c:v>
                </c:pt>
                <c:pt idx="719" formatCode="0.000%">
                  <c:v>2.1915799072225416E-2</c:v>
                </c:pt>
                <c:pt idx="720" formatCode="0.000%">
                  <c:v>2.2281795591161408E-2</c:v>
                </c:pt>
                <c:pt idx="721" formatCode="0.000%">
                  <c:v>2.6780705762927209E-2</c:v>
                </c:pt>
                <c:pt idx="722" formatCode="0.000%">
                  <c:v>2.6211052998258776E-2</c:v>
                </c:pt>
                <c:pt idx="723" formatCode="0.000%">
                  <c:v>2.6406188938562569E-2</c:v>
                </c:pt>
                <c:pt idx="724" formatCode="0.000%">
                  <c:v>2.416696180398694E-2</c:v>
                </c:pt>
                <c:pt idx="725" formatCode="0.000%">
                  <c:v>2.4217926681111324E-2</c:v>
                </c:pt>
                <c:pt idx="726" formatCode="0.000%">
                  <c:v>2.5199426776651452E-2</c:v>
                </c:pt>
                <c:pt idx="727" formatCode="0.000%">
                  <c:v>2.638193369240532E-2</c:v>
                </c:pt>
                <c:pt idx="728" formatCode="0.000%">
                  <c:v>2.4726297680267011E-2</c:v>
                </c:pt>
                <c:pt idx="729" formatCode="0.000%">
                  <c:v>2.5692874330656101E-2</c:v>
                </c:pt>
                <c:pt idx="730" formatCode="0.000%">
                  <c:v>2.5439908818401351E-2</c:v>
                </c:pt>
                <c:pt idx="731" formatCode="0.000%">
                  <c:v>2.4954971091812033E-2</c:v>
                </c:pt>
                <c:pt idx="732" formatCode="0.000%">
                  <c:v>2.6189156055636126E-2</c:v>
                </c:pt>
                <c:pt idx="733" formatCode="0.000%">
                  <c:v>2.6856333570272825E-2</c:v>
                </c:pt>
                <c:pt idx="734" formatCode="0.000%">
                  <c:v>2.6902276466506569E-2</c:v>
                </c:pt>
                <c:pt idx="735" formatCode="0.000%">
                  <c:v>2.650861876391657E-2</c:v>
                </c:pt>
                <c:pt idx="736" formatCode="0.000%">
                  <c:v>2.7307624114074829E-2</c:v>
                </c:pt>
                <c:pt idx="737" formatCode="0.000%">
                  <c:v>2.7356747371627809E-2</c:v>
                </c:pt>
                <c:pt idx="738" formatCode="0.000%">
                  <c:v>2.7151139200568147E-2</c:v>
                </c:pt>
                <c:pt idx="739" formatCode="0.000%">
                  <c:v>2.7023907008330714E-2</c:v>
                </c:pt>
                <c:pt idx="740" formatCode="0.000%">
                  <c:v>2.8745270697500339E-2</c:v>
                </c:pt>
                <c:pt idx="741" formatCode="0.000%">
                  <c:v>3.0899415991322818E-2</c:v>
                </c:pt>
                <c:pt idx="742" formatCode="0.000%">
                  <c:v>2.9455172326247895E-2</c:v>
                </c:pt>
                <c:pt idx="743" formatCode="0.000%">
                  <c:v>3.0515410968266134E-2</c:v>
                </c:pt>
                <c:pt idx="744" formatCode="0.000%">
                  <c:v>3.0619732498415899E-2</c:v>
                </c:pt>
                <c:pt idx="745" formatCode="0.000%">
                  <c:v>3.2032202644393284E-2</c:v>
                </c:pt>
                <c:pt idx="746" formatCode="0.000%">
                  <c:v>3.2425706527748857E-2</c:v>
                </c:pt>
                <c:pt idx="747" formatCode="0.000%">
                  <c:v>3.1069023245070292E-2</c:v>
                </c:pt>
                <c:pt idx="748" formatCode="0.000%">
                  <c:v>3.2257109216043717E-2</c:v>
                </c:pt>
                <c:pt idx="749" formatCode="0.000%">
                  <c:v>3.6943778157231662E-2</c:v>
                </c:pt>
                <c:pt idx="750" formatCode="0.000%">
                  <c:v>3.552837433708525E-2</c:v>
                </c:pt>
                <c:pt idx="751" formatCode="0.000%">
                  <c:v>3.6404875247226916E-2</c:v>
                </c:pt>
                <c:pt idx="752" formatCode="0.000%">
                  <c:v>3.4263072664068805E-2</c:v>
                </c:pt>
                <c:pt idx="753" formatCode="0.000%">
                  <c:v>3.4546054170083051E-2</c:v>
                </c:pt>
                <c:pt idx="754" formatCode="0.000%">
                  <c:v>3.2317689355225498E-2</c:v>
                </c:pt>
                <c:pt idx="755" formatCode="0.000%">
                  <c:v>3.3280315645137996E-2</c:v>
                </c:pt>
                <c:pt idx="756" formatCode="0.000%">
                  <c:v>3.2916617146479761E-2</c:v>
                </c:pt>
                <c:pt idx="757" formatCode="0.000%">
                  <c:v>3.2250637013373315E-2</c:v>
                </c:pt>
                <c:pt idx="758" formatCode="0.000%">
                  <c:v>3.2304244081346724E-2</c:v>
                </c:pt>
                <c:pt idx="759" formatCode="0.000%">
                  <c:v>3.3006840230311085E-2</c:v>
                </c:pt>
                <c:pt idx="760" formatCode="0.000%">
                  <c:v>3.4303198160359719E-2</c:v>
                </c:pt>
                <c:pt idx="761" formatCode="0.000%">
                  <c:v>3.3869880207393351E-2</c:v>
                </c:pt>
                <c:pt idx="762" formatCode="0.000%">
                  <c:v>3.3791879899041276E-2</c:v>
                </c:pt>
                <c:pt idx="763" formatCode="0.000%">
                  <c:v>3.3322211433681193E-2</c:v>
                </c:pt>
                <c:pt idx="764" formatCode="0.000%">
                  <c:v>3.3378020614181131E-2</c:v>
                </c:pt>
                <c:pt idx="765" formatCode="0.000%">
                  <c:v>3.3102193057559411E-2</c:v>
                </c:pt>
                <c:pt idx="766" formatCode="0.000%">
                  <c:v>3.3596017814786237E-2</c:v>
                </c:pt>
                <c:pt idx="767" formatCode="0.000%">
                  <c:v>3.3155549925120216E-2</c:v>
                </c:pt>
                <c:pt idx="768" formatCode="0.000%">
                  <c:v>3.3374362137998055E-2</c:v>
                </c:pt>
                <c:pt idx="769" formatCode="0.000%">
                  <c:v>3.3759009069284911E-2</c:v>
                </c:pt>
                <c:pt idx="770" formatCode="0.000%">
                  <c:v>3.3812321176933939E-2</c:v>
                </c:pt>
                <c:pt idx="771" formatCode="0.000%">
                  <c:v>3.281632604049052E-2</c:v>
                </c:pt>
                <c:pt idx="772" formatCode="0.000%">
                  <c:v>3.330748002440348E-2</c:v>
                </c:pt>
                <c:pt idx="773" formatCode="0.000%">
                  <c:v>3.1493272493277089E-2</c:v>
                </c:pt>
                <c:pt idx="774" formatCode="0.000%">
                  <c:v>3.2207771492910375E-2</c:v>
                </c:pt>
                <c:pt idx="775" formatCode="0.000%">
                  <c:v>2.8422233587962187E-2</c:v>
                </c:pt>
                <c:pt idx="776" formatCode="0.000%">
                  <c:v>2.9455893294354565E-2</c:v>
                </c:pt>
                <c:pt idx="777" formatCode="0.000%">
                  <c:v>2.9844981756353386E-2</c:v>
                </c:pt>
                <c:pt idx="778" formatCode="0.000%">
                  <c:v>2.9569364677640424E-2</c:v>
                </c:pt>
                <c:pt idx="779" formatCode="0.000%">
                  <c:v>3.001493764639632E-2</c:v>
                </c:pt>
                <c:pt idx="780" formatCode="0.000%">
                  <c:v>2.8164639711645588E-2</c:v>
                </c:pt>
                <c:pt idx="781" formatCode="0.000%">
                  <c:v>2.7524791012492007E-2</c:v>
                </c:pt>
                <c:pt idx="782" formatCode="0.000%">
                  <c:v>2.5810606779302813E-2</c:v>
                </c:pt>
                <c:pt idx="783" formatCode="0.000%">
                  <c:v>2.7627374975483836E-2</c:v>
                </c:pt>
                <c:pt idx="784" formatCode="0.000%">
                  <c:v>2.73833628102889E-2</c:v>
                </c:pt>
                <c:pt idx="785" formatCode="0.000%">
                  <c:v>2.6355589620976415E-2</c:v>
                </c:pt>
                <c:pt idx="786" formatCode="0.000%">
                  <c:v>2.395767691133031E-2</c:v>
                </c:pt>
                <c:pt idx="787" formatCode="0.000%">
                  <c:v>2.694955120889625E-2</c:v>
                </c:pt>
                <c:pt idx="788" formatCode="0.000%">
                  <c:v>2.7002018571354265E-2</c:v>
                </c:pt>
                <c:pt idx="789" formatCode="0.000%">
                  <c:v>2.622043966272913E-2</c:v>
                </c:pt>
                <c:pt idx="790" formatCode="0.000%">
                  <c:v>2.6101040713914142E-2</c:v>
                </c:pt>
                <c:pt idx="791" formatCode="0.000%">
                  <c:v>2.6154520712038609E-2</c:v>
                </c:pt>
                <c:pt idx="792" formatCode="0.000%">
                  <c:v>2.5912874836989432E-2</c:v>
                </c:pt>
                <c:pt idx="793" formatCode="0.000%">
                  <c:v>2.595174788623909E-2</c:v>
                </c:pt>
                <c:pt idx="794" formatCode="0.000%">
                  <c:v>2.8233802765055768E-2</c:v>
                </c:pt>
                <c:pt idx="795" formatCode="0.000%">
                  <c:v>2.859583952696871E-2</c:v>
                </c:pt>
                <c:pt idx="796" formatCode="0.000%">
                  <c:v>2.9291149781244766E-2</c:v>
                </c:pt>
                <c:pt idx="797" formatCode="0.000%">
                  <c:v>3.0611548291591961E-2</c:v>
                </c:pt>
                <c:pt idx="798" formatCode="0.000%">
                  <c:v>3.1081174072515413E-2</c:v>
                </c:pt>
                <c:pt idx="799" formatCode="0.000%">
                  <c:v>3.292584673787094E-2</c:v>
                </c:pt>
                <c:pt idx="800" formatCode="0.000%">
                  <c:v>3.3663127948623986E-2</c:v>
                </c:pt>
                <c:pt idx="801" formatCode="0.000%">
                  <c:v>3.5408537878220681E-2</c:v>
                </c:pt>
                <c:pt idx="802" formatCode="0.000%">
                  <c:v>3.5999986854653672E-2</c:v>
                </c:pt>
                <c:pt idx="803" formatCode="0.000%">
                  <c:v>3.607364172363553E-2</c:v>
                </c:pt>
                <c:pt idx="804" formatCode="0.000%">
                  <c:v>3.6282983375326948E-2</c:v>
                </c:pt>
                <c:pt idx="805" formatCode="0.000%">
                  <c:v>3.5118571867055963E-2</c:v>
                </c:pt>
                <c:pt idx="806" formatCode="0.000%">
                  <c:v>3.3302964613394957E-2</c:v>
                </c:pt>
                <c:pt idx="807" formatCode="0.000%">
                  <c:v>2.9994153838269984E-2</c:v>
                </c:pt>
                <c:pt idx="808" formatCode="0.000%">
                  <c:v>3.0455003554387589E-2</c:v>
                </c:pt>
                <c:pt idx="809" formatCode="0.000%">
                  <c:v>2.9327528928706673E-2</c:v>
                </c:pt>
                <c:pt idx="810" formatCode="0.000%">
                  <c:v>3.0009451978298313E-2</c:v>
                </c:pt>
                <c:pt idx="811" formatCode="0.000%">
                  <c:v>2.837880975056736E-2</c:v>
                </c:pt>
                <c:pt idx="812" formatCode="0.000%">
                  <c:v>2.8571202596158411E-2</c:v>
                </c:pt>
                <c:pt idx="813" formatCode="0.000%">
                  <c:v>2.9488097349175967E-2</c:v>
                </c:pt>
                <c:pt idx="814" formatCode="0.000%">
                  <c:v>3.0916277116732241E-2</c:v>
                </c:pt>
                <c:pt idx="815" formatCode="0.000%">
                  <c:v>3.1831180704566274E-2</c:v>
                </c:pt>
                <c:pt idx="816" formatCode="0.000%">
                  <c:v>3.0274416348055899E-2</c:v>
                </c:pt>
                <c:pt idx="817" formatCode="0.000%">
                  <c:v>3.0998393285691844E-2</c:v>
                </c:pt>
                <c:pt idx="818" formatCode="0.000%">
                  <c:v>3.1762011013649345E-2</c:v>
                </c:pt>
                <c:pt idx="819" formatCode="0.000%">
                  <c:v>3.1809658528233885E-2</c:v>
                </c:pt>
                <c:pt idx="820" formatCode="0.000%">
                  <c:v>3.1339523548175714E-2</c:v>
                </c:pt>
                <c:pt idx="821" formatCode="0.000%">
                  <c:v>3.1889649053216014E-2</c:v>
                </c:pt>
                <c:pt idx="822" formatCode="0.000%">
                  <c:v>3.2064299805915346E-2</c:v>
                </c:pt>
                <c:pt idx="823" formatCode="0.000%">
                  <c:v>3.089899967510322E-2</c:v>
                </c:pt>
                <c:pt idx="824" formatCode="0.000%">
                  <c:v>3.089899967510322E-2</c:v>
                </c:pt>
                <c:pt idx="825" formatCode="0.000%">
                  <c:v>3.1898119181040241E-2</c:v>
                </c:pt>
                <c:pt idx="826" formatCode="0.000%">
                  <c:v>3.2420312160674536E-2</c:v>
                </c:pt>
                <c:pt idx="827" formatCode="0.000%">
                  <c:v>3.1890589032380567E-2</c:v>
                </c:pt>
                <c:pt idx="828" formatCode="0.000%">
                  <c:v>3.3670790345257641E-2</c:v>
                </c:pt>
                <c:pt idx="829" formatCode="0.000%">
                  <c:v>3.3040289926799304E-2</c:v>
                </c:pt>
                <c:pt idx="830" formatCode="0.000%">
                  <c:v>3.6490847313074233E-2</c:v>
                </c:pt>
                <c:pt idx="831" formatCode="0.000%">
                  <c:v>3.5322036760585297E-2</c:v>
                </c:pt>
                <c:pt idx="832" formatCode="0.000%">
                  <c:v>3.5073284696415692E-2</c:v>
                </c:pt>
                <c:pt idx="833" formatCode="0.000%">
                  <c:v>3.5478556219026958E-2</c:v>
                </c:pt>
                <c:pt idx="834" formatCode="0.000%">
                  <c:v>3.5530926587531028E-2</c:v>
                </c:pt>
                <c:pt idx="835" formatCode="0.000%">
                  <c:v>3.5085902214131617E-2</c:v>
                </c:pt>
                <c:pt idx="836" formatCode="0.000%">
                  <c:v>3.5484656203810284E-2</c:v>
                </c:pt>
                <c:pt idx="837" formatCode="0.000%">
                  <c:v>3.4846735538062119E-2</c:v>
                </c:pt>
                <c:pt idx="838" formatCode="0.000%">
                  <c:v>3.3890501723249616E-2</c:v>
                </c:pt>
                <c:pt idx="839" formatCode="0.000%">
                  <c:v>3.3062627432964953E-2</c:v>
                </c:pt>
                <c:pt idx="840" formatCode="0.000%">
                  <c:v>3.2099807604878565E-2</c:v>
                </c:pt>
                <c:pt idx="841" formatCode="0.000%">
                  <c:v>3.2602890134327336E-2</c:v>
                </c:pt>
                <c:pt idx="842" formatCode="0.000%">
                  <c:v>3.2668803524630648E-2</c:v>
                </c:pt>
                <c:pt idx="843" formatCode="0.000%">
                  <c:v>3.2262000942258416E-2</c:v>
                </c:pt>
                <c:pt idx="844" formatCode="0.000%">
                  <c:v>3.3027364303133647E-2</c:v>
                </c:pt>
                <c:pt idx="845" formatCode="0.000%">
                  <c:v>3.2249110676223887E-2</c:v>
                </c:pt>
                <c:pt idx="846" formatCode="0.000%">
                  <c:v>3.2823866219642457E-2</c:v>
                </c:pt>
                <c:pt idx="847" formatCode="0.000%">
                  <c:v>3.1314086683603498E-2</c:v>
                </c:pt>
                <c:pt idx="848" formatCode="0.000%">
                  <c:v>3.2950185213605196E-2</c:v>
                </c:pt>
                <c:pt idx="849" formatCode="0.000%">
                  <c:v>3.2032589789669448E-2</c:v>
                </c:pt>
                <c:pt idx="850" formatCode="0.000%">
                  <c:v>3.2324779502650343E-2</c:v>
                </c:pt>
                <c:pt idx="851" formatCode="0.000%">
                  <c:v>3.2296629472846339E-2</c:v>
                </c:pt>
                <c:pt idx="852" formatCode="0.000%">
                  <c:v>3.1801719013150404E-2</c:v>
                </c:pt>
                <c:pt idx="853" formatCode="0.000%">
                  <c:v>3.1033043184572982E-2</c:v>
                </c:pt>
                <c:pt idx="854" formatCode="0.000%">
                  <c:v>3.227343650223416E-2</c:v>
                </c:pt>
                <c:pt idx="855" formatCode="0.000%">
                  <c:v>3.3172611349098033E-2</c:v>
                </c:pt>
                <c:pt idx="856" formatCode="0.000%">
                  <c:v>3.1541168114736576E-2</c:v>
                </c:pt>
                <c:pt idx="857" formatCode="0.000%">
                  <c:v>3.1469033569402789E-2</c:v>
                </c:pt>
                <c:pt idx="858" formatCode="0.000%">
                  <c:v>3.1396112153879517E-2</c:v>
                </c:pt>
                <c:pt idx="859" formatCode="0.000%">
                  <c:v>3.1580236225580462E-2</c:v>
                </c:pt>
                <c:pt idx="860" formatCode="0.000%">
                  <c:v>3.3267561915804045E-2</c:v>
                </c:pt>
                <c:pt idx="861" formatCode="0.000%">
                  <c:v>3.2520282410278219E-2</c:v>
                </c:pt>
                <c:pt idx="862" formatCode="0.000%">
                  <c:v>3.2822641143491552E-2</c:v>
                </c:pt>
                <c:pt idx="863" formatCode="0.000%">
                  <c:v>3.1469060565828606E-2</c:v>
                </c:pt>
                <c:pt idx="864" formatCode="0.000%">
                  <c:v>3.1091023036172612E-2</c:v>
                </c:pt>
                <c:pt idx="865" formatCode="0.000%">
                  <c:v>3.0952396879783357E-2</c:v>
                </c:pt>
                <c:pt idx="866" formatCode="0.000%">
                  <c:v>3.0785250730865646E-2</c:v>
                </c:pt>
                <c:pt idx="867" formatCode="0.000%">
                  <c:v>2.938655436842293E-2</c:v>
                </c:pt>
                <c:pt idx="868" formatCode="0.000%">
                  <c:v>3.0943621420140639E-2</c:v>
                </c:pt>
                <c:pt idx="869" formatCode="0.000%">
                  <c:v>3.0294664053158681E-2</c:v>
                </c:pt>
                <c:pt idx="870" formatCode="0.000%">
                  <c:v>3.1504950392621828E-2</c:v>
                </c:pt>
                <c:pt idx="871" formatCode="0.000%">
                  <c:v>3.1550030851296665E-2</c:v>
                </c:pt>
                <c:pt idx="872" formatCode="0.000%">
                  <c:v>3.2225798517900299E-2</c:v>
                </c:pt>
                <c:pt idx="873" formatCode="0.000%">
                  <c:v>3.230746603041363E-2</c:v>
                </c:pt>
                <c:pt idx="874" formatCode="0.000%">
                  <c:v>3.2318494601640338E-2</c:v>
                </c:pt>
                <c:pt idx="875" formatCode="0.000%">
                  <c:v>3.1505942421074927E-2</c:v>
                </c:pt>
                <c:pt idx="876" formatCode="0.000%">
                  <c:v>3.1405912191664574E-2</c:v>
                </c:pt>
                <c:pt idx="877" formatCode="0.000%">
                  <c:v>3.1202927090663315E-2</c:v>
                </c:pt>
                <c:pt idx="878" formatCode="0.000%">
                  <c:v>3.0849371113598829E-2</c:v>
                </c:pt>
                <c:pt idx="879" formatCode="0.000%">
                  <c:v>3.0128983163154786E-2</c:v>
                </c:pt>
                <c:pt idx="880" formatCode="0.000%">
                  <c:v>2.9705707717263257E-2</c:v>
                </c:pt>
                <c:pt idx="881" formatCode="0.000%">
                  <c:v>2.9758894497122934E-2</c:v>
                </c:pt>
                <c:pt idx="882" formatCode="0.000%">
                  <c:v>2.9406820421645736E-2</c:v>
                </c:pt>
                <c:pt idx="883" formatCode="0.000%">
                  <c:v>2.9450573425769511E-2</c:v>
                </c:pt>
                <c:pt idx="884" formatCode="0.000%">
                  <c:v>2.9205460629528689E-2</c:v>
                </c:pt>
                <c:pt idx="885" formatCode="0.000%">
                  <c:v>2.8267520844993777E-2</c:v>
                </c:pt>
                <c:pt idx="886" formatCode="0.000%">
                  <c:v>2.968086821647058E-2</c:v>
                </c:pt>
                <c:pt idx="887" formatCode="0.000%">
                  <c:v>2.9917009821054833E-2</c:v>
                </c:pt>
                <c:pt idx="888" formatCode="0.000%">
                  <c:v>2.9895776664688282E-2</c:v>
                </c:pt>
                <c:pt idx="889" formatCode="0.000%">
                  <c:v>3.0503123271538372E-2</c:v>
                </c:pt>
                <c:pt idx="890" formatCode="0.000%">
                  <c:v>2.9998244208177132E-2</c:v>
                </c:pt>
                <c:pt idx="891" formatCode="0.000%">
                  <c:v>2.8747523089773571E-2</c:v>
                </c:pt>
                <c:pt idx="892" formatCode="0.000%">
                  <c:v>2.9358361203953104E-2</c:v>
                </c:pt>
                <c:pt idx="893" formatCode="0.000%">
                  <c:v>2.9438417213133613E-2</c:v>
                </c:pt>
                <c:pt idx="894" formatCode="0.000%">
                  <c:v>3.0683608867038203E-2</c:v>
                </c:pt>
                <c:pt idx="895" formatCode="0.000%">
                  <c:v>2.9311885854323618E-2</c:v>
                </c:pt>
                <c:pt idx="896" formatCode="0.000%">
                  <c:v>3.0410729881538725E-2</c:v>
                </c:pt>
                <c:pt idx="897" formatCode="0.000%">
                  <c:v>3.1204659454833715E-2</c:v>
                </c:pt>
                <c:pt idx="898" formatCode="0.000%">
                  <c:v>3.1186791256402429E-2</c:v>
                </c:pt>
                <c:pt idx="899" formatCode="0.000%">
                  <c:v>3.03003517938394E-2</c:v>
                </c:pt>
                <c:pt idx="900" formatCode="0.000%">
                  <c:v>3.1676100258234835E-2</c:v>
                </c:pt>
                <c:pt idx="901" formatCode="0.000%">
                  <c:v>3.3245179090546306E-2</c:v>
                </c:pt>
                <c:pt idx="902" formatCode="0.000%">
                  <c:v>3.3506433132115668E-2</c:v>
                </c:pt>
                <c:pt idx="903" formatCode="0.000%">
                  <c:v>3.3795318039666518E-2</c:v>
                </c:pt>
                <c:pt idx="904" formatCode="0.000%">
                  <c:v>3.404532748627466E-2</c:v>
                </c:pt>
                <c:pt idx="905" formatCode="0.000%">
                  <c:v>3.4289804816325216E-2</c:v>
                </c:pt>
                <c:pt idx="906" formatCode="0.000%">
                  <c:v>3.4455339555038426E-2</c:v>
                </c:pt>
                <c:pt idx="907" formatCode="0.000%">
                  <c:v>3.5184074073898071E-2</c:v>
                </c:pt>
                <c:pt idx="908" formatCode="0.000%">
                  <c:v>3.3426106197505454E-2</c:v>
                </c:pt>
                <c:pt idx="909" formatCode="0.000%">
                  <c:v>3.3760367259480506E-2</c:v>
                </c:pt>
                <c:pt idx="910" formatCode="0.000%">
                  <c:v>3.4782953926268186E-2</c:v>
                </c:pt>
                <c:pt idx="911" formatCode="0.000%">
                  <c:v>3.4644184850692511E-2</c:v>
                </c:pt>
                <c:pt idx="912" formatCode="0.000%">
                  <c:v>3.5479461189935023E-2</c:v>
                </c:pt>
                <c:pt idx="913" formatCode="0.000%">
                  <c:v>3.7702673399189902E-2</c:v>
                </c:pt>
                <c:pt idx="914" formatCode="0.000%">
                  <c:v>3.3394662256575253E-2</c:v>
                </c:pt>
                <c:pt idx="915" formatCode="0.000%">
                  <c:v>3.3750363237363308E-2</c:v>
                </c:pt>
                <c:pt idx="916" formatCode="0.000%">
                  <c:v>3.3343822814119614E-2</c:v>
                </c:pt>
                <c:pt idx="917" formatCode="0.000%">
                  <c:v>3.3752471153954383E-2</c:v>
                </c:pt>
                <c:pt idx="918" formatCode="0.000%">
                  <c:v>3.4126803386229941E-2</c:v>
                </c:pt>
                <c:pt idx="919" formatCode="0.000%">
                  <c:v>3.5766721270995602E-2</c:v>
                </c:pt>
                <c:pt idx="920" formatCode="0.000%">
                  <c:v>3.6618927679270177E-2</c:v>
                </c:pt>
                <c:pt idx="921" formatCode="0.000%">
                  <c:v>3.56778033028066E-2</c:v>
                </c:pt>
                <c:pt idx="922" formatCode="0.000%">
                  <c:v>3.7738165780323102E-2</c:v>
                </c:pt>
                <c:pt idx="923" formatCode="0.000%">
                  <c:v>3.7334709618006091E-2</c:v>
                </c:pt>
                <c:pt idx="924" formatCode="0.000%">
                  <c:v>3.7872861355967423E-2</c:v>
                </c:pt>
                <c:pt idx="925" formatCode="0.000%">
                  <c:v>3.8320299086787572E-2</c:v>
                </c:pt>
                <c:pt idx="926" formatCode="0.000%">
                  <c:v>3.7994746681433454E-2</c:v>
                </c:pt>
                <c:pt idx="927" formatCode="0.000%">
                  <c:v>3.7828806578477016E-2</c:v>
                </c:pt>
                <c:pt idx="928" formatCode="0.000%">
                  <c:v>3.7319464347810492E-2</c:v>
                </c:pt>
                <c:pt idx="929" formatCode="0.000%">
                  <c:v>3.8702878119627381E-2</c:v>
                </c:pt>
                <c:pt idx="930" formatCode="0.000%">
                  <c:v>3.720749054599324E-2</c:v>
                </c:pt>
                <c:pt idx="931" formatCode="0.000%">
                  <c:v>3.8453152453999578E-2</c:v>
                </c:pt>
                <c:pt idx="932" formatCode="0.000%">
                  <c:v>3.7975837221066379E-2</c:v>
                </c:pt>
                <c:pt idx="933" formatCode="0.000%">
                  <c:v>3.6995368825560974E-2</c:v>
                </c:pt>
                <c:pt idx="934" formatCode="0.000%">
                  <c:v>3.6297415211993783E-2</c:v>
                </c:pt>
                <c:pt idx="935" formatCode="0.000%">
                  <c:v>3.8839717229676995E-2</c:v>
                </c:pt>
                <c:pt idx="936" formatCode="0.000%">
                  <c:v>3.7734586777625749E-2</c:v>
                </c:pt>
                <c:pt idx="937" formatCode="0.000%">
                  <c:v>3.588212855847521E-2</c:v>
                </c:pt>
                <c:pt idx="938" formatCode="0.000%">
                  <c:v>3.6765203053246286E-2</c:v>
                </c:pt>
                <c:pt idx="939" formatCode="0.000%">
                  <c:v>3.662710347167409E-2</c:v>
                </c:pt>
                <c:pt idx="940" formatCode="0.000%">
                  <c:v>3.5857942029948596E-2</c:v>
                </c:pt>
                <c:pt idx="941" formatCode="0.000%">
                  <c:v>3.3758096672323122E-2</c:v>
                </c:pt>
                <c:pt idx="942" formatCode="0.000%">
                  <c:v>3.3078449734843883E-2</c:v>
                </c:pt>
                <c:pt idx="943" formatCode="0.000%">
                  <c:v>3.5178173969082287E-2</c:v>
                </c:pt>
                <c:pt idx="944" formatCode="0.000%">
                  <c:v>3.2610364097754072E-2</c:v>
                </c:pt>
                <c:pt idx="945" formatCode="0.000%">
                  <c:v>3.5308417993284047E-2</c:v>
                </c:pt>
                <c:pt idx="946" formatCode="0.000%">
                  <c:v>3.2945558851558858E-2</c:v>
                </c:pt>
                <c:pt idx="947" formatCode="0.000%">
                  <c:v>3.2726510845446276E-2</c:v>
                </c:pt>
                <c:pt idx="948" formatCode="0.000%">
                  <c:v>3.2787936605467277E-2</c:v>
                </c:pt>
                <c:pt idx="949" formatCode="0.000%">
                  <c:v>3.2837358161998495E-2</c:v>
                </c:pt>
                <c:pt idx="950" formatCode="0.000%">
                  <c:v>3.3762829137716756E-2</c:v>
                </c:pt>
                <c:pt idx="951" formatCode="0.000%">
                  <c:v>3.386731688698888E-2</c:v>
                </c:pt>
                <c:pt idx="952" formatCode="0.000%">
                  <c:v>3.3961853811364739E-2</c:v>
                </c:pt>
                <c:pt idx="953" formatCode="0.000%">
                  <c:v>3.3208921947366923E-2</c:v>
                </c:pt>
                <c:pt idx="954" formatCode="0.000%">
                  <c:v>3.5725810997760316E-2</c:v>
                </c:pt>
                <c:pt idx="955" formatCode="0.000%">
                  <c:v>3.9910706231966651E-2</c:v>
                </c:pt>
                <c:pt idx="956" formatCode="0.000%">
                  <c:v>3.981728627798925E-2</c:v>
                </c:pt>
                <c:pt idx="957" formatCode="0.000%">
                  <c:v>3.7283147658733667E-2</c:v>
                </c:pt>
                <c:pt idx="958" formatCode="0.000%">
                  <c:v>3.7159269547873464E-2</c:v>
                </c:pt>
                <c:pt idx="959" formatCode="0.000%">
                  <c:v>3.725212108001235E-2</c:v>
                </c:pt>
                <c:pt idx="960" formatCode="0.000%">
                  <c:v>3.4051283385973651E-2</c:v>
                </c:pt>
                <c:pt idx="961" formatCode="0.000%">
                  <c:v>3.3375811758898644E-2</c:v>
                </c:pt>
                <c:pt idx="962" formatCode="0.000%">
                  <c:v>3.4255933230889248E-2</c:v>
                </c:pt>
                <c:pt idx="963" formatCode="0.000%">
                  <c:v>3.7569852339164482E-2</c:v>
                </c:pt>
                <c:pt idx="964" formatCode="0.000%">
                  <c:v>3.6466790112570896E-2</c:v>
                </c:pt>
                <c:pt idx="965" formatCode="0.000%">
                  <c:v>3.9262910503754044E-2</c:v>
                </c:pt>
                <c:pt idx="966" formatCode="0.000%">
                  <c:v>3.9248512434022387E-2</c:v>
                </c:pt>
                <c:pt idx="967" formatCode="0.000%">
                  <c:v>3.9072216604951283E-2</c:v>
                </c:pt>
                <c:pt idx="968" formatCode="0.000%">
                  <c:v>3.8766425431390562E-2</c:v>
                </c:pt>
                <c:pt idx="969" formatCode="0.000%">
                  <c:v>3.7363016542308239E-2</c:v>
                </c:pt>
                <c:pt idx="970" formatCode="0.000%">
                  <c:v>3.8700391559722602E-2</c:v>
                </c:pt>
                <c:pt idx="971" formatCode="0.000%">
                  <c:v>3.9136542892815027E-2</c:v>
                </c:pt>
                <c:pt idx="972" formatCode="0.000%">
                  <c:v>3.799113752346403E-2</c:v>
                </c:pt>
                <c:pt idx="973" formatCode="0.000%">
                  <c:v>4.0725693274023367E-2</c:v>
                </c:pt>
                <c:pt idx="974" formatCode="0.000%">
                  <c:v>3.9383758916049727E-2</c:v>
                </c:pt>
                <c:pt idx="975" formatCode="0.000%">
                  <c:v>4.1432733540220916E-2</c:v>
                </c:pt>
                <c:pt idx="976" formatCode="0.000%">
                  <c:v>4.2766882064765019E-2</c:v>
                </c:pt>
                <c:pt idx="977" formatCode="0.000%">
                  <c:v>4.5400286585063891E-2</c:v>
                </c:pt>
                <c:pt idx="978" formatCode="0.000%">
                  <c:v>4.3737421457769841E-2</c:v>
                </c:pt>
                <c:pt idx="979" formatCode="0.000%">
                  <c:v>4.2363358487247461E-2</c:v>
                </c:pt>
                <c:pt idx="980" formatCode="0.000%">
                  <c:v>4.1922171757003149E-2</c:v>
                </c:pt>
                <c:pt idx="981" formatCode="0.000%">
                  <c:v>4.580322302596708E-2</c:v>
                </c:pt>
                <c:pt idx="982" formatCode="0.000%">
                  <c:v>4.5716259657303401E-2</c:v>
                </c:pt>
                <c:pt idx="983" formatCode="0.000%">
                  <c:v>4.6057441842428389E-2</c:v>
                </c:pt>
                <c:pt idx="984" formatCode="0.000%">
                  <c:v>4.5471996785939453E-2</c:v>
                </c:pt>
                <c:pt idx="985" formatCode="0.000%">
                  <c:v>4.6699710605287735E-2</c:v>
                </c:pt>
                <c:pt idx="986" formatCode="0.000%">
                  <c:v>4.5834932571984455E-2</c:v>
                </c:pt>
                <c:pt idx="987" formatCode="0.000%">
                  <c:v>4.4508403079285025E-2</c:v>
                </c:pt>
                <c:pt idx="988" formatCode="0.000%">
                  <c:v>4.3231066038258596E-2</c:v>
                </c:pt>
                <c:pt idx="989" formatCode="0.000%">
                  <c:v>4.3573567986780595E-2</c:v>
                </c:pt>
                <c:pt idx="990" formatCode="0.000%">
                  <c:v>4.1805675802104855E-2</c:v>
                </c:pt>
                <c:pt idx="991" formatCode="0.000%">
                  <c:v>4.2143217126193788E-2</c:v>
                </c:pt>
                <c:pt idx="992" formatCode="0.000%">
                  <c:v>4.2827052547753604E-2</c:v>
                </c:pt>
                <c:pt idx="993" formatCode="0.000%">
                  <c:v>4.0045429689592557E-2</c:v>
                </c:pt>
                <c:pt idx="994" formatCode="0.000%">
                  <c:v>3.6036418444903219E-2</c:v>
                </c:pt>
                <c:pt idx="995" formatCode="0.000%">
                  <c:v>3.938217121998152E-2</c:v>
                </c:pt>
                <c:pt idx="996" formatCode="0.000%">
                  <c:v>3.9145136612167578E-2</c:v>
                </c:pt>
                <c:pt idx="997" formatCode="0.000%">
                  <c:v>3.9799144469633348E-2</c:v>
                </c:pt>
                <c:pt idx="998" formatCode="0.000%">
                  <c:v>3.9851497070530754E-2</c:v>
                </c:pt>
                <c:pt idx="999" formatCode="0.000%">
                  <c:v>4.2826686704558546E-2</c:v>
                </c:pt>
                <c:pt idx="1000" formatCode="0.000%">
                  <c:v>4.0898146654398011E-2</c:v>
                </c:pt>
                <c:pt idx="1001" formatCode="0.000%">
                  <c:v>3.9771660198418622E-2</c:v>
                </c:pt>
                <c:pt idx="1002" formatCode="0.000%">
                  <c:v>4.0298561614339375E-2</c:v>
                </c:pt>
                <c:pt idx="1003" formatCode="0.000%">
                  <c:v>4.1564502595680571E-2</c:v>
                </c:pt>
                <c:pt idx="1004" formatCode="0.000%">
                  <c:v>4.2319477107606737E-2</c:v>
                </c:pt>
                <c:pt idx="1005" formatCode="0.000%">
                  <c:v>3.8641271037461886E-2</c:v>
                </c:pt>
                <c:pt idx="1006" formatCode="0.000%">
                  <c:v>3.8910166993892777E-2</c:v>
                </c:pt>
                <c:pt idx="1007" formatCode="0.000%">
                  <c:v>3.774423017222444E-2</c:v>
                </c:pt>
                <c:pt idx="1008" formatCode="0.000%">
                  <c:v>3.8845355878406089E-2</c:v>
                </c:pt>
                <c:pt idx="1009" formatCode="0.000%">
                  <c:v>3.6323091026371122E-2</c:v>
                </c:pt>
                <c:pt idx="1010" formatCode="0.000%">
                  <c:v>3.7943590453024076E-2</c:v>
                </c:pt>
                <c:pt idx="1011" formatCode="0.000%">
                  <c:v>3.7133339991295776E-2</c:v>
                </c:pt>
                <c:pt idx="1012" formatCode="0.000%">
                  <c:v>3.7333349593876373E-2</c:v>
                </c:pt>
                <c:pt idx="1013" formatCode="0.000%">
                  <c:v>3.7402760969505865E-2</c:v>
                </c:pt>
                <c:pt idx="1014" formatCode="0.000%">
                  <c:v>3.7470495206861111E-2</c:v>
                </c:pt>
                <c:pt idx="1015" formatCode="0.000%">
                  <c:v>3.8251599835391351E-2</c:v>
                </c:pt>
                <c:pt idx="1016" formatCode="0.000%">
                  <c:v>3.7380969805808031E-2</c:v>
                </c:pt>
                <c:pt idx="1017" formatCode="0.000%">
                  <c:v>3.4330785378605143E-2</c:v>
                </c:pt>
                <c:pt idx="1018" formatCode="0.000%">
                  <c:v>3.6141925969967369E-2</c:v>
                </c:pt>
                <c:pt idx="1019" formatCode="0.000%">
                  <c:v>3.6121151869830559E-2</c:v>
                </c:pt>
                <c:pt idx="1020" formatCode="0.000%">
                  <c:v>3.5251281482024791E-2</c:v>
                </c:pt>
                <c:pt idx="1021" formatCode="0.000%">
                  <c:v>3.493950080289214E-2</c:v>
                </c:pt>
                <c:pt idx="1022" formatCode="0.000%">
                  <c:v>3.734529446316482E-2</c:v>
                </c:pt>
                <c:pt idx="1023" formatCode="0.000%">
                  <c:v>3.6747212806773927E-2</c:v>
                </c:pt>
                <c:pt idx="1024" formatCode="0.000%">
                  <c:v>3.7135264257087526E-2</c:v>
                </c:pt>
                <c:pt idx="1025" formatCode="0.000%">
                  <c:v>3.9610663462281329E-2</c:v>
                </c:pt>
                <c:pt idx="1026" formatCode="0.000%">
                  <c:v>3.7677519789868462E-2</c:v>
                </c:pt>
                <c:pt idx="1027" formatCode="0.000%">
                  <c:v>4.0100234703925479E-2</c:v>
                </c:pt>
                <c:pt idx="1028" formatCode="0.000%">
                  <c:v>3.9364978282192022E-2</c:v>
                </c:pt>
                <c:pt idx="1029" formatCode="0.000%">
                  <c:v>3.9440359156297247E-2</c:v>
                </c:pt>
                <c:pt idx="1030" formatCode="0.000%">
                  <c:v>3.8824633083374541E-2</c:v>
                </c:pt>
                <c:pt idx="1031" formatCode="0.000%">
                  <c:v>3.7855899331003806E-2</c:v>
                </c:pt>
                <c:pt idx="1032" formatCode="0.000%">
                  <c:v>3.9837562697286777E-2</c:v>
                </c:pt>
                <c:pt idx="1033" formatCode="0.000%">
                  <c:v>4.0421987826345505E-2</c:v>
                </c:pt>
                <c:pt idx="1034" formatCode="0.000%">
                  <c:v>4.0962179845457351E-2</c:v>
                </c:pt>
                <c:pt idx="1035" formatCode="0.000%">
                  <c:v>4.2386455411379434E-2</c:v>
                </c:pt>
                <c:pt idx="1036" formatCode="0.000%">
                  <c:v>4.3931375207950811E-2</c:v>
                </c:pt>
                <c:pt idx="1037" formatCode="0.000%">
                  <c:v>4.556706912880102E-2</c:v>
                </c:pt>
                <c:pt idx="1038" formatCode="0.000%">
                  <c:v>4.4287446177314768E-2</c:v>
                </c:pt>
                <c:pt idx="1039" formatCode="0.000%">
                  <c:v>4.3330226278346033E-2</c:v>
                </c:pt>
                <c:pt idx="1040" formatCode="0.000%">
                  <c:v>4.2807063272840007E-2</c:v>
                </c:pt>
                <c:pt idx="1041" formatCode="0.000%">
                  <c:v>4.4449551803254314E-2</c:v>
                </c:pt>
                <c:pt idx="1042" formatCode="0.000%">
                  <c:v>4.3378811243420162E-2</c:v>
                </c:pt>
                <c:pt idx="1043" formatCode="0.000%">
                  <c:v>4.4173489001240317E-2</c:v>
                </c:pt>
                <c:pt idx="1044" formatCode="0.000%">
                  <c:v>4.3550827103414333E-2</c:v>
                </c:pt>
                <c:pt idx="1045" formatCode="0.000%">
                  <c:v>4.4572601388851982E-2</c:v>
                </c:pt>
                <c:pt idx="1046" formatCode="0.000%">
                  <c:v>4.3251413951595423E-2</c:v>
                </c:pt>
                <c:pt idx="1047" formatCode="0.000%">
                  <c:v>4.3972535416037989E-2</c:v>
                </c:pt>
                <c:pt idx="1048" formatCode="0.000%">
                  <c:v>4.4070856349908226E-2</c:v>
                </c:pt>
                <c:pt idx="1049" formatCode="0.000%">
                  <c:v>4.3208637781088577E-2</c:v>
                </c:pt>
                <c:pt idx="1050" formatCode="0.000%">
                  <c:v>4.4994664882023194E-2</c:v>
                </c:pt>
                <c:pt idx="1051" formatCode="0.000%">
                  <c:v>4.4892677043087831E-2</c:v>
                </c:pt>
                <c:pt idx="1052" formatCode="0.000%">
                  <c:v>4.7545731609764733E-2</c:v>
                </c:pt>
                <c:pt idx="1053" formatCode="0.000%">
                  <c:v>4.9629189447185036E-2</c:v>
                </c:pt>
                <c:pt idx="1054" formatCode="0.000%">
                  <c:v>4.9742833520236708E-2</c:v>
                </c:pt>
                <c:pt idx="1055" formatCode="0.000%">
                  <c:v>4.9091028874769099E-2</c:v>
                </c:pt>
                <c:pt idx="1056" formatCode="0.000%">
                  <c:v>5.1290622381839325E-2</c:v>
                </c:pt>
                <c:pt idx="1057" formatCode="0.000%">
                  <c:v>4.5743780518707741E-2</c:v>
                </c:pt>
                <c:pt idx="1058" formatCode="0.000%">
                  <c:v>4.5402867873191741E-2</c:v>
                </c:pt>
                <c:pt idx="1059" formatCode="0.000%">
                  <c:v>4.450948723654808E-2</c:v>
                </c:pt>
                <c:pt idx="1060" formatCode="0.000%">
                  <c:v>4.4590064545890568E-2</c:v>
                </c:pt>
                <c:pt idx="1061" formatCode="0.000%">
                  <c:v>4.1653796631101796E-2</c:v>
                </c:pt>
                <c:pt idx="1062" formatCode="0.000%">
                  <c:v>4.3982932577128091E-2</c:v>
                </c:pt>
                <c:pt idx="1063" formatCode="0.000%">
                  <c:v>4.0905918076835385E-2</c:v>
                </c:pt>
                <c:pt idx="1064" formatCode="0.000%">
                  <c:v>4.0178313445496827E-2</c:v>
                </c:pt>
                <c:pt idx="1065" formatCode="0.000%">
                  <c:v>3.9948826387453451E-2</c:v>
                </c:pt>
                <c:pt idx="1066" formatCode="0.000%">
                  <c:v>4.3675324701768145E-2</c:v>
                </c:pt>
                <c:pt idx="1067" formatCode="0.000%">
                  <c:v>4.373124456146997E-2</c:v>
                </c:pt>
                <c:pt idx="1068" formatCode="0.000%">
                  <c:v>4.4654045754757662E-2</c:v>
                </c:pt>
                <c:pt idx="1069" formatCode="0.000%">
                  <c:v>4.4716939061407009E-2</c:v>
                </c:pt>
                <c:pt idx="1070" formatCode="0.000%">
                  <c:v>4.4819062187042381E-2</c:v>
                </c:pt>
                <c:pt idx="1071" formatCode="0.000%">
                  <c:v>4.4951453393066401E-2</c:v>
                </c:pt>
                <c:pt idx="1072" formatCode="0.000%">
                  <c:v>4.5004324646608793E-2</c:v>
                </c:pt>
                <c:pt idx="1073" formatCode="0.000%">
                  <c:v>4.5051109328206919E-2</c:v>
                </c:pt>
                <c:pt idx="1074" formatCode="0.000%">
                  <c:v>4.5364061199078876E-2</c:v>
                </c:pt>
                <c:pt idx="1075" formatCode="0.000%">
                  <c:v>4.5050843410288713E-2</c:v>
                </c:pt>
                <c:pt idx="1076" formatCode="0.000%">
                  <c:v>4.5516070896270772E-2</c:v>
                </c:pt>
                <c:pt idx="1077" formatCode="0.000%">
                  <c:v>4.5611887995352644E-2</c:v>
                </c:pt>
                <c:pt idx="1078" formatCode="0.000%">
                  <c:v>4.6934882749978847E-2</c:v>
                </c:pt>
                <c:pt idx="1079" formatCode="0.000%">
                  <c:v>4.849682533478232E-2</c:v>
                </c:pt>
                <c:pt idx="1080" formatCode="0.000%">
                  <c:v>4.6539245639895518E-2</c:v>
                </c:pt>
                <c:pt idx="1081" formatCode="0.000%">
                  <c:v>4.6708674455589086E-2</c:v>
                </c:pt>
                <c:pt idx="1082" formatCode="0.000%">
                  <c:v>4.8128592055944081E-2</c:v>
                </c:pt>
                <c:pt idx="1083" formatCode="0.000%">
                  <c:v>4.8152156872578962E-2</c:v>
                </c:pt>
                <c:pt idx="1084" formatCode="0.000%">
                  <c:v>4.932861614977465E-2</c:v>
                </c:pt>
                <c:pt idx="1085" formatCode="0.000%">
                  <c:v>4.864727422980622E-2</c:v>
                </c:pt>
                <c:pt idx="1086" formatCode="0.000%">
                  <c:v>4.6897482254455537E-2</c:v>
                </c:pt>
                <c:pt idx="1087" formatCode="0.000%">
                  <c:v>4.265174257923289E-2</c:v>
                </c:pt>
                <c:pt idx="1088" formatCode="0.000%">
                  <c:v>4.4207059690940319E-2</c:v>
                </c:pt>
                <c:pt idx="1089" formatCode="0.000%">
                  <c:v>4.381320586127728E-2</c:v>
                </c:pt>
                <c:pt idx="1090" formatCode="0.000%">
                  <c:v>4.2464568216243233E-2</c:v>
                </c:pt>
                <c:pt idx="1091" formatCode="0.000%">
                  <c:v>4.2458534343268281E-2</c:v>
                </c:pt>
                <c:pt idx="1092" formatCode="0.000%">
                  <c:v>4.2597139454237341E-2</c:v>
                </c:pt>
                <c:pt idx="1093" formatCode="0.000%">
                  <c:v>4.2877102149626277E-2</c:v>
                </c:pt>
                <c:pt idx="1094" formatCode="0.000%">
                  <c:v>4.3425847580589712E-2</c:v>
                </c:pt>
                <c:pt idx="1095" formatCode="0.000%">
                  <c:v>4.8897512434358956E-2</c:v>
                </c:pt>
                <c:pt idx="1096" formatCode="0.000%">
                  <c:v>5.151964074527017E-2</c:v>
                </c:pt>
                <c:pt idx="1097" formatCode="0.000%">
                  <c:v>5.4807734212171354E-2</c:v>
                </c:pt>
                <c:pt idx="1098" formatCode="0.000%">
                  <c:v>5.0750240195487732E-2</c:v>
                </c:pt>
                <c:pt idx="1099" formatCode="0.000%">
                  <c:v>4.6990330524954001E-2</c:v>
                </c:pt>
                <c:pt idx="1100" formatCode="0.000%">
                  <c:v>4.6292577861763037E-2</c:v>
                </c:pt>
                <c:pt idx="1101" formatCode="0.000%">
                  <c:v>4.9045659446990873E-2</c:v>
                </c:pt>
                <c:pt idx="1102" formatCode="0.000%">
                  <c:v>4.5416578905466333E-2</c:v>
                </c:pt>
                <c:pt idx="1103" formatCode="0.000%">
                  <c:v>4.6244498982021612E-2</c:v>
                </c:pt>
                <c:pt idx="1104" formatCode="0.000%">
                  <c:v>4.3590175583282355E-2</c:v>
                </c:pt>
                <c:pt idx="1105" formatCode="0.000%">
                  <c:v>4.432034905268397E-2</c:v>
                </c:pt>
                <c:pt idx="1106" formatCode="0.000%">
                  <c:v>4.4928521302425438E-2</c:v>
                </c:pt>
                <c:pt idx="1107" formatCode="0.000%">
                  <c:v>4.717396076028546E-2</c:v>
                </c:pt>
                <c:pt idx="1108" formatCode="0.000%">
                  <c:v>4.5755691095032879E-2</c:v>
                </c:pt>
                <c:pt idx="1109" formatCode="0.000%">
                  <c:v>4.4412251085762758E-2</c:v>
                </c:pt>
                <c:pt idx="1110" formatCode="0.000%">
                  <c:v>4.2165490707369996E-2</c:v>
                </c:pt>
                <c:pt idx="1111" formatCode="0.000%">
                  <c:v>4.2052353061528082E-2</c:v>
                </c:pt>
                <c:pt idx="1112" formatCode="0.000%">
                  <c:v>4.0040653880120299E-2</c:v>
                </c:pt>
                <c:pt idx="1113" formatCode="0.000%">
                  <c:v>3.9062999426905616E-2</c:v>
                </c:pt>
                <c:pt idx="1114" formatCode="0.000%">
                  <c:v>3.9890329757887692E-2</c:v>
                </c:pt>
                <c:pt idx="1115" formatCode="0.000%">
                  <c:v>3.7878722332275627E-2</c:v>
                </c:pt>
                <c:pt idx="1116" formatCode="0.000%">
                  <c:v>3.7735429728222601E-2</c:v>
                </c:pt>
                <c:pt idx="1117" formatCode="0.000%">
                  <c:v>4.0711445545392674E-2</c:v>
                </c:pt>
                <c:pt idx="1118" formatCode="0.000%">
                  <c:v>4.0469630858538649E-2</c:v>
                </c:pt>
                <c:pt idx="1119" formatCode="0.000%">
                  <c:v>4.110045414366665E-2</c:v>
                </c:pt>
                <c:pt idx="1120" formatCode="0.000%">
                  <c:v>3.9553226105302743E-2</c:v>
                </c:pt>
                <c:pt idx="1121" formatCode="0.000%">
                  <c:v>3.9650937739319686E-2</c:v>
                </c:pt>
                <c:pt idx="1122" formatCode="0.000%">
                  <c:v>3.5695928679577535E-2</c:v>
                </c:pt>
                <c:pt idx="1123" formatCode="0.000%">
                  <c:v>3.3057754778652512E-2</c:v>
                </c:pt>
                <c:pt idx="1124" formatCode="0.000%">
                  <c:v>3.5769225118617971E-2</c:v>
                </c:pt>
                <c:pt idx="1125" formatCode="0.000%">
                  <c:v>3.6351799082088354E-2</c:v>
                </c:pt>
                <c:pt idx="1126" formatCode="0.000%">
                  <c:v>3.7162129307053038E-2</c:v>
                </c:pt>
                <c:pt idx="1127" formatCode="0.000%">
                  <c:v>3.7969766470097178E-2</c:v>
                </c:pt>
                <c:pt idx="1128" formatCode="0.000%">
                  <c:v>3.8442807479002375E-2</c:v>
                </c:pt>
                <c:pt idx="1129" formatCode="0.000%">
                  <c:v>3.8531822716441747E-2</c:v>
                </c:pt>
                <c:pt idx="1130" formatCode="0.000%">
                  <c:v>3.7965322772035341E-2</c:v>
                </c:pt>
                <c:pt idx="1131" formatCode="0.000%">
                  <c:v>3.7233286764613044E-2</c:v>
                </c:pt>
                <c:pt idx="1132" formatCode="0.000%">
                  <c:v>3.7226460373864775E-2</c:v>
                </c:pt>
                <c:pt idx="1133" formatCode="0.000%">
                  <c:v>3.3270730632502014E-2</c:v>
                </c:pt>
                <c:pt idx="1134" formatCode="0.000%">
                  <c:v>3.3025732330415433E-2</c:v>
                </c:pt>
                <c:pt idx="1135" formatCode="0.000%">
                  <c:v>3.2891138385875249E-2</c:v>
                </c:pt>
                <c:pt idx="1136" formatCode="0.000%">
                  <c:v>3.0628683401601908E-2</c:v>
                </c:pt>
                <c:pt idx="1137" formatCode="0.000%">
                  <c:v>3.1748725701221198E-2</c:v>
                </c:pt>
                <c:pt idx="1138" formatCode="0.000%">
                  <c:v>3.1342677918064173E-2</c:v>
                </c:pt>
                <c:pt idx="1139" formatCode="0.000%">
                  <c:v>3.3563583724674682E-2</c:v>
                </c:pt>
                <c:pt idx="1140" formatCode="0.000%">
                  <c:v>3.1514025943018803E-2</c:v>
                </c:pt>
                <c:pt idx="1141" formatCode="0.000%">
                  <c:v>3.1540490417183632E-2</c:v>
                </c:pt>
                <c:pt idx="1142" formatCode="0.000%">
                  <c:v>3.405776135546746E-2</c:v>
                </c:pt>
                <c:pt idx="1143" formatCode="0.000%">
                  <c:v>3.1652524409549639E-2</c:v>
                </c:pt>
                <c:pt idx="1144" formatCode="0.000%">
                  <c:v>3.1819999574305362E-2</c:v>
                </c:pt>
                <c:pt idx="1145" formatCode="0.000%">
                  <c:v>3.185457945782675E-2</c:v>
                </c:pt>
                <c:pt idx="1146" formatCode="0.000%">
                  <c:v>3.0695840053451169E-2</c:v>
                </c:pt>
                <c:pt idx="1147" formatCode="0.000%">
                  <c:v>3.1882438467312806E-2</c:v>
                </c:pt>
                <c:pt idx="1148" formatCode="0.000%">
                  <c:v>3.1426075089644796E-2</c:v>
                </c:pt>
                <c:pt idx="1149" formatCode="0.000%">
                  <c:v>3.2483605409442604E-2</c:v>
                </c:pt>
                <c:pt idx="1150" formatCode="0.000%">
                  <c:v>2.9457982024384901E-2</c:v>
                </c:pt>
                <c:pt idx="1151" formatCode="0.000%">
                  <c:v>3.0347564270827347E-2</c:v>
                </c:pt>
                <c:pt idx="1152" formatCode="0.000%">
                  <c:v>3.0958077264567632E-2</c:v>
                </c:pt>
                <c:pt idx="1153" formatCode="0.000%">
                  <c:v>2.6019608871489141E-2</c:v>
                </c:pt>
                <c:pt idx="1154" formatCode="0.000%">
                  <c:v>2.9706891462862758E-2</c:v>
                </c:pt>
                <c:pt idx="1155" formatCode="0.000%">
                  <c:v>2.7012909125231674E-2</c:v>
                </c:pt>
                <c:pt idx="1156" formatCode="0.000%">
                  <c:v>2.4448702074226825E-2</c:v>
                </c:pt>
                <c:pt idx="1157" formatCode="0.000%">
                  <c:v>2.4448702074226825E-2</c:v>
                </c:pt>
                <c:pt idx="1158" formatCode="0.000%">
                  <c:v>3.1023588876961522E-2</c:v>
                </c:pt>
                <c:pt idx="1159" formatCode="0.000%">
                  <c:v>3.1124960446925989E-2</c:v>
                </c:pt>
                <c:pt idx="1160" formatCode="0.000%">
                  <c:v>3.119996774191975E-2</c:v>
                </c:pt>
                <c:pt idx="1161" formatCode="0.000%">
                  <c:v>3.1449022212038484E-2</c:v>
                </c:pt>
                <c:pt idx="1162" formatCode="0.000%">
                  <c:v>3.3395556926098607E-2</c:v>
                </c:pt>
                <c:pt idx="1163" formatCode="0.000%">
                  <c:v>3.5333286296459161E-2</c:v>
                </c:pt>
                <c:pt idx="1164" formatCode="0.000%">
                  <c:v>3.1981360672261996E-2</c:v>
                </c:pt>
                <c:pt idx="1165" formatCode="0.000%">
                  <c:v>3.2069961175734858E-2</c:v>
                </c:pt>
                <c:pt idx="1166" formatCode="0.000%">
                  <c:v>3.2368971648265181E-2</c:v>
                </c:pt>
                <c:pt idx="1167" formatCode="0.000%">
                  <c:v>3.350440037203966E-2</c:v>
                </c:pt>
                <c:pt idx="1168" formatCode="0.000%">
                  <c:v>3.4206355800270774E-2</c:v>
                </c:pt>
                <c:pt idx="1169" formatCode="0.000%">
                  <c:v>3.5748958903504241E-2</c:v>
                </c:pt>
                <c:pt idx="1170" formatCode="0.000%">
                  <c:v>3.6978849605294364E-2</c:v>
                </c:pt>
                <c:pt idx="1171" formatCode="0.000%">
                  <c:v>3.7602938562649145E-2</c:v>
                </c:pt>
                <c:pt idx="1172" formatCode="0.000%">
                  <c:v>3.5809019566780037E-2</c:v>
                </c:pt>
                <c:pt idx="1173" formatCode="0.000%">
                  <c:v>3.3080673561876571E-2</c:v>
                </c:pt>
                <c:pt idx="1174" formatCode="0.000%">
                  <c:v>3.5727773364297354E-2</c:v>
                </c:pt>
                <c:pt idx="1175" formatCode="0.000%">
                  <c:v>3.3871902182692648E-2</c:v>
                </c:pt>
                <c:pt idx="1176" formatCode="0.000%">
                  <c:v>3.3557113799012474E-2</c:v>
                </c:pt>
                <c:pt idx="1177" formatCode="0.000%">
                  <c:v>3.2753913833033242E-2</c:v>
                </c:pt>
                <c:pt idx="1178" formatCode="0.000%">
                  <c:v>3.5938123998571686E-2</c:v>
                </c:pt>
                <c:pt idx="1179" formatCode="0.000%">
                  <c:v>3.8482661000453423E-2</c:v>
                </c:pt>
                <c:pt idx="1180" formatCode="0.000%">
                  <c:v>3.8646152401166145E-2</c:v>
                </c:pt>
                <c:pt idx="1181" formatCode="0.000%">
                  <c:v>3.8744513498363227E-2</c:v>
                </c:pt>
                <c:pt idx="1182" formatCode="0.000%">
                  <c:v>3.6433338856611104E-2</c:v>
                </c:pt>
                <c:pt idx="1183" formatCode="0.000%">
                  <c:v>3.9138417048322389E-2</c:v>
                </c:pt>
                <c:pt idx="1184" formatCode="0.000%">
                  <c:v>3.937382996431027E-2</c:v>
                </c:pt>
                <c:pt idx="1185" formatCode="0.000%">
                  <c:v>3.9492571307173728E-2</c:v>
                </c:pt>
                <c:pt idx="1186" formatCode="0.000%">
                  <c:v>3.7842495364844075E-2</c:v>
                </c:pt>
                <c:pt idx="1187" formatCode="0.000%">
                  <c:v>3.8851370101729107E-2</c:v>
                </c:pt>
                <c:pt idx="1188" formatCode="0.000%">
                  <c:v>3.8720190008455987E-2</c:v>
                </c:pt>
                <c:pt idx="1189" formatCode="0.000%">
                  <c:v>3.7422256702893342E-2</c:v>
                </c:pt>
                <c:pt idx="1190" formatCode="0.000%">
                  <c:v>3.5341868489378564E-2</c:v>
                </c:pt>
                <c:pt idx="1191" formatCode="0.000%">
                  <c:v>3.2747177928632631E-2</c:v>
                </c:pt>
                <c:pt idx="1192" formatCode="0.000%">
                  <c:v>3.2526604917290765E-2</c:v>
                </c:pt>
                <c:pt idx="1193" formatCode="0.000%">
                  <c:v>3.3247875976860367E-2</c:v>
                </c:pt>
                <c:pt idx="1194" formatCode="0.000%">
                  <c:v>3.3628610726004184E-2</c:v>
                </c:pt>
                <c:pt idx="1195" formatCode="0.000%">
                  <c:v>3.1755213627237801E-2</c:v>
                </c:pt>
                <c:pt idx="1196" formatCode="0.000%">
                  <c:v>3.2466505261489656E-2</c:v>
                </c:pt>
                <c:pt idx="1197" formatCode="0.000%">
                  <c:v>2.9731066742922804E-2</c:v>
                </c:pt>
                <c:pt idx="1198" formatCode="0.000%">
                  <c:v>2.9571615217965655E-2</c:v>
                </c:pt>
                <c:pt idx="1199" formatCode="0.000%">
                  <c:v>3.0298962823025313E-2</c:v>
                </c:pt>
                <c:pt idx="1200" formatCode="0.000%">
                  <c:v>2.4390634501639769E-2</c:v>
                </c:pt>
                <c:pt idx="1201" formatCode="0.000%">
                  <c:v>2.6663654397907598E-2</c:v>
                </c:pt>
                <c:pt idx="1202" formatCode="0.000%">
                  <c:v>2.4662395876109893E-2</c:v>
                </c:pt>
                <c:pt idx="1203" formatCode="0.000%">
                  <c:v>2.6439181728981874E-2</c:v>
                </c:pt>
                <c:pt idx="1204" formatCode="0.000%">
                  <c:v>2.8351198462897922E-2</c:v>
                </c:pt>
                <c:pt idx="1205" formatCode="0.000%">
                  <c:v>2.5205454994182436E-2</c:v>
                </c:pt>
                <c:pt idx="1206" formatCode="0.000%">
                  <c:v>2.7411217822568092E-2</c:v>
                </c:pt>
                <c:pt idx="1207" formatCode="0.000%">
                  <c:v>2.8738843588717575E-2</c:v>
                </c:pt>
                <c:pt idx="1208" formatCode="0.000%">
                  <c:v>3.00742583856068E-2</c:v>
                </c:pt>
                <c:pt idx="1209" formatCode="0.000%">
                  <c:v>2.8929738672686611E-2</c:v>
                </c:pt>
                <c:pt idx="1210" formatCode="0.000%">
                  <c:v>2.7987504734124327E-2</c:v>
                </c:pt>
                <c:pt idx="1211" formatCode="0.000%">
                  <c:v>3.0199230161759721E-2</c:v>
                </c:pt>
                <c:pt idx="1212" formatCode="0.000%">
                  <c:v>2.8959936123034428E-2</c:v>
                </c:pt>
                <c:pt idx="1213" formatCode="0.000%">
                  <c:v>2.570147998757669E-2</c:v>
                </c:pt>
                <c:pt idx="1214" formatCode="0.000%">
                  <c:v>2.7989046004189798E-2</c:v>
                </c:pt>
                <c:pt idx="1215" formatCode="0.000%">
                  <c:v>2.7641176560560258E-2</c:v>
                </c:pt>
                <c:pt idx="1216" formatCode="0.000%">
                  <c:v>2.8337664081471682E-2</c:v>
                </c:pt>
                <c:pt idx="1217" formatCode="0.000%">
                  <c:v>2.7109196054656455E-2</c:v>
                </c:pt>
                <c:pt idx="1218" formatCode="0.000%">
                  <c:v>2.4692896670244106E-2</c:v>
                </c:pt>
                <c:pt idx="1219" formatCode="0.000%">
                  <c:v>2.6967021350549521E-2</c:v>
                </c:pt>
                <c:pt idx="1220" formatCode="0.000%">
                  <c:v>2.7221956629810504E-2</c:v>
                </c:pt>
                <c:pt idx="1221" formatCode="0.000%">
                  <c:v>2.731211438856929E-2</c:v>
                </c:pt>
                <c:pt idx="1222" formatCode="0.000%">
                  <c:v>2.7437051551342417E-2</c:v>
                </c:pt>
                <c:pt idx="1223" formatCode="0.000%">
                  <c:v>2.7201481388746927E-2</c:v>
                </c:pt>
                <c:pt idx="1224" formatCode="0.000%">
                  <c:v>2.4377878550184435E-2</c:v>
                </c:pt>
                <c:pt idx="1225" formatCode="0.000%">
                  <c:v>2.8072501410063566E-2</c:v>
                </c:pt>
                <c:pt idx="1226" formatCode="0.000%">
                  <c:v>2.5262200029299693E-2</c:v>
                </c:pt>
                <c:pt idx="1227" formatCode="0.000%">
                  <c:v>2.7730802407914982E-2</c:v>
                </c:pt>
                <c:pt idx="1228" formatCode="0.000%">
                  <c:v>2.8357290853797932E-2</c:v>
                </c:pt>
                <c:pt idx="1229" formatCode="0.000%">
                  <c:v>2.8216160456463135E-2</c:v>
                </c:pt>
                <c:pt idx="1230" formatCode="0.000%">
                  <c:v>2.8727097606050224E-2</c:v>
                </c:pt>
                <c:pt idx="1231" formatCode="0.000%">
                  <c:v>2.6313731264759908E-2</c:v>
                </c:pt>
                <c:pt idx="1232" formatCode="0.000%">
                  <c:v>2.8930690179878319E-2</c:v>
                </c:pt>
                <c:pt idx="1233" formatCode="0.000%">
                  <c:v>2.4733645137259553E-2</c:v>
                </c:pt>
                <c:pt idx="1234" formatCode="0.000%">
                  <c:v>2.6395115270084615E-2</c:v>
                </c:pt>
                <c:pt idx="1235" formatCode="0.000%">
                  <c:v>2.7162791887095201E-2</c:v>
                </c:pt>
                <c:pt idx="1236" formatCode="0.000%">
                  <c:v>2.9179759884314049E-2</c:v>
                </c:pt>
                <c:pt idx="1237" formatCode="0.000%">
                  <c:v>2.7487811346911407E-2</c:v>
                </c:pt>
                <c:pt idx="1238" formatCode="0.000%">
                  <c:v>2.7508981699689013E-2</c:v>
                </c:pt>
                <c:pt idx="1239" formatCode="0.000%">
                  <c:v>2.7330434173218128E-2</c:v>
                </c:pt>
                <c:pt idx="1240" formatCode="0.000%">
                  <c:v>2.7435141410454094E-2</c:v>
                </c:pt>
                <c:pt idx="1241" formatCode="0.000%">
                  <c:v>2.7554074273959919E-2</c:v>
                </c:pt>
                <c:pt idx="1242" formatCode="0.000%">
                  <c:v>2.7499944376246147E-2</c:v>
                </c:pt>
                <c:pt idx="1243" formatCode="0.000%">
                  <c:v>2.8716921731420052E-2</c:v>
                </c:pt>
                <c:pt idx="1244" formatCode="0.000%">
                  <c:v>3.0040213166198367E-2</c:v>
                </c:pt>
                <c:pt idx="1245" formatCode="0.000%">
                  <c:v>3.4238035207218576E-2</c:v>
                </c:pt>
                <c:pt idx="1246" formatCode="0.000%">
                  <c:v>3.0278295672548375E-2</c:v>
                </c:pt>
                <c:pt idx="1247" formatCode="0.000%">
                  <c:v>3.4141009232732444E-2</c:v>
                </c:pt>
                <c:pt idx="1248" formatCode="0.000%">
                  <c:v>3.268979784308923E-2</c:v>
                </c:pt>
                <c:pt idx="1249" formatCode="0.000%">
                  <c:v>2.6912670923325083E-2</c:v>
                </c:pt>
                <c:pt idx="1250" formatCode="0.000%">
                  <c:v>2.7631891165940791E-2</c:v>
                </c:pt>
                <c:pt idx="1251" formatCode="0.000%">
                  <c:v>2.6398716238792981E-2</c:v>
                </c:pt>
                <c:pt idx="1252" formatCode="0.000%">
                  <c:v>2.7215519913889933E-2</c:v>
                </c:pt>
                <c:pt idx="1253" formatCode="0.000%">
                  <c:v>2.6044535573566757E-2</c:v>
                </c:pt>
                <c:pt idx="1254" formatCode="0.000%">
                  <c:v>2.8223283662673564E-2</c:v>
                </c:pt>
                <c:pt idx="1255" formatCode="0.000%">
                  <c:v>2.8484786722111466E-2</c:v>
                </c:pt>
                <c:pt idx="1256" formatCode="0.000%">
                  <c:v>2.7466660213926564E-2</c:v>
                </c:pt>
                <c:pt idx="1257" formatCode="0.000%">
                  <c:v>2.7485679087375602E-2</c:v>
                </c:pt>
                <c:pt idx="1258" formatCode="0.000%">
                  <c:v>2.8655597091272852E-2</c:v>
                </c:pt>
                <c:pt idx="1259" formatCode="0.000%">
                  <c:v>2.6920106559212526E-2</c:v>
                </c:pt>
                <c:pt idx="1260" formatCode="0.000%">
                  <c:v>2.6986230900470354E-2</c:v>
                </c:pt>
                <c:pt idx="1261" formatCode="0.000%">
                  <c:v>2.6570450157328382E-2</c:v>
                </c:pt>
                <c:pt idx="1262" formatCode="0.000%">
                  <c:v>2.7193773653622782E-2</c:v>
                </c:pt>
                <c:pt idx="1263" formatCode="0.000%">
                  <c:v>2.7286143481687002E-2</c:v>
                </c:pt>
                <c:pt idx="1264" formatCode="0.000%">
                  <c:v>2.4666694086563266E-2</c:v>
                </c:pt>
                <c:pt idx="1265" formatCode="0.000%">
                  <c:v>2.4024998054390689E-2</c:v>
                </c:pt>
                <c:pt idx="1266" formatCode="0.000%">
                  <c:v>1.9546885081976113E-2</c:v>
                </c:pt>
                <c:pt idx="1267" formatCode="0.000%">
                  <c:v>1.6920156156846375E-2</c:v>
                </c:pt>
                <c:pt idx="1268" formatCode="0.000%">
                  <c:v>2.3612569622255421E-2</c:v>
                </c:pt>
                <c:pt idx="1269" formatCode="0.000%">
                  <c:v>1.9404837543940852E-2</c:v>
                </c:pt>
                <c:pt idx="1270" formatCode="0.000%">
                  <c:v>1.9441610287976425E-2</c:v>
                </c:pt>
                <c:pt idx="1271" formatCode="0.000%">
                  <c:v>2.167884106606828E-2</c:v>
                </c:pt>
                <c:pt idx="1272" formatCode="0.000%">
                  <c:v>1.9514342000750067E-2</c:v>
                </c:pt>
                <c:pt idx="1273" formatCode="0.000%">
                  <c:v>2.2186527796708058E-2</c:v>
                </c:pt>
                <c:pt idx="1274" formatCode="0.000%">
                  <c:v>1.7451380863240308E-2</c:v>
                </c:pt>
                <c:pt idx="1275" formatCode="0.000%">
                  <c:v>2.1754456375763641E-2</c:v>
                </c:pt>
                <c:pt idx="1276" formatCode="0.000%">
                  <c:v>2.4890333177519916E-2</c:v>
                </c:pt>
                <c:pt idx="1277" formatCode="0.000%">
                  <c:v>2.5503555561774402E-2</c:v>
                </c:pt>
                <c:pt idx="1278" formatCode="0.000%">
                  <c:v>2.5595844179817539E-2</c:v>
                </c:pt>
                <c:pt idx="1279" formatCode="0.000%">
                  <c:v>2.6879735888799064E-2</c:v>
                </c:pt>
                <c:pt idx="1280" formatCode="0.000%">
                  <c:v>2.7725555386931916E-2</c:v>
                </c:pt>
                <c:pt idx="1281" formatCode="0.000%">
                  <c:v>2.7486757780313877E-2</c:v>
                </c:pt>
                <c:pt idx="1282" formatCode="0.000%">
                  <c:v>2.7516197936719073E-2</c:v>
                </c:pt>
                <c:pt idx="1283" formatCode="0.000%">
                  <c:v>2.5004232020462383E-2</c:v>
                </c:pt>
                <c:pt idx="1284" formatCode="0.000%">
                  <c:v>2.6131640341609981E-2</c:v>
                </c:pt>
                <c:pt idx="1285" formatCode="0.000%">
                  <c:v>2.0370017230960311E-2</c:v>
                </c:pt>
                <c:pt idx="1286" formatCode="0.000%">
                  <c:v>2.5789114368548142E-2</c:v>
                </c:pt>
                <c:pt idx="1287" formatCode="0.000%">
                  <c:v>2.5897820791870595E-2</c:v>
                </c:pt>
                <c:pt idx="1288" formatCode="0.000%">
                  <c:v>2.4728947027311314E-2</c:v>
                </c:pt>
                <c:pt idx="1289" formatCode="0.000%">
                  <c:v>2.3534042209883862E-2</c:v>
                </c:pt>
                <c:pt idx="1290" formatCode="0.000%">
                  <c:v>2.4507422923950493E-2</c:v>
                </c:pt>
                <c:pt idx="1291" formatCode="0.000%">
                  <c:v>2.6120433007582478E-2</c:v>
                </c:pt>
                <c:pt idx="1292" formatCode="0.000%">
                  <c:v>2.5362775832782711E-2</c:v>
                </c:pt>
                <c:pt idx="1293" formatCode="0.000%">
                  <c:v>2.3731944785706099E-2</c:v>
                </c:pt>
                <c:pt idx="1294" formatCode="0.000%">
                  <c:v>2.5859157173693293E-2</c:v>
                </c:pt>
                <c:pt idx="1295" formatCode="0.000%">
                  <c:v>2.5282408315830077E-2</c:v>
                </c:pt>
                <c:pt idx="1296" formatCode="0.000%">
                  <c:v>2.5158351178118554E-2</c:v>
                </c:pt>
                <c:pt idx="1297" formatCode="0.000%">
                  <c:v>2.4915911980446091E-2</c:v>
                </c:pt>
                <c:pt idx="1298" formatCode="0.000%">
                  <c:v>2.4937787833298496E-2</c:v>
                </c:pt>
                <c:pt idx="1299" formatCode="0.000%">
                  <c:v>2.5941509903994003E-2</c:v>
                </c:pt>
                <c:pt idx="1300" formatCode="0.000%">
                  <c:v>2.683706865053196E-2</c:v>
                </c:pt>
                <c:pt idx="1301" formatCode="0.000%">
                  <c:v>2.2365310388391568E-2</c:v>
                </c:pt>
                <c:pt idx="1302" formatCode="0.000%">
                  <c:v>2.2029717483965979E-2</c:v>
                </c:pt>
                <c:pt idx="1303" formatCode="0.000%">
                  <c:v>2.2491562925441799E-2</c:v>
                </c:pt>
                <c:pt idx="1304" formatCode="0.000%">
                  <c:v>2.0764791113917457E-2</c:v>
                </c:pt>
                <c:pt idx="1305" formatCode="0.000%">
                  <c:v>2.6762163195224595E-2</c:v>
                </c:pt>
                <c:pt idx="1306" formatCode="0.000%">
                  <c:v>2.3910052857399267E-2</c:v>
                </c:pt>
                <c:pt idx="1307" formatCode="0.000%">
                  <c:v>2.1298235139084559E-2</c:v>
                </c:pt>
                <c:pt idx="1308" formatCode="0.000%">
                  <c:v>1.8796637387941986E-2</c:v>
                </c:pt>
                <c:pt idx="1309" formatCode="0.000%">
                  <c:v>2.0096472159386768E-2</c:v>
                </c:pt>
                <c:pt idx="1310" formatCode="0.000%">
                  <c:v>2.1161103769194504E-2</c:v>
                </c:pt>
                <c:pt idx="1311" formatCode="0.000%">
                  <c:v>1.3758633583905312E-2</c:v>
                </c:pt>
                <c:pt idx="1312" formatCode="0.000%">
                  <c:v>8.8717059233138322E-3</c:v>
                </c:pt>
                <c:pt idx="1313" formatCode="0.000%">
                  <c:v>4.4319948018431308E-3</c:v>
                </c:pt>
                <c:pt idx="1314" formatCode="0.000%">
                  <c:v>6.2434529043558663E-3</c:v>
                </c:pt>
                <c:pt idx="1315" formatCode="0.000%">
                  <c:v>1.1791471021244468E-2</c:v>
                </c:pt>
                <c:pt idx="1316" formatCode="0.000%">
                  <c:v>5.5616708536814679E-3</c:v>
                </c:pt>
                <c:pt idx="1317" formatCode="0.000%">
                  <c:v>6.6333675416837797E-3</c:v>
                </c:pt>
                <c:pt idx="1318" formatCode="0.000%">
                  <c:v>1.2332738426660021E-2</c:v>
                </c:pt>
                <c:pt idx="1319" formatCode="0.000%">
                  <c:v>8.5730106732708096E-3</c:v>
                </c:pt>
                <c:pt idx="1320" formatCode="0.000%">
                  <c:v>1.2420630808035739E-2</c:v>
                </c:pt>
                <c:pt idx="1321" formatCode="0.000%">
                  <c:v>1.4761374691936667E-2</c:v>
                </c:pt>
                <c:pt idx="1322" formatCode="0.000%">
                  <c:v>1.294631891905901E-2</c:v>
                </c:pt>
                <c:pt idx="1323" formatCode="0.000%">
                  <c:v>1.7647779989600952E-2</c:v>
                </c:pt>
                <c:pt idx="1324" formatCode="0.000%">
                  <c:v>2.3958677112250065E-2</c:v>
                </c:pt>
                <c:pt idx="1325" formatCode="0.000%">
                  <c:v>2.1260411269578255E-2</c:v>
                </c:pt>
                <c:pt idx="1326" formatCode="0.000%">
                  <c:v>2.1809277127888344E-2</c:v>
                </c:pt>
                <c:pt idx="1327" formatCode="0.000%">
                  <c:v>2.1926036422165687E-2</c:v>
                </c:pt>
                <c:pt idx="1328" formatCode="0.000%">
                  <c:v>2.0326983990960491E-2</c:v>
                </c:pt>
                <c:pt idx="1329" formatCode="0.000%">
                  <c:v>1.9422824024305223E-2</c:v>
                </c:pt>
                <c:pt idx="1330" formatCode="0.000%">
                  <c:v>1.9533565133881575E-2</c:v>
                </c:pt>
                <c:pt idx="1331" formatCode="0.000%">
                  <c:v>1.6615817350828219E-2</c:v>
                </c:pt>
                <c:pt idx="1332" formatCode="0.000%">
                  <c:v>2.0203430993353075E-2</c:v>
                </c:pt>
                <c:pt idx="1333" formatCode="0.000%">
                  <c:v>2.0094033379250469E-2</c:v>
                </c:pt>
                <c:pt idx="1334" formatCode="0.000%">
                  <c:v>2.0209583542080529E-2</c:v>
                </c:pt>
                <c:pt idx="1335" formatCode="0.000%">
                  <c:v>2.180851058947E-2</c:v>
                </c:pt>
                <c:pt idx="1336" formatCode="0.000%">
                  <c:v>2.2538644650891247E-2</c:v>
                </c:pt>
                <c:pt idx="1337" formatCode="0.000%">
                  <c:v>2.2108271004869187E-2</c:v>
                </c:pt>
                <c:pt idx="1338" formatCode="0.000%">
                  <c:v>2.1784284179069364E-2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ABB-445C-8544-9B1906CC0FBE}"/>
            </c:ext>
          </c:extLst>
        </c:ser>
        <c:ser>
          <c:idx val="3"/>
          <c:order val="3"/>
          <c:tx>
            <c:strRef>
              <c:f>Sheet6!$E$1:$E$157</c:f>
              <c:strCache>
                <c:ptCount val="157"/>
                <c:pt idx="0">
                  <c:v>NABPA Margin to first call date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Sheet6!$A$158:$A$2849</c:f>
              <c:numCache>
                <c:formatCode>d/mm/yy;@</c:formatCode>
                <c:ptCount val="2692"/>
                <c:pt idx="0">
                  <c:v>40823</c:v>
                </c:pt>
                <c:pt idx="1">
                  <c:v>40826</c:v>
                </c:pt>
                <c:pt idx="2">
                  <c:v>40827</c:v>
                </c:pt>
                <c:pt idx="3">
                  <c:v>40828</c:v>
                </c:pt>
                <c:pt idx="4">
                  <c:v>40829</c:v>
                </c:pt>
                <c:pt idx="5">
                  <c:v>40830</c:v>
                </c:pt>
                <c:pt idx="6">
                  <c:v>40833</c:v>
                </c:pt>
                <c:pt idx="7">
                  <c:v>40834</c:v>
                </c:pt>
                <c:pt idx="8">
                  <c:v>40835</c:v>
                </c:pt>
                <c:pt idx="9">
                  <c:v>40836</c:v>
                </c:pt>
                <c:pt idx="10">
                  <c:v>40837</c:v>
                </c:pt>
                <c:pt idx="11">
                  <c:v>40840</c:v>
                </c:pt>
                <c:pt idx="12">
                  <c:v>40841</c:v>
                </c:pt>
                <c:pt idx="13">
                  <c:v>40842</c:v>
                </c:pt>
                <c:pt idx="14">
                  <c:v>40843</c:v>
                </c:pt>
                <c:pt idx="15">
                  <c:v>40844</c:v>
                </c:pt>
                <c:pt idx="16">
                  <c:v>40847</c:v>
                </c:pt>
                <c:pt idx="17">
                  <c:v>40848</c:v>
                </c:pt>
                <c:pt idx="18">
                  <c:v>40849</c:v>
                </c:pt>
                <c:pt idx="19">
                  <c:v>40850</c:v>
                </c:pt>
                <c:pt idx="20">
                  <c:v>40851</c:v>
                </c:pt>
                <c:pt idx="21">
                  <c:v>40854</c:v>
                </c:pt>
                <c:pt idx="22">
                  <c:v>40855</c:v>
                </c:pt>
                <c:pt idx="23">
                  <c:v>40856</c:v>
                </c:pt>
                <c:pt idx="24">
                  <c:v>40857</c:v>
                </c:pt>
                <c:pt idx="25">
                  <c:v>40858</c:v>
                </c:pt>
                <c:pt idx="26">
                  <c:v>40861</c:v>
                </c:pt>
                <c:pt idx="27">
                  <c:v>40862</c:v>
                </c:pt>
                <c:pt idx="28">
                  <c:v>40863</c:v>
                </c:pt>
                <c:pt idx="29">
                  <c:v>40864</c:v>
                </c:pt>
                <c:pt idx="30">
                  <c:v>40865</c:v>
                </c:pt>
                <c:pt idx="31">
                  <c:v>40868</c:v>
                </c:pt>
                <c:pt idx="32">
                  <c:v>40869</c:v>
                </c:pt>
                <c:pt idx="33">
                  <c:v>40870</c:v>
                </c:pt>
                <c:pt idx="34">
                  <c:v>40871</c:v>
                </c:pt>
                <c:pt idx="35">
                  <c:v>40872</c:v>
                </c:pt>
                <c:pt idx="36">
                  <c:v>40875</c:v>
                </c:pt>
                <c:pt idx="37">
                  <c:v>40876</c:v>
                </c:pt>
                <c:pt idx="38">
                  <c:v>40877</c:v>
                </c:pt>
                <c:pt idx="39">
                  <c:v>40878</c:v>
                </c:pt>
                <c:pt idx="40">
                  <c:v>40879</c:v>
                </c:pt>
                <c:pt idx="41">
                  <c:v>40882</c:v>
                </c:pt>
                <c:pt idx="42">
                  <c:v>40883</c:v>
                </c:pt>
                <c:pt idx="43">
                  <c:v>40884</c:v>
                </c:pt>
                <c:pt idx="44">
                  <c:v>40885</c:v>
                </c:pt>
                <c:pt idx="45">
                  <c:v>40886</c:v>
                </c:pt>
                <c:pt idx="46">
                  <c:v>40889</c:v>
                </c:pt>
                <c:pt idx="47">
                  <c:v>40890</c:v>
                </c:pt>
                <c:pt idx="48">
                  <c:v>40891</c:v>
                </c:pt>
                <c:pt idx="49">
                  <c:v>40892</c:v>
                </c:pt>
                <c:pt idx="50">
                  <c:v>40893</c:v>
                </c:pt>
                <c:pt idx="51">
                  <c:v>40896</c:v>
                </c:pt>
                <c:pt idx="52">
                  <c:v>40897</c:v>
                </c:pt>
                <c:pt idx="53">
                  <c:v>40898</c:v>
                </c:pt>
                <c:pt idx="54">
                  <c:v>40899</c:v>
                </c:pt>
                <c:pt idx="55">
                  <c:v>40905</c:v>
                </c:pt>
                <c:pt idx="56">
                  <c:v>40906</c:v>
                </c:pt>
                <c:pt idx="57">
                  <c:v>40907</c:v>
                </c:pt>
                <c:pt idx="58">
                  <c:v>40911</c:v>
                </c:pt>
                <c:pt idx="59">
                  <c:v>40912</c:v>
                </c:pt>
                <c:pt idx="60">
                  <c:v>40913</c:v>
                </c:pt>
                <c:pt idx="61">
                  <c:v>40914</c:v>
                </c:pt>
                <c:pt idx="62">
                  <c:v>40917</c:v>
                </c:pt>
                <c:pt idx="63">
                  <c:v>40918</c:v>
                </c:pt>
                <c:pt idx="64">
                  <c:v>40919</c:v>
                </c:pt>
                <c:pt idx="65">
                  <c:v>40920</c:v>
                </c:pt>
                <c:pt idx="66">
                  <c:v>40921</c:v>
                </c:pt>
                <c:pt idx="67">
                  <c:v>40924</c:v>
                </c:pt>
                <c:pt idx="68">
                  <c:v>40925</c:v>
                </c:pt>
                <c:pt idx="69">
                  <c:v>40926</c:v>
                </c:pt>
                <c:pt idx="70">
                  <c:v>40927</c:v>
                </c:pt>
                <c:pt idx="71">
                  <c:v>40928</c:v>
                </c:pt>
                <c:pt idx="72">
                  <c:v>40931</c:v>
                </c:pt>
                <c:pt idx="73">
                  <c:v>40932</c:v>
                </c:pt>
                <c:pt idx="74">
                  <c:v>40933</c:v>
                </c:pt>
                <c:pt idx="75">
                  <c:v>40935</c:v>
                </c:pt>
                <c:pt idx="76">
                  <c:v>40938</c:v>
                </c:pt>
                <c:pt idx="77">
                  <c:v>40939</c:v>
                </c:pt>
                <c:pt idx="78">
                  <c:v>40940</c:v>
                </c:pt>
                <c:pt idx="79">
                  <c:v>40941</c:v>
                </c:pt>
                <c:pt idx="80">
                  <c:v>40942</c:v>
                </c:pt>
                <c:pt idx="81">
                  <c:v>40945</c:v>
                </c:pt>
                <c:pt idx="82">
                  <c:v>40946</c:v>
                </c:pt>
                <c:pt idx="83">
                  <c:v>40947</c:v>
                </c:pt>
                <c:pt idx="84">
                  <c:v>40948</c:v>
                </c:pt>
                <c:pt idx="85">
                  <c:v>40949</c:v>
                </c:pt>
                <c:pt idx="86">
                  <c:v>40952</c:v>
                </c:pt>
                <c:pt idx="87">
                  <c:v>40953</c:v>
                </c:pt>
                <c:pt idx="88">
                  <c:v>40954</c:v>
                </c:pt>
                <c:pt idx="89">
                  <c:v>40955</c:v>
                </c:pt>
                <c:pt idx="90">
                  <c:v>40956</c:v>
                </c:pt>
                <c:pt idx="91">
                  <c:v>40959</c:v>
                </c:pt>
                <c:pt idx="92">
                  <c:v>40960</c:v>
                </c:pt>
                <c:pt idx="93">
                  <c:v>40961</c:v>
                </c:pt>
                <c:pt idx="94">
                  <c:v>40962</c:v>
                </c:pt>
                <c:pt idx="95">
                  <c:v>40963</c:v>
                </c:pt>
                <c:pt idx="96">
                  <c:v>40966</c:v>
                </c:pt>
                <c:pt idx="97">
                  <c:v>40967</c:v>
                </c:pt>
                <c:pt idx="98">
                  <c:v>40968</c:v>
                </c:pt>
                <c:pt idx="99">
                  <c:v>40969</c:v>
                </c:pt>
                <c:pt idx="100">
                  <c:v>40970</c:v>
                </c:pt>
                <c:pt idx="101">
                  <c:v>40973</c:v>
                </c:pt>
                <c:pt idx="102">
                  <c:v>40974</c:v>
                </c:pt>
                <c:pt idx="103">
                  <c:v>40975</c:v>
                </c:pt>
                <c:pt idx="104">
                  <c:v>40976</c:v>
                </c:pt>
                <c:pt idx="105">
                  <c:v>40977</c:v>
                </c:pt>
                <c:pt idx="106">
                  <c:v>40980</c:v>
                </c:pt>
                <c:pt idx="107">
                  <c:v>40981</c:v>
                </c:pt>
                <c:pt idx="108">
                  <c:v>40982</c:v>
                </c:pt>
                <c:pt idx="109">
                  <c:v>40983</c:v>
                </c:pt>
                <c:pt idx="110">
                  <c:v>40984</c:v>
                </c:pt>
                <c:pt idx="111">
                  <c:v>40987</c:v>
                </c:pt>
                <c:pt idx="112">
                  <c:v>40988</c:v>
                </c:pt>
                <c:pt idx="113">
                  <c:v>40989</c:v>
                </c:pt>
                <c:pt idx="114">
                  <c:v>40990</c:v>
                </c:pt>
                <c:pt idx="115">
                  <c:v>40991</c:v>
                </c:pt>
                <c:pt idx="116">
                  <c:v>40994</c:v>
                </c:pt>
                <c:pt idx="117">
                  <c:v>40995</c:v>
                </c:pt>
                <c:pt idx="118">
                  <c:v>40996</c:v>
                </c:pt>
                <c:pt idx="119">
                  <c:v>40997</c:v>
                </c:pt>
                <c:pt idx="120">
                  <c:v>40998</c:v>
                </c:pt>
                <c:pt idx="121">
                  <c:v>41001</c:v>
                </c:pt>
                <c:pt idx="122">
                  <c:v>41002</c:v>
                </c:pt>
                <c:pt idx="123">
                  <c:v>41003</c:v>
                </c:pt>
                <c:pt idx="124">
                  <c:v>41004</c:v>
                </c:pt>
                <c:pt idx="125">
                  <c:v>41009</c:v>
                </c:pt>
                <c:pt idx="126">
                  <c:v>41010</c:v>
                </c:pt>
                <c:pt idx="127">
                  <c:v>41011</c:v>
                </c:pt>
                <c:pt idx="128">
                  <c:v>41012</c:v>
                </c:pt>
                <c:pt idx="129">
                  <c:v>41015</c:v>
                </c:pt>
                <c:pt idx="130">
                  <c:v>41016</c:v>
                </c:pt>
                <c:pt idx="131">
                  <c:v>41017</c:v>
                </c:pt>
                <c:pt idx="132">
                  <c:v>41018</c:v>
                </c:pt>
                <c:pt idx="133">
                  <c:v>41019</c:v>
                </c:pt>
                <c:pt idx="134">
                  <c:v>41022</c:v>
                </c:pt>
                <c:pt idx="135">
                  <c:v>41023</c:v>
                </c:pt>
                <c:pt idx="136">
                  <c:v>41025</c:v>
                </c:pt>
                <c:pt idx="137">
                  <c:v>41026</c:v>
                </c:pt>
                <c:pt idx="138">
                  <c:v>41029</c:v>
                </c:pt>
                <c:pt idx="139">
                  <c:v>41030</c:v>
                </c:pt>
                <c:pt idx="140">
                  <c:v>41031</c:v>
                </c:pt>
                <c:pt idx="141">
                  <c:v>41032</c:v>
                </c:pt>
                <c:pt idx="142">
                  <c:v>41033</c:v>
                </c:pt>
                <c:pt idx="143">
                  <c:v>41036</c:v>
                </c:pt>
                <c:pt idx="144">
                  <c:v>41037</c:v>
                </c:pt>
                <c:pt idx="145">
                  <c:v>41038</c:v>
                </c:pt>
                <c:pt idx="146">
                  <c:v>41039</c:v>
                </c:pt>
                <c:pt idx="147">
                  <c:v>41040</c:v>
                </c:pt>
                <c:pt idx="148">
                  <c:v>41043</c:v>
                </c:pt>
                <c:pt idx="149">
                  <c:v>41044</c:v>
                </c:pt>
                <c:pt idx="150">
                  <c:v>41045</c:v>
                </c:pt>
                <c:pt idx="151">
                  <c:v>41046</c:v>
                </c:pt>
                <c:pt idx="152">
                  <c:v>41047</c:v>
                </c:pt>
                <c:pt idx="153">
                  <c:v>41050</c:v>
                </c:pt>
                <c:pt idx="154">
                  <c:v>41051</c:v>
                </c:pt>
                <c:pt idx="155">
                  <c:v>41052</c:v>
                </c:pt>
                <c:pt idx="156">
                  <c:v>41053</c:v>
                </c:pt>
                <c:pt idx="157">
                  <c:v>41054</c:v>
                </c:pt>
                <c:pt idx="158">
                  <c:v>41057</c:v>
                </c:pt>
                <c:pt idx="159">
                  <c:v>41058</c:v>
                </c:pt>
                <c:pt idx="160">
                  <c:v>41059</c:v>
                </c:pt>
                <c:pt idx="161">
                  <c:v>41060</c:v>
                </c:pt>
                <c:pt idx="162">
                  <c:v>41061</c:v>
                </c:pt>
                <c:pt idx="163">
                  <c:v>41064</c:v>
                </c:pt>
                <c:pt idx="164">
                  <c:v>41065</c:v>
                </c:pt>
                <c:pt idx="165">
                  <c:v>41066</c:v>
                </c:pt>
                <c:pt idx="166">
                  <c:v>41067</c:v>
                </c:pt>
                <c:pt idx="167">
                  <c:v>41068</c:v>
                </c:pt>
                <c:pt idx="168">
                  <c:v>41072</c:v>
                </c:pt>
                <c:pt idx="169">
                  <c:v>41073</c:v>
                </c:pt>
                <c:pt idx="170">
                  <c:v>41074</c:v>
                </c:pt>
                <c:pt idx="171">
                  <c:v>41075</c:v>
                </c:pt>
                <c:pt idx="172">
                  <c:v>41078</c:v>
                </c:pt>
                <c:pt idx="173">
                  <c:v>41079</c:v>
                </c:pt>
                <c:pt idx="174">
                  <c:v>41080</c:v>
                </c:pt>
                <c:pt idx="175">
                  <c:v>41081</c:v>
                </c:pt>
                <c:pt idx="176">
                  <c:v>41082</c:v>
                </c:pt>
                <c:pt idx="177">
                  <c:v>41085</c:v>
                </c:pt>
                <c:pt idx="178">
                  <c:v>41086</c:v>
                </c:pt>
                <c:pt idx="179">
                  <c:v>41087</c:v>
                </c:pt>
                <c:pt idx="180">
                  <c:v>41088</c:v>
                </c:pt>
                <c:pt idx="181">
                  <c:v>41089</c:v>
                </c:pt>
                <c:pt idx="182">
                  <c:v>41092</c:v>
                </c:pt>
                <c:pt idx="183">
                  <c:v>41093</c:v>
                </c:pt>
                <c:pt idx="184">
                  <c:v>41094</c:v>
                </c:pt>
                <c:pt idx="185">
                  <c:v>41095</c:v>
                </c:pt>
                <c:pt idx="186">
                  <c:v>41096</c:v>
                </c:pt>
                <c:pt idx="187">
                  <c:v>41099</c:v>
                </c:pt>
                <c:pt idx="188">
                  <c:v>41100</c:v>
                </c:pt>
                <c:pt idx="189">
                  <c:v>41101</c:v>
                </c:pt>
                <c:pt idx="190">
                  <c:v>41102</c:v>
                </c:pt>
                <c:pt idx="191">
                  <c:v>41103</c:v>
                </c:pt>
                <c:pt idx="192">
                  <c:v>41106</c:v>
                </c:pt>
                <c:pt idx="193">
                  <c:v>41107</c:v>
                </c:pt>
                <c:pt idx="194">
                  <c:v>41108</c:v>
                </c:pt>
                <c:pt idx="195">
                  <c:v>41109</c:v>
                </c:pt>
                <c:pt idx="196">
                  <c:v>41110</c:v>
                </c:pt>
                <c:pt idx="197">
                  <c:v>41113</c:v>
                </c:pt>
                <c:pt idx="198">
                  <c:v>41114</c:v>
                </c:pt>
                <c:pt idx="199">
                  <c:v>41115</c:v>
                </c:pt>
                <c:pt idx="200">
                  <c:v>41116</c:v>
                </c:pt>
                <c:pt idx="201">
                  <c:v>41117</c:v>
                </c:pt>
                <c:pt idx="202">
                  <c:v>41120</c:v>
                </c:pt>
                <c:pt idx="203">
                  <c:v>41121</c:v>
                </c:pt>
                <c:pt idx="204">
                  <c:v>41122</c:v>
                </c:pt>
                <c:pt idx="205">
                  <c:v>41123</c:v>
                </c:pt>
                <c:pt idx="206">
                  <c:v>41124</c:v>
                </c:pt>
                <c:pt idx="207">
                  <c:v>41127</c:v>
                </c:pt>
                <c:pt idx="208">
                  <c:v>41128</c:v>
                </c:pt>
                <c:pt idx="209">
                  <c:v>41129</c:v>
                </c:pt>
                <c:pt idx="210">
                  <c:v>41130</c:v>
                </c:pt>
                <c:pt idx="211">
                  <c:v>41131</c:v>
                </c:pt>
                <c:pt idx="212">
                  <c:v>41134</c:v>
                </c:pt>
                <c:pt idx="213">
                  <c:v>41135</c:v>
                </c:pt>
                <c:pt idx="214">
                  <c:v>41136</c:v>
                </c:pt>
                <c:pt idx="215">
                  <c:v>41137</c:v>
                </c:pt>
                <c:pt idx="216">
                  <c:v>41138</c:v>
                </c:pt>
                <c:pt idx="217">
                  <c:v>41141</c:v>
                </c:pt>
                <c:pt idx="218">
                  <c:v>41142</c:v>
                </c:pt>
                <c:pt idx="219">
                  <c:v>41143</c:v>
                </c:pt>
                <c:pt idx="220">
                  <c:v>41144</c:v>
                </c:pt>
                <c:pt idx="221">
                  <c:v>41145</c:v>
                </c:pt>
                <c:pt idx="222">
                  <c:v>41148</c:v>
                </c:pt>
                <c:pt idx="223">
                  <c:v>41149</c:v>
                </c:pt>
                <c:pt idx="224">
                  <c:v>41150</c:v>
                </c:pt>
                <c:pt idx="225">
                  <c:v>41151</c:v>
                </c:pt>
                <c:pt idx="226">
                  <c:v>41152</c:v>
                </c:pt>
                <c:pt idx="227">
                  <c:v>41155</c:v>
                </c:pt>
                <c:pt idx="228">
                  <c:v>41156</c:v>
                </c:pt>
                <c:pt idx="229">
                  <c:v>41157</c:v>
                </c:pt>
                <c:pt idx="230">
                  <c:v>41158</c:v>
                </c:pt>
                <c:pt idx="231">
                  <c:v>41159</c:v>
                </c:pt>
                <c:pt idx="232">
                  <c:v>41162</c:v>
                </c:pt>
                <c:pt idx="233">
                  <c:v>41163</c:v>
                </c:pt>
                <c:pt idx="234">
                  <c:v>41164</c:v>
                </c:pt>
                <c:pt idx="235">
                  <c:v>41165</c:v>
                </c:pt>
                <c:pt idx="236">
                  <c:v>41166</c:v>
                </c:pt>
                <c:pt idx="237">
                  <c:v>41169</c:v>
                </c:pt>
                <c:pt idx="238">
                  <c:v>41170</c:v>
                </c:pt>
                <c:pt idx="239">
                  <c:v>41171</c:v>
                </c:pt>
                <c:pt idx="240">
                  <c:v>41172</c:v>
                </c:pt>
                <c:pt idx="241">
                  <c:v>41173</c:v>
                </c:pt>
                <c:pt idx="242">
                  <c:v>41176</c:v>
                </c:pt>
                <c:pt idx="243">
                  <c:v>41177</c:v>
                </c:pt>
                <c:pt idx="244">
                  <c:v>41178</c:v>
                </c:pt>
                <c:pt idx="245">
                  <c:v>41179</c:v>
                </c:pt>
                <c:pt idx="246">
                  <c:v>41180</c:v>
                </c:pt>
                <c:pt idx="247">
                  <c:v>41183</c:v>
                </c:pt>
                <c:pt idx="248">
                  <c:v>41184</c:v>
                </c:pt>
                <c:pt idx="249">
                  <c:v>41185</c:v>
                </c:pt>
                <c:pt idx="250">
                  <c:v>41186</c:v>
                </c:pt>
                <c:pt idx="251">
                  <c:v>41187</c:v>
                </c:pt>
                <c:pt idx="252">
                  <c:v>41190</c:v>
                </c:pt>
                <c:pt idx="253">
                  <c:v>41191</c:v>
                </c:pt>
                <c:pt idx="254">
                  <c:v>41192</c:v>
                </c:pt>
                <c:pt idx="255">
                  <c:v>41193</c:v>
                </c:pt>
                <c:pt idx="256">
                  <c:v>41194</c:v>
                </c:pt>
                <c:pt idx="257">
                  <c:v>41197</c:v>
                </c:pt>
                <c:pt idx="258">
                  <c:v>41198</c:v>
                </c:pt>
                <c:pt idx="259">
                  <c:v>41199</c:v>
                </c:pt>
                <c:pt idx="260">
                  <c:v>41200</c:v>
                </c:pt>
                <c:pt idx="261">
                  <c:v>41201</c:v>
                </c:pt>
                <c:pt idx="262">
                  <c:v>41204</c:v>
                </c:pt>
                <c:pt idx="263">
                  <c:v>41205</c:v>
                </c:pt>
                <c:pt idx="264">
                  <c:v>41206</c:v>
                </c:pt>
                <c:pt idx="265">
                  <c:v>41207</c:v>
                </c:pt>
                <c:pt idx="266">
                  <c:v>41208</c:v>
                </c:pt>
                <c:pt idx="267">
                  <c:v>41211</c:v>
                </c:pt>
                <c:pt idx="268">
                  <c:v>41212</c:v>
                </c:pt>
                <c:pt idx="269">
                  <c:v>41213</c:v>
                </c:pt>
                <c:pt idx="270">
                  <c:v>41214</c:v>
                </c:pt>
                <c:pt idx="271">
                  <c:v>41215</c:v>
                </c:pt>
                <c:pt idx="272">
                  <c:v>41218</c:v>
                </c:pt>
                <c:pt idx="273">
                  <c:v>41219</c:v>
                </c:pt>
                <c:pt idx="274">
                  <c:v>41220</c:v>
                </c:pt>
                <c:pt idx="275">
                  <c:v>41221</c:v>
                </c:pt>
                <c:pt idx="276">
                  <c:v>41222</c:v>
                </c:pt>
                <c:pt idx="277">
                  <c:v>41225</c:v>
                </c:pt>
                <c:pt idx="278">
                  <c:v>41226</c:v>
                </c:pt>
                <c:pt idx="279">
                  <c:v>41227</c:v>
                </c:pt>
                <c:pt idx="280">
                  <c:v>41228</c:v>
                </c:pt>
                <c:pt idx="281">
                  <c:v>41229</c:v>
                </c:pt>
                <c:pt idx="282">
                  <c:v>41232</c:v>
                </c:pt>
                <c:pt idx="283">
                  <c:v>41233</c:v>
                </c:pt>
                <c:pt idx="284">
                  <c:v>41234</c:v>
                </c:pt>
                <c:pt idx="285">
                  <c:v>41235</c:v>
                </c:pt>
                <c:pt idx="286">
                  <c:v>41236</c:v>
                </c:pt>
                <c:pt idx="287">
                  <c:v>41239</c:v>
                </c:pt>
                <c:pt idx="288">
                  <c:v>41240</c:v>
                </c:pt>
                <c:pt idx="289">
                  <c:v>41241</c:v>
                </c:pt>
                <c:pt idx="290">
                  <c:v>41242</c:v>
                </c:pt>
                <c:pt idx="291">
                  <c:v>41243</c:v>
                </c:pt>
                <c:pt idx="292">
                  <c:v>41246</c:v>
                </c:pt>
                <c:pt idx="293">
                  <c:v>41247</c:v>
                </c:pt>
                <c:pt idx="294">
                  <c:v>41248</c:v>
                </c:pt>
                <c:pt idx="295">
                  <c:v>41249</c:v>
                </c:pt>
                <c:pt idx="296">
                  <c:v>41250</c:v>
                </c:pt>
                <c:pt idx="297">
                  <c:v>41253</c:v>
                </c:pt>
                <c:pt idx="298">
                  <c:v>41254</c:v>
                </c:pt>
                <c:pt idx="299">
                  <c:v>41255</c:v>
                </c:pt>
                <c:pt idx="300">
                  <c:v>41256</c:v>
                </c:pt>
                <c:pt idx="301">
                  <c:v>41257</c:v>
                </c:pt>
                <c:pt idx="302">
                  <c:v>41260</c:v>
                </c:pt>
                <c:pt idx="303">
                  <c:v>41261</c:v>
                </c:pt>
                <c:pt idx="304">
                  <c:v>41262</c:v>
                </c:pt>
                <c:pt idx="305">
                  <c:v>41263</c:v>
                </c:pt>
                <c:pt idx="306">
                  <c:v>41264</c:v>
                </c:pt>
                <c:pt idx="307">
                  <c:v>41267</c:v>
                </c:pt>
                <c:pt idx="308">
                  <c:v>41270</c:v>
                </c:pt>
                <c:pt idx="309">
                  <c:v>41271</c:v>
                </c:pt>
                <c:pt idx="310">
                  <c:v>41274</c:v>
                </c:pt>
                <c:pt idx="311">
                  <c:v>41276</c:v>
                </c:pt>
                <c:pt idx="312">
                  <c:v>41277</c:v>
                </c:pt>
                <c:pt idx="313">
                  <c:v>41278</c:v>
                </c:pt>
                <c:pt idx="314">
                  <c:v>41281</c:v>
                </c:pt>
                <c:pt idx="315">
                  <c:v>41282</c:v>
                </c:pt>
                <c:pt idx="316">
                  <c:v>41283</c:v>
                </c:pt>
                <c:pt idx="317">
                  <c:v>41284</c:v>
                </c:pt>
                <c:pt idx="318">
                  <c:v>41285</c:v>
                </c:pt>
                <c:pt idx="319">
                  <c:v>41288</c:v>
                </c:pt>
                <c:pt idx="320">
                  <c:v>41289</c:v>
                </c:pt>
                <c:pt idx="321">
                  <c:v>41290</c:v>
                </c:pt>
                <c:pt idx="322">
                  <c:v>41291</c:v>
                </c:pt>
                <c:pt idx="323">
                  <c:v>41292</c:v>
                </c:pt>
                <c:pt idx="324">
                  <c:v>41295</c:v>
                </c:pt>
                <c:pt idx="325">
                  <c:v>41296</c:v>
                </c:pt>
                <c:pt idx="326">
                  <c:v>41297</c:v>
                </c:pt>
                <c:pt idx="327">
                  <c:v>41298</c:v>
                </c:pt>
                <c:pt idx="328">
                  <c:v>41299</c:v>
                </c:pt>
                <c:pt idx="329">
                  <c:v>41303</c:v>
                </c:pt>
                <c:pt idx="330">
                  <c:v>41304</c:v>
                </c:pt>
                <c:pt idx="331">
                  <c:v>41305</c:v>
                </c:pt>
                <c:pt idx="332">
                  <c:v>41306</c:v>
                </c:pt>
                <c:pt idx="333">
                  <c:v>41309</c:v>
                </c:pt>
                <c:pt idx="334">
                  <c:v>41310</c:v>
                </c:pt>
                <c:pt idx="335">
                  <c:v>41311</c:v>
                </c:pt>
                <c:pt idx="336">
                  <c:v>41312</c:v>
                </c:pt>
                <c:pt idx="337">
                  <c:v>41313</c:v>
                </c:pt>
                <c:pt idx="338">
                  <c:v>41316</c:v>
                </c:pt>
                <c:pt idx="339">
                  <c:v>41317</c:v>
                </c:pt>
                <c:pt idx="340">
                  <c:v>41318</c:v>
                </c:pt>
                <c:pt idx="341">
                  <c:v>41319</c:v>
                </c:pt>
                <c:pt idx="342">
                  <c:v>41320</c:v>
                </c:pt>
                <c:pt idx="343">
                  <c:v>41323</c:v>
                </c:pt>
                <c:pt idx="344">
                  <c:v>41324</c:v>
                </c:pt>
                <c:pt idx="345">
                  <c:v>41325</c:v>
                </c:pt>
                <c:pt idx="346">
                  <c:v>41326</c:v>
                </c:pt>
                <c:pt idx="347">
                  <c:v>41327</c:v>
                </c:pt>
                <c:pt idx="348">
                  <c:v>41330</c:v>
                </c:pt>
                <c:pt idx="349">
                  <c:v>41331</c:v>
                </c:pt>
                <c:pt idx="350">
                  <c:v>41332</c:v>
                </c:pt>
                <c:pt idx="351">
                  <c:v>41333</c:v>
                </c:pt>
                <c:pt idx="352">
                  <c:v>41334</c:v>
                </c:pt>
                <c:pt idx="353">
                  <c:v>41337</c:v>
                </c:pt>
                <c:pt idx="354">
                  <c:v>41338</c:v>
                </c:pt>
                <c:pt idx="355">
                  <c:v>41339</c:v>
                </c:pt>
                <c:pt idx="356">
                  <c:v>41340</c:v>
                </c:pt>
                <c:pt idx="357">
                  <c:v>41341</c:v>
                </c:pt>
                <c:pt idx="358">
                  <c:v>41344</c:v>
                </c:pt>
                <c:pt idx="359">
                  <c:v>41345</c:v>
                </c:pt>
                <c:pt idx="360">
                  <c:v>41346</c:v>
                </c:pt>
                <c:pt idx="361">
                  <c:v>41347</c:v>
                </c:pt>
                <c:pt idx="362">
                  <c:v>41348</c:v>
                </c:pt>
                <c:pt idx="363">
                  <c:v>41351</c:v>
                </c:pt>
                <c:pt idx="364">
                  <c:v>41352</c:v>
                </c:pt>
                <c:pt idx="365">
                  <c:v>41353</c:v>
                </c:pt>
                <c:pt idx="366">
                  <c:v>41354</c:v>
                </c:pt>
                <c:pt idx="367">
                  <c:v>41355</c:v>
                </c:pt>
                <c:pt idx="368">
                  <c:v>41358</c:v>
                </c:pt>
                <c:pt idx="369">
                  <c:v>41359</c:v>
                </c:pt>
                <c:pt idx="370">
                  <c:v>41360</c:v>
                </c:pt>
                <c:pt idx="371">
                  <c:v>41361</c:v>
                </c:pt>
                <c:pt idx="372">
                  <c:v>41366</c:v>
                </c:pt>
                <c:pt idx="373">
                  <c:v>41367</c:v>
                </c:pt>
                <c:pt idx="374">
                  <c:v>41368</c:v>
                </c:pt>
                <c:pt idx="375">
                  <c:v>41369</c:v>
                </c:pt>
                <c:pt idx="376">
                  <c:v>41372</c:v>
                </c:pt>
                <c:pt idx="377">
                  <c:v>41373</c:v>
                </c:pt>
                <c:pt idx="378">
                  <c:v>41374</c:v>
                </c:pt>
                <c:pt idx="379">
                  <c:v>41375</c:v>
                </c:pt>
                <c:pt idx="380">
                  <c:v>41376</c:v>
                </c:pt>
                <c:pt idx="381">
                  <c:v>41379</c:v>
                </c:pt>
                <c:pt idx="382">
                  <c:v>41380</c:v>
                </c:pt>
                <c:pt idx="383">
                  <c:v>41381</c:v>
                </c:pt>
                <c:pt idx="384">
                  <c:v>41382</c:v>
                </c:pt>
                <c:pt idx="385">
                  <c:v>41383</c:v>
                </c:pt>
                <c:pt idx="386">
                  <c:v>41386</c:v>
                </c:pt>
                <c:pt idx="387">
                  <c:v>41387</c:v>
                </c:pt>
                <c:pt idx="388">
                  <c:v>41388</c:v>
                </c:pt>
                <c:pt idx="389">
                  <c:v>41390</c:v>
                </c:pt>
                <c:pt idx="390">
                  <c:v>41393</c:v>
                </c:pt>
                <c:pt idx="391">
                  <c:v>41394</c:v>
                </c:pt>
                <c:pt idx="392">
                  <c:v>41395</c:v>
                </c:pt>
                <c:pt idx="393">
                  <c:v>41396</c:v>
                </c:pt>
                <c:pt idx="394">
                  <c:v>41397</c:v>
                </c:pt>
                <c:pt idx="395">
                  <c:v>41400</c:v>
                </c:pt>
                <c:pt idx="396">
                  <c:v>41401</c:v>
                </c:pt>
                <c:pt idx="397">
                  <c:v>41402</c:v>
                </c:pt>
                <c:pt idx="398">
                  <c:v>41403</c:v>
                </c:pt>
                <c:pt idx="399">
                  <c:v>41404</c:v>
                </c:pt>
                <c:pt idx="400">
                  <c:v>41407</c:v>
                </c:pt>
                <c:pt idx="401">
                  <c:v>41408</c:v>
                </c:pt>
                <c:pt idx="402">
                  <c:v>41409</c:v>
                </c:pt>
                <c:pt idx="403">
                  <c:v>41410</c:v>
                </c:pt>
                <c:pt idx="404">
                  <c:v>41411</c:v>
                </c:pt>
                <c:pt idx="405">
                  <c:v>41414</c:v>
                </c:pt>
                <c:pt idx="406">
                  <c:v>41415</c:v>
                </c:pt>
                <c:pt idx="407">
                  <c:v>41416</c:v>
                </c:pt>
                <c:pt idx="408">
                  <c:v>41417</c:v>
                </c:pt>
                <c:pt idx="409">
                  <c:v>41418</c:v>
                </c:pt>
                <c:pt idx="410">
                  <c:v>41421</c:v>
                </c:pt>
                <c:pt idx="411">
                  <c:v>41422</c:v>
                </c:pt>
                <c:pt idx="412">
                  <c:v>41423</c:v>
                </c:pt>
                <c:pt idx="413">
                  <c:v>41424</c:v>
                </c:pt>
                <c:pt idx="414">
                  <c:v>41425</c:v>
                </c:pt>
                <c:pt idx="415">
                  <c:v>41428</c:v>
                </c:pt>
                <c:pt idx="416">
                  <c:v>41429</c:v>
                </c:pt>
                <c:pt idx="417">
                  <c:v>41430</c:v>
                </c:pt>
                <c:pt idx="418">
                  <c:v>41431</c:v>
                </c:pt>
                <c:pt idx="419">
                  <c:v>41432</c:v>
                </c:pt>
                <c:pt idx="420">
                  <c:v>41436</c:v>
                </c:pt>
                <c:pt idx="421">
                  <c:v>41437</c:v>
                </c:pt>
                <c:pt idx="422">
                  <c:v>41438</c:v>
                </c:pt>
                <c:pt idx="423">
                  <c:v>41439</c:v>
                </c:pt>
                <c:pt idx="424">
                  <c:v>41442</c:v>
                </c:pt>
                <c:pt idx="425">
                  <c:v>41443</c:v>
                </c:pt>
                <c:pt idx="426">
                  <c:v>41444</c:v>
                </c:pt>
                <c:pt idx="427">
                  <c:v>41445</c:v>
                </c:pt>
                <c:pt idx="428">
                  <c:v>41446</c:v>
                </c:pt>
                <c:pt idx="429">
                  <c:v>41449</c:v>
                </c:pt>
                <c:pt idx="430">
                  <c:v>41450</c:v>
                </c:pt>
                <c:pt idx="431">
                  <c:v>41451</c:v>
                </c:pt>
                <c:pt idx="432">
                  <c:v>41452</c:v>
                </c:pt>
                <c:pt idx="433">
                  <c:v>41453</c:v>
                </c:pt>
                <c:pt idx="434">
                  <c:v>41456</c:v>
                </c:pt>
                <c:pt idx="435">
                  <c:v>41457</c:v>
                </c:pt>
                <c:pt idx="436">
                  <c:v>41458</c:v>
                </c:pt>
                <c:pt idx="437">
                  <c:v>41459</c:v>
                </c:pt>
                <c:pt idx="438">
                  <c:v>41460</c:v>
                </c:pt>
                <c:pt idx="439">
                  <c:v>41463</c:v>
                </c:pt>
                <c:pt idx="440">
                  <c:v>41464</c:v>
                </c:pt>
                <c:pt idx="441">
                  <c:v>41465</c:v>
                </c:pt>
                <c:pt idx="442">
                  <c:v>41466</c:v>
                </c:pt>
                <c:pt idx="443">
                  <c:v>41467</c:v>
                </c:pt>
                <c:pt idx="444">
                  <c:v>41470</c:v>
                </c:pt>
                <c:pt idx="445">
                  <c:v>41471</c:v>
                </c:pt>
                <c:pt idx="446">
                  <c:v>41472</c:v>
                </c:pt>
                <c:pt idx="447">
                  <c:v>41473</c:v>
                </c:pt>
                <c:pt idx="448">
                  <c:v>41474</c:v>
                </c:pt>
                <c:pt idx="449">
                  <c:v>41477</c:v>
                </c:pt>
                <c:pt idx="450">
                  <c:v>41478</c:v>
                </c:pt>
                <c:pt idx="451">
                  <c:v>41479</c:v>
                </c:pt>
                <c:pt idx="452">
                  <c:v>41480</c:v>
                </c:pt>
                <c:pt idx="453">
                  <c:v>41481</c:v>
                </c:pt>
                <c:pt idx="454">
                  <c:v>41484</c:v>
                </c:pt>
                <c:pt idx="455">
                  <c:v>41485</c:v>
                </c:pt>
                <c:pt idx="456">
                  <c:v>41486</c:v>
                </c:pt>
                <c:pt idx="457">
                  <c:v>41487</c:v>
                </c:pt>
                <c:pt idx="458">
                  <c:v>41488</c:v>
                </c:pt>
                <c:pt idx="459">
                  <c:v>41491</c:v>
                </c:pt>
                <c:pt idx="460">
                  <c:v>41492</c:v>
                </c:pt>
                <c:pt idx="461">
                  <c:v>41493</c:v>
                </c:pt>
                <c:pt idx="462">
                  <c:v>41494</c:v>
                </c:pt>
                <c:pt idx="463">
                  <c:v>41495</c:v>
                </c:pt>
                <c:pt idx="464">
                  <c:v>41498</c:v>
                </c:pt>
                <c:pt idx="465">
                  <c:v>41499</c:v>
                </c:pt>
                <c:pt idx="466">
                  <c:v>41500</c:v>
                </c:pt>
                <c:pt idx="467">
                  <c:v>41501</c:v>
                </c:pt>
                <c:pt idx="468">
                  <c:v>41502</c:v>
                </c:pt>
                <c:pt idx="469">
                  <c:v>41505</c:v>
                </c:pt>
                <c:pt idx="470">
                  <c:v>41506</c:v>
                </c:pt>
                <c:pt idx="471">
                  <c:v>41507</c:v>
                </c:pt>
                <c:pt idx="472">
                  <c:v>41508</c:v>
                </c:pt>
                <c:pt idx="473">
                  <c:v>41509</c:v>
                </c:pt>
                <c:pt idx="474">
                  <c:v>41512</c:v>
                </c:pt>
                <c:pt idx="475">
                  <c:v>41513</c:v>
                </c:pt>
                <c:pt idx="476">
                  <c:v>41514</c:v>
                </c:pt>
                <c:pt idx="477">
                  <c:v>41515</c:v>
                </c:pt>
                <c:pt idx="478">
                  <c:v>41516</c:v>
                </c:pt>
                <c:pt idx="479">
                  <c:v>41519</c:v>
                </c:pt>
                <c:pt idx="480">
                  <c:v>41520</c:v>
                </c:pt>
                <c:pt idx="481">
                  <c:v>41521</c:v>
                </c:pt>
                <c:pt idx="482">
                  <c:v>41522</c:v>
                </c:pt>
                <c:pt idx="483">
                  <c:v>41523</c:v>
                </c:pt>
                <c:pt idx="484">
                  <c:v>41526</c:v>
                </c:pt>
                <c:pt idx="485">
                  <c:v>41527</c:v>
                </c:pt>
                <c:pt idx="486">
                  <c:v>41528</c:v>
                </c:pt>
                <c:pt idx="487">
                  <c:v>41529</c:v>
                </c:pt>
                <c:pt idx="488">
                  <c:v>41530</c:v>
                </c:pt>
                <c:pt idx="489">
                  <c:v>41533</c:v>
                </c:pt>
                <c:pt idx="490">
                  <c:v>41534</c:v>
                </c:pt>
                <c:pt idx="491">
                  <c:v>41535</c:v>
                </c:pt>
                <c:pt idx="492">
                  <c:v>41536</c:v>
                </c:pt>
                <c:pt idx="493">
                  <c:v>41537</c:v>
                </c:pt>
                <c:pt idx="494">
                  <c:v>41540</c:v>
                </c:pt>
                <c:pt idx="495">
                  <c:v>41541</c:v>
                </c:pt>
                <c:pt idx="496">
                  <c:v>41542</c:v>
                </c:pt>
                <c:pt idx="497">
                  <c:v>41543</c:v>
                </c:pt>
                <c:pt idx="498">
                  <c:v>41544</c:v>
                </c:pt>
                <c:pt idx="499">
                  <c:v>41547</c:v>
                </c:pt>
                <c:pt idx="500">
                  <c:v>41548</c:v>
                </c:pt>
                <c:pt idx="501">
                  <c:v>41549</c:v>
                </c:pt>
                <c:pt idx="502">
                  <c:v>41550</c:v>
                </c:pt>
                <c:pt idx="503">
                  <c:v>41551</c:v>
                </c:pt>
                <c:pt idx="504">
                  <c:v>41554</c:v>
                </c:pt>
                <c:pt idx="505">
                  <c:v>41555</c:v>
                </c:pt>
                <c:pt idx="506">
                  <c:v>41556</c:v>
                </c:pt>
                <c:pt idx="507">
                  <c:v>41557</c:v>
                </c:pt>
                <c:pt idx="508">
                  <c:v>41558</c:v>
                </c:pt>
                <c:pt idx="509">
                  <c:v>41561</c:v>
                </c:pt>
                <c:pt idx="510">
                  <c:v>41562</c:v>
                </c:pt>
                <c:pt idx="511">
                  <c:v>41563</c:v>
                </c:pt>
                <c:pt idx="512">
                  <c:v>41564</c:v>
                </c:pt>
                <c:pt idx="513">
                  <c:v>41565</c:v>
                </c:pt>
                <c:pt idx="514">
                  <c:v>41568</c:v>
                </c:pt>
                <c:pt idx="515">
                  <c:v>41569</c:v>
                </c:pt>
                <c:pt idx="516">
                  <c:v>41570</c:v>
                </c:pt>
                <c:pt idx="517">
                  <c:v>41571</c:v>
                </c:pt>
                <c:pt idx="518">
                  <c:v>41572</c:v>
                </c:pt>
                <c:pt idx="519">
                  <c:v>41575</c:v>
                </c:pt>
                <c:pt idx="520">
                  <c:v>41576</c:v>
                </c:pt>
                <c:pt idx="521">
                  <c:v>41577</c:v>
                </c:pt>
                <c:pt idx="522">
                  <c:v>41578</c:v>
                </c:pt>
                <c:pt idx="523">
                  <c:v>41579</c:v>
                </c:pt>
                <c:pt idx="524">
                  <c:v>41582</c:v>
                </c:pt>
                <c:pt idx="525">
                  <c:v>41583</c:v>
                </c:pt>
                <c:pt idx="526">
                  <c:v>41584</c:v>
                </c:pt>
                <c:pt idx="527">
                  <c:v>41585</c:v>
                </c:pt>
                <c:pt idx="528">
                  <c:v>41586</c:v>
                </c:pt>
                <c:pt idx="529">
                  <c:v>41589</c:v>
                </c:pt>
                <c:pt idx="530">
                  <c:v>41590</c:v>
                </c:pt>
                <c:pt idx="531">
                  <c:v>41591</c:v>
                </c:pt>
                <c:pt idx="532">
                  <c:v>41592</c:v>
                </c:pt>
                <c:pt idx="533">
                  <c:v>41593</c:v>
                </c:pt>
                <c:pt idx="534">
                  <c:v>41596</c:v>
                </c:pt>
                <c:pt idx="535">
                  <c:v>41597</c:v>
                </c:pt>
                <c:pt idx="536">
                  <c:v>41598</c:v>
                </c:pt>
                <c:pt idx="537">
                  <c:v>41599</c:v>
                </c:pt>
                <c:pt idx="538">
                  <c:v>41600</c:v>
                </c:pt>
                <c:pt idx="539">
                  <c:v>41603</c:v>
                </c:pt>
                <c:pt idx="540">
                  <c:v>41604</c:v>
                </c:pt>
                <c:pt idx="541">
                  <c:v>41605</c:v>
                </c:pt>
                <c:pt idx="542">
                  <c:v>41606</c:v>
                </c:pt>
                <c:pt idx="543">
                  <c:v>41607</c:v>
                </c:pt>
                <c:pt idx="544">
                  <c:v>41610</c:v>
                </c:pt>
                <c:pt idx="545">
                  <c:v>41611</c:v>
                </c:pt>
                <c:pt idx="546">
                  <c:v>41612</c:v>
                </c:pt>
                <c:pt idx="547">
                  <c:v>41613</c:v>
                </c:pt>
                <c:pt idx="548">
                  <c:v>41614</c:v>
                </c:pt>
                <c:pt idx="549">
                  <c:v>41617</c:v>
                </c:pt>
                <c:pt idx="550">
                  <c:v>41619</c:v>
                </c:pt>
                <c:pt idx="551">
                  <c:v>41620</c:v>
                </c:pt>
                <c:pt idx="552">
                  <c:v>41621</c:v>
                </c:pt>
                <c:pt idx="553">
                  <c:v>41624</c:v>
                </c:pt>
                <c:pt idx="554">
                  <c:v>41625</c:v>
                </c:pt>
                <c:pt idx="555">
                  <c:v>41626</c:v>
                </c:pt>
                <c:pt idx="556">
                  <c:v>41627</c:v>
                </c:pt>
                <c:pt idx="557">
                  <c:v>41628</c:v>
                </c:pt>
                <c:pt idx="558">
                  <c:v>41631</c:v>
                </c:pt>
                <c:pt idx="559">
                  <c:v>41632</c:v>
                </c:pt>
                <c:pt idx="560">
                  <c:v>41635</c:v>
                </c:pt>
                <c:pt idx="561">
                  <c:v>41638</c:v>
                </c:pt>
                <c:pt idx="562">
                  <c:v>41641</c:v>
                </c:pt>
                <c:pt idx="563">
                  <c:v>41642</c:v>
                </c:pt>
                <c:pt idx="564">
                  <c:v>41645</c:v>
                </c:pt>
                <c:pt idx="565">
                  <c:v>41646</c:v>
                </c:pt>
                <c:pt idx="566">
                  <c:v>41647</c:v>
                </c:pt>
                <c:pt idx="567">
                  <c:v>41648</c:v>
                </c:pt>
                <c:pt idx="568">
                  <c:v>41649</c:v>
                </c:pt>
                <c:pt idx="569">
                  <c:v>41652</c:v>
                </c:pt>
                <c:pt idx="570">
                  <c:v>41653</c:v>
                </c:pt>
                <c:pt idx="571">
                  <c:v>41654</c:v>
                </c:pt>
                <c:pt idx="572">
                  <c:v>41655</c:v>
                </c:pt>
                <c:pt idx="573">
                  <c:v>41656</c:v>
                </c:pt>
                <c:pt idx="574">
                  <c:v>41659</c:v>
                </c:pt>
                <c:pt idx="575">
                  <c:v>41660</c:v>
                </c:pt>
                <c:pt idx="576">
                  <c:v>41661</c:v>
                </c:pt>
                <c:pt idx="577">
                  <c:v>41662</c:v>
                </c:pt>
                <c:pt idx="578">
                  <c:v>41663</c:v>
                </c:pt>
                <c:pt idx="579">
                  <c:v>41667</c:v>
                </c:pt>
                <c:pt idx="580">
                  <c:v>41668</c:v>
                </c:pt>
                <c:pt idx="581">
                  <c:v>41669</c:v>
                </c:pt>
                <c:pt idx="582">
                  <c:v>41670</c:v>
                </c:pt>
                <c:pt idx="583">
                  <c:v>41673</c:v>
                </c:pt>
                <c:pt idx="584">
                  <c:v>41674</c:v>
                </c:pt>
                <c:pt idx="585">
                  <c:v>41675</c:v>
                </c:pt>
                <c:pt idx="586">
                  <c:v>41676</c:v>
                </c:pt>
                <c:pt idx="587">
                  <c:v>41677</c:v>
                </c:pt>
                <c:pt idx="588">
                  <c:v>41680</c:v>
                </c:pt>
                <c:pt idx="589">
                  <c:v>41681</c:v>
                </c:pt>
                <c:pt idx="590">
                  <c:v>41682</c:v>
                </c:pt>
                <c:pt idx="591">
                  <c:v>41683</c:v>
                </c:pt>
                <c:pt idx="592">
                  <c:v>41684</c:v>
                </c:pt>
                <c:pt idx="593">
                  <c:v>41687</c:v>
                </c:pt>
                <c:pt idx="594">
                  <c:v>41688</c:v>
                </c:pt>
                <c:pt idx="595">
                  <c:v>41689</c:v>
                </c:pt>
                <c:pt idx="596">
                  <c:v>41690</c:v>
                </c:pt>
                <c:pt idx="597">
                  <c:v>41691</c:v>
                </c:pt>
                <c:pt idx="598">
                  <c:v>41694</c:v>
                </c:pt>
                <c:pt idx="599">
                  <c:v>41695</c:v>
                </c:pt>
                <c:pt idx="600">
                  <c:v>41696</c:v>
                </c:pt>
                <c:pt idx="601">
                  <c:v>41697</c:v>
                </c:pt>
                <c:pt idx="602">
                  <c:v>41698</c:v>
                </c:pt>
                <c:pt idx="603">
                  <c:v>41701</c:v>
                </c:pt>
                <c:pt idx="604">
                  <c:v>41702</c:v>
                </c:pt>
                <c:pt idx="605">
                  <c:v>41703</c:v>
                </c:pt>
                <c:pt idx="606">
                  <c:v>41704</c:v>
                </c:pt>
                <c:pt idx="607">
                  <c:v>41705</c:v>
                </c:pt>
                <c:pt idx="608">
                  <c:v>41708</c:v>
                </c:pt>
                <c:pt idx="609">
                  <c:v>41709</c:v>
                </c:pt>
                <c:pt idx="610">
                  <c:v>41710</c:v>
                </c:pt>
                <c:pt idx="611">
                  <c:v>41711</c:v>
                </c:pt>
                <c:pt idx="612">
                  <c:v>41712</c:v>
                </c:pt>
                <c:pt idx="613">
                  <c:v>41715</c:v>
                </c:pt>
                <c:pt idx="614">
                  <c:v>41716</c:v>
                </c:pt>
                <c:pt idx="615">
                  <c:v>41717</c:v>
                </c:pt>
                <c:pt idx="616">
                  <c:v>41718</c:v>
                </c:pt>
                <c:pt idx="617">
                  <c:v>41719</c:v>
                </c:pt>
                <c:pt idx="618">
                  <c:v>41722</c:v>
                </c:pt>
                <c:pt idx="619">
                  <c:v>41723</c:v>
                </c:pt>
                <c:pt idx="620">
                  <c:v>41724</c:v>
                </c:pt>
                <c:pt idx="621">
                  <c:v>41725</c:v>
                </c:pt>
                <c:pt idx="622">
                  <c:v>41726</c:v>
                </c:pt>
                <c:pt idx="623">
                  <c:v>41729</c:v>
                </c:pt>
                <c:pt idx="624">
                  <c:v>41730</c:v>
                </c:pt>
                <c:pt idx="625">
                  <c:v>41731</c:v>
                </c:pt>
                <c:pt idx="626">
                  <c:v>41732</c:v>
                </c:pt>
                <c:pt idx="627">
                  <c:v>41733</c:v>
                </c:pt>
                <c:pt idx="628">
                  <c:v>41736</c:v>
                </c:pt>
                <c:pt idx="629">
                  <c:v>41737</c:v>
                </c:pt>
                <c:pt idx="630">
                  <c:v>41738</c:v>
                </c:pt>
                <c:pt idx="631">
                  <c:v>41739</c:v>
                </c:pt>
                <c:pt idx="632">
                  <c:v>41740</c:v>
                </c:pt>
                <c:pt idx="633">
                  <c:v>41743</c:v>
                </c:pt>
                <c:pt idx="634">
                  <c:v>41744</c:v>
                </c:pt>
                <c:pt idx="635">
                  <c:v>41745</c:v>
                </c:pt>
                <c:pt idx="636">
                  <c:v>41746</c:v>
                </c:pt>
                <c:pt idx="637">
                  <c:v>41751</c:v>
                </c:pt>
                <c:pt idx="638">
                  <c:v>41752</c:v>
                </c:pt>
                <c:pt idx="639">
                  <c:v>41753</c:v>
                </c:pt>
                <c:pt idx="640">
                  <c:v>41757</c:v>
                </c:pt>
                <c:pt idx="641">
                  <c:v>41758</c:v>
                </c:pt>
                <c:pt idx="642">
                  <c:v>41759</c:v>
                </c:pt>
                <c:pt idx="643">
                  <c:v>41760</c:v>
                </c:pt>
                <c:pt idx="644">
                  <c:v>41761</c:v>
                </c:pt>
                <c:pt idx="645">
                  <c:v>41764</c:v>
                </c:pt>
                <c:pt idx="646">
                  <c:v>41765</c:v>
                </c:pt>
                <c:pt idx="647">
                  <c:v>41766</c:v>
                </c:pt>
                <c:pt idx="648">
                  <c:v>41767</c:v>
                </c:pt>
                <c:pt idx="649">
                  <c:v>41768</c:v>
                </c:pt>
                <c:pt idx="650">
                  <c:v>41771</c:v>
                </c:pt>
                <c:pt idx="651">
                  <c:v>41772</c:v>
                </c:pt>
                <c:pt idx="652">
                  <c:v>41773</c:v>
                </c:pt>
                <c:pt idx="653">
                  <c:v>41774</c:v>
                </c:pt>
                <c:pt idx="654">
                  <c:v>41775</c:v>
                </c:pt>
                <c:pt idx="655">
                  <c:v>41778</c:v>
                </c:pt>
                <c:pt idx="656">
                  <c:v>41779</c:v>
                </c:pt>
                <c:pt idx="657">
                  <c:v>41780</c:v>
                </c:pt>
                <c:pt idx="658">
                  <c:v>41781</c:v>
                </c:pt>
                <c:pt idx="659">
                  <c:v>41782</c:v>
                </c:pt>
                <c:pt idx="660">
                  <c:v>41785</c:v>
                </c:pt>
                <c:pt idx="661">
                  <c:v>41786</c:v>
                </c:pt>
                <c:pt idx="662">
                  <c:v>41787</c:v>
                </c:pt>
                <c:pt idx="663">
                  <c:v>41788</c:v>
                </c:pt>
                <c:pt idx="664">
                  <c:v>41789</c:v>
                </c:pt>
                <c:pt idx="665">
                  <c:v>41792</c:v>
                </c:pt>
                <c:pt idx="666">
                  <c:v>41793</c:v>
                </c:pt>
                <c:pt idx="667">
                  <c:v>41794</c:v>
                </c:pt>
                <c:pt idx="668">
                  <c:v>41795</c:v>
                </c:pt>
                <c:pt idx="669">
                  <c:v>41796</c:v>
                </c:pt>
                <c:pt idx="670">
                  <c:v>41800</c:v>
                </c:pt>
                <c:pt idx="671">
                  <c:v>41801</c:v>
                </c:pt>
                <c:pt idx="672">
                  <c:v>41802</c:v>
                </c:pt>
                <c:pt idx="673">
                  <c:v>41803</c:v>
                </c:pt>
                <c:pt idx="674">
                  <c:v>41806</c:v>
                </c:pt>
                <c:pt idx="675">
                  <c:v>41807</c:v>
                </c:pt>
                <c:pt idx="676">
                  <c:v>41808</c:v>
                </c:pt>
                <c:pt idx="677">
                  <c:v>41809</c:v>
                </c:pt>
                <c:pt idx="678">
                  <c:v>41810</c:v>
                </c:pt>
                <c:pt idx="679">
                  <c:v>41813</c:v>
                </c:pt>
                <c:pt idx="680">
                  <c:v>41814</c:v>
                </c:pt>
                <c:pt idx="681">
                  <c:v>41815</c:v>
                </c:pt>
                <c:pt idx="682">
                  <c:v>41816</c:v>
                </c:pt>
                <c:pt idx="683">
                  <c:v>41817</c:v>
                </c:pt>
                <c:pt idx="684">
                  <c:v>41820</c:v>
                </c:pt>
                <c:pt idx="685">
                  <c:v>41821</c:v>
                </c:pt>
                <c:pt idx="686">
                  <c:v>41822</c:v>
                </c:pt>
                <c:pt idx="687">
                  <c:v>41823</c:v>
                </c:pt>
                <c:pt idx="688">
                  <c:v>41824</c:v>
                </c:pt>
                <c:pt idx="689">
                  <c:v>41827</c:v>
                </c:pt>
                <c:pt idx="690">
                  <c:v>41828</c:v>
                </c:pt>
                <c:pt idx="691">
                  <c:v>41829</c:v>
                </c:pt>
                <c:pt idx="692">
                  <c:v>41830</c:v>
                </c:pt>
                <c:pt idx="693">
                  <c:v>41831</c:v>
                </c:pt>
                <c:pt idx="694">
                  <c:v>41834</c:v>
                </c:pt>
                <c:pt idx="695">
                  <c:v>41835</c:v>
                </c:pt>
                <c:pt idx="696">
                  <c:v>41836</c:v>
                </c:pt>
                <c:pt idx="697">
                  <c:v>41837</c:v>
                </c:pt>
                <c:pt idx="698">
                  <c:v>41838</c:v>
                </c:pt>
                <c:pt idx="699">
                  <c:v>41841</c:v>
                </c:pt>
                <c:pt idx="700">
                  <c:v>41842</c:v>
                </c:pt>
                <c:pt idx="701">
                  <c:v>41843</c:v>
                </c:pt>
                <c:pt idx="702">
                  <c:v>41844</c:v>
                </c:pt>
                <c:pt idx="703">
                  <c:v>41845</c:v>
                </c:pt>
                <c:pt idx="704">
                  <c:v>41848</c:v>
                </c:pt>
                <c:pt idx="705">
                  <c:v>41849</c:v>
                </c:pt>
                <c:pt idx="706">
                  <c:v>41850</c:v>
                </c:pt>
                <c:pt idx="707">
                  <c:v>41851</c:v>
                </c:pt>
                <c:pt idx="708">
                  <c:v>41852</c:v>
                </c:pt>
                <c:pt idx="709">
                  <c:v>41855</c:v>
                </c:pt>
                <c:pt idx="710">
                  <c:v>41856</c:v>
                </c:pt>
                <c:pt idx="711">
                  <c:v>41857</c:v>
                </c:pt>
                <c:pt idx="712">
                  <c:v>41858</c:v>
                </c:pt>
                <c:pt idx="713">
                  <c:v>41859</c:v>
                </c:pt>
                <c:pt idx="714">
                  <c:v>41862</c:v>
                </c:pt>
                <c:pt idx="715">
                  <c:v>41863</c:v>
                </c:pt>
                <c:pt idx="716">
                  <c:v>41864</c:v>
                </c:pt>
                <c:pt idx="717">
                  <c:v>41865</c:v>
                </c:pt>
                <c:pt idx="718">
                  <c:v>41866</c:v>
                </c:pt>
                <c:pt idx="719">
                  <c:v>41869</c:v>
                </c:pt>
                <c:pt idx="720">
                  <c:v>41870</c:v>
                </c:pt>
                <c:pt idx="721">
                  <c:v>41871</c:v>
                </c:pt>
                <c:pt idx="722">
                  <c:v>41872</c:v>
                </c:pt>
                <c:pt idx="723">
                  <c:v>41873</c:v>
                </c:pt>
                <c:pt idx="724">
                  <c:v>41876</c:v>
                </c:pt>
                <c:pt idx="725">
                  <c:v>41877</c:v>
                </c:pt>
                <c:pt idx="726">
                  <c:v>41878</c:v>
                </c:pt>
                <c:pt idx="727">
                  <c:v>41879</c:v>
                </c:pt>
                <c:pt idx="728">
                  <c:v>41880</c:v>
                </c:pt>
                <c:pt idx="729">
                  <c:v>41883</c:v>
                </c:pt>
                <c:pt idx="730">
                  <c:v>41884</c:v>
                </c:pt>
                <c:pt idx="731">
                  <c:v>41885</c:v>
                </c:pt>
                <c:pt idx="732">
                  <c:v>41886</c:v>
                </c:pt>
                <c:pt idx="733">
                  <c:v>41887</c:v>
                </c:pt>
                <c:pt idx="734">
                  <c:v>41890</c:v>
                </c:pt>
                <c:pt idx="735">
                  <c:v>41891</c:v>
                </c:pt>
                <c:pt idx="736">
                  <c:v>41892</c:v>
                </c:pt>
                <c:pt idx="737">
                  <c:v>41893</c:v>
                </c:pt>
                <c:pt idx="738">
                  <c:v>41894</c:v>
                </c:pt>
                <c:pt idx="739">
                  <c:v>41897</c:v>
                </c:pt>
                <c:pt idx="740">
                  <c:v>41898</c:v>
                </c:pt>
                <c:pt idx="741">
                  <c:v>41899</c:v>
                </c:pt>
                <c:pt idx="742">
                  <c:v>41900</c:v>
                </c:pt>
                <c:pt idx="743">
                  <c:v>41901</c:v>
                </c:pt>
                <c:pt idx="744">
                  <c:v>41904</c:v>
                </c:pt>
                <c:pt idx="745">
                  <c:v>41905</c:v>
                </c:pt>
                <c:pt idx="746">
                  <c:v>41906</c:v>
                </c:pt>
                <c:pt idx="747">
                  <c:v>41907</c:v>
                </c:pt>
                <c:pt idx="748">
                  <c:v>41908</c:v>
                </c:pt>
                <c:pt idx="749">
                  <c:v>41911</c:v>
                </c:pt>
                <c:pt idx="750">
                  <c:v>41912</c:v>
                </c:pt>
                <c:pt idx="751">
                  <c:v>41913</c:v>
                </c:pt>
                <c:pt idx="752">
                  <c:v>41914</c:v>
                </c:pt>
                <c:pt idx="753">
                  <c:v>41915</c:v>
                </c:pt>
                <c:pt idx="754">
                  <c:v>41918</c:v>
                </c:pt>
                <c:pt idx="755">
                  <c:v>41919</c:v>
                </c:pt>
                <c:pt idx="756">
                  <c:v>41920</c:v>
                </c:pt>
                <c:pt idx="757">
                  <c:v>41921</c:v>
                </c:pt>
                <c:pt idx="758">
                  <c:v>41922</c:v>
                </c:pt>
                <c:pt idx="759">
                  <c:v>41925</c:v>
                </c:pt>
                <c:pt idx="760">
                  <c:v>41926</c:v>
                </c:pt>
                <c:pt idx="761">
                  <c:v>41927</c:v>
                </c:pt>
                <c:pt idx="762">
                  <c:v>41928</c:v>
                </c:pt>
                <c:pt idx="763">
                  <c:v>41929</c:v>
                </c:pt>
                <c:pt idx="764">
                  <c:v>41932</c:v>
                </c:pt>
                <c:pt idx="765">
                  <c:v>41933</c:v>
                </c:pt>
                <c:pt idx="766">
                  <c:v>41934</c:v>
                </c:pt>
                <c:pt idx="767">
                  <c:v>41935</c:v>
                </c:pt>
                <c:pt idx="768">
                  <c:v>41936</c:v>
                </c:pt>
                <c:pt idx="769">
                  <c:v>41939</c:v>
                </c:pt>
                <c:pt idx="770">
                  <c:v>41940</c:v>
                </c:pt>
                <c:pt idx="771">
                  <c:v>41941</c:v>
                </c:pt>
                <c:pt idx="772">
                  <c:v>41942</c:v>
                </c:pt>
                <c:pt idx="773">
                  <c:v>41946</c:v>
                </c:pt>
                <c:pt idx="774">
                  <c:v>41947</c:v>
                </c:pt>
                <c:pt idx="775">
                  <c:v>41948</c:v>
                </c:pt>
                <c:pt idx="776">
                  <c:v>41949</c:v>
                </c:pt>
                <c:pt idx="777">
                  <c:v>41950</c:v>
                </c:pt>
                <c:pt idx="778">
                  <c:v>41953</c:v>
                </c:pt>
                <c:pt idx="779">
                  <c:v>41954</c:v>
                </c:pt>
                <c:pt idx="780">
                  <c:v>41955</c:v>
                </c:pt>
                <c:pt idx="781">
                  <c:v>41956</c:v>
                </c:pt>
                <c:pt idx="782">
                  <c:v>41957</c:v>
                </c:pt>
                <c:pt idx="783">
                  <c:v>41960</c:v>
                </c:pt>
                <c:pt idx="784">
                  <c:v>41961</c:v>
                </c:pt>
                <c:pt idx="785">
                  <c:v>41962</c:v>
                </c:pt>
                <c:pt idx="786">
                  <c:v>41963</c:v>
                </c:pt>
                <c:pt idx="787">
                  <c:v>41964</c:v>
                </c:pt>
                <c:pt idx="788">
                  <c:v>41967</c:v>
                </c:pt>
                <c:pt idx="789">
                  <c:v>41969</c:v>
                </c:pt>
                <c:pt idx="790">
                  <c:v>41970</c:v>
                </c:pt>
                <c:pt idx="791">
                  <c:v>41971</c:v>
                </c:pt>
                <c:pt idx="792">
                  <c:v>41974</c:v>
                </c:pt>
                <c:pt idx="793">
                  <c:v>41975</c:v>
                </c:pt>
                <c:pt idx="794">
                  <c:v>41976</c:v>
                </c:pt>
                <c:pt idx="795">
                  <c:v>41977</c:v>
                </c:pt>
                <c:pt idx="796">
                  <c:v>41978</c:v>
                </c:pt>
                <c:pt idx="797">
                  <c:v>41981</c:v>
                </c:pt>
                <c:pt idx="798">
                  <c:v>41982</c:v>
                </c:pt>
                <c:pt idx="799">
                  <c:v>41983</c:v>
                </c:pt>
                <c:pt idx="800">
                  <c:v>41984</c:v>
                </c:pt>
                <c:pt idx="801">
                  <c:v>41985</c:v>
                </c:pt>
                <c:pt idx="802">
                  <c:v>41988</c:v>
                </c:pt>
                <c:pt idx="803">
                  <c:v>41989</c:v>
                </c:pt>
                <c:pt idx="804">
                  <c:v>41990</c:v>
                </c:pt>
                <c:pt idx="805">
                  <c:v>41991</c:v>
                </c:pt>
                <c:pt idx="806">
                  <c:v>41992</c:v>
                </c:pt>
                <c:pt idx="807">
                  <c:v>41995</c:v>
                </c:pt>
                <c:pt idx="808">
                  <c:v>41996</c:v>
                </c:pt>
                <c:pt idx="809">
                  <c:v>41997</c:v>
                </c:pt>
                <c:pt idx="810">
                  <c:v>42002</c:v>
                </c:pt>
                <c:pt idx="811">
                  <c:v>42003</c:v>
                </c:pt>
                <c:pt idx="812">
                  <c:v>42004</c:v>
                </c:pt>
                <c:pt idx="813">
                  <c:v>42006</c:v>
                </c:pt>
                <c:pt idx="814">
                  <c:v>42009</c:v>
                </c:pt>
                <c:pt idx="815">
                  <c:v>42010</c:v>
                </c:pt>
                <c:pt idx="816">
                  <c:v>42011</c:v>
                </c:pt>
                <c:pt idx="817">
                  <c:v>42012</c:v>
                </c:pt>
                <c:pt idx="818">
                  <c:v>42013</c:v>
                </c:pt>
                <c:pt idx="819">
                  <c:v>42016</c:v>
                </c:pt>
                <c:pt idx="820">
                  <c:v>42017</c:v>
                </c:pt>
                <c:pt idx="821">
                  <c:v>42018</c:v>
                </c:pt>
                <c:pt idx="822">
                  <c:v>42019</c:v>
                </c:pt>
                <c:pt idx="823">
                  <c:v>42020</c:v>
                </c:pt>
                <c:pt idx="824">
                  <c:v>42023</c:v>
                </c:pt>
                <c:pt idx="825">
                  <c:v>42024</c:v>
                </c:pt>
                <c:pt idx="826">
                  <c:v>42025</c:v>
                </c:pt>
                <c:pt idx="827">
                  <c:v>42026</c:v>
                </c:pt>
                <c:pt idx="828">
                  <c:v>42027</c:v>
                </c:pt>
                <c:pt idx="829">
                  <c:v>42031</c:v>
                </c:pt>
                <c:pt idx="830">
                  <c:v>42032</c:v>
                </c:pt>
                <c:pt idx="831">
                  <c:v>42033</c:v>
                </c:pt>
                <c:pt idx="832">
                  <c:v>42034</c:v>
                </c:pt>
                <c:pt idx="833">
                  <c:v>42037</c:v>
                </c:pt>
                <c:pt idx="834">
                  <c:v>42038</c:v>
                </c:pt>
                <c:pt idx="835">
                  <c:v>42039</c:v>
                </c:pt>
                <c:pt idx="836">
                  <c:v>42040</c:v>
                </c:pt>
                <c:pt idx="837">
                  <c:v>42041</c:v>
                </c:pt>
                <c:pt idx="838">
                  <c:v>42044</c:v>
                </c:pt>
                <c:pt idx="839">
                  <c:v>42045</c:v>
                </c:pt>
                <c:pt idx="840">
                  <c:v>42046</c:v>
                </c:pt>
                <c:pt idx="841">
                  <c:v>42047</c:v>
                </c:pt>
                <c:pt idx="842">
                  <c:v>42048</c:v>
                </c:pt>
                <c:pt idx="843">
                  <c:v>42051</c:v>
                </c:pt>
                <c:pt idx="844">
                  <c:v>42052</c:v>
                </c:pt>
                <c:pt idx="845">
                  <c:v>42053</c:v>
                </c:pt>
                <c:pt idx="846">
                  <c:v>42054</c:v>
                </c:pt>
                <c:pt idx="847">
                  <c:v>42055</c:v>
                </c:pt>
                <c:pt idx="848">
                  <c:v>42058</c:v>
                </c:pt>
                <c:pt idx="849">
                  <c:v>42059</c:v>
                </c:pt>
                <c:pt idx="850">
                  <c:v>42060</c:v>
                </c:pt>
                <c:pt idx="851">
                  <c:v>42061</c:v>
                </c:pt>
                <c:pt idx="852">
                  <c:v>42062</c:v>
                </c:pt>
                <c:pt idx="853">
                  <c:v>42065</c:v>
                </c:pt>
                <c:pt idx="854">
                  <c:v>42066</c:v>
                </c:pt>
                <c:pt idx="855">
                  <c:v>42067</c:v>
                </c:pt>
                <c:pt idx="856">
                  <c:v>42068</c:v>
                </c:pt>
                <c:pt idx="857">
                  <c:v>42069</c:v>
                </c:pt>
                <c:pt idx="858">
                  <c:v>42072</c:v>
                </c:pt>
                <c:pt idx="859">
                  <c:v>42073</c:v>
                </c:pt>
                <c:pt idx="860">
                  <c:v>42074</c:v>
                </c:pt>
                <c:pt idx="861">
                  <c:v>42075</c:v>
                </c:pt>
                <c:pt idx="862">
                  <c:v>42076</c:v>
                </c:pt>
                <c:pt idx="863">
                  <c:v>42079</c:v>
                </c:pt>
                <c:pt idx="864">
                  <c:v>42080</c:v>
                </c:pt>
                <c:pt idx="865">
                  <c:v>42081</c:v>
                </c:pt>
                <c:pt idx="866">
                  <c:v>42082</c:v>
                </c:pt>
                <c:pt idx="867">
                  <c:v>42083</c:v>
                </c:pt>
                <c:pt idx="868">
                  <c:v>42086</c:v>
                </c:pt>
                <c:pt idx="869">
                  <c:v>42087</c:v>
                </c:pt>
                <c:pt idx="870">
                  <c:v>42088</c:v>
                </c:pt>
                <c:pt idx="871">
                  <c:v>42089</c:v>
                </c:pt>
                <c:pt idx="872">
                  <c:v>42090</c:v>
                </c:pt>
                <c:pt idx="873">
                  <c:v>42093</c:v>
                </c:pt>
                <c:pt idx="874">
                  <c:v>42094</c:v>
                </c:pt>
                <c:pt idx="875">
                  <c:v>42095</c:v>
                </c:pt>
                <c:pt idx="876">
                  <c:v>42096</c:v>
                </c:pt>
                <c:pt idx="877">
                  <c:v>42101</c:v>
                </c:pt>
                <c:pt idx="878">
                  <c:v>42102</c:v>
                </c:pt>
                <c:pt idx="879">
                  <c:v>42103</c:v>
                </c:pt>
                <c:pt idx="880">
                  <c:v>42104</c:v>
                </c:pt>
                <c:pt idx="881">
                  <c:v>42107</c:v>
                </c:pt>
                <c:pt idx="882">
                  <c:v>42108</c:v>
                </c:pt>
                <c:pt idx="883">
                  <c:v>42109</c:v>
                </c:pt>
                <c:pt idx="884">
                  <c:v>42110</c:v>
                </c:pt>
                <c:pt idx="885">
                  <c:v>42111</c:v>
                </c:pt>
                <c:pt idx="886">
                  <c:v>42114</c:v>
                </c:pt>
                <c:pt idx="887">
                  <c:v>42115</c:v>
                </c:pt>
                <c:pt idx="888">
                  <c:v>42116</c:v>
                </c:pt>
                <c:pt idx="889">
                  <c:v>42117</c:v>
                </c:pt>
                <c:pt idx="890">
                  <c:v>42118</c:v>
                </c:pt>
                <c:pt idx="891">
                  <c:v>42121</c:v>
                </c:pt>
                <c:pt idx="892">
                  <c:v>42122</c:v>
                </c:pt>
                <c:pt idx="893">
                  <c:v>42123</c:v>
                </c:pt>
                <c:pt idx="894">
                  <c:v>42124</c:v>
                </c:pt>
                <c:pt idx="895">
                  <c:v>42125</c:v>
                </c:pt>
                <c:pt idx="896">
                  <c:v>42128</c:v>
                </c:pt>
                <c:pt idx="897">
                  <c:v>42129</c:v>
                </c:pt>
                <c:pt idx="898">
                  <c:v>42130</c:v>
                </c:pt>
                <c:pt idx="899">
                  <c:v>42131</c:v>
                </c:pt>
                <c:pt idx="900">
                  <c:v>42132</c:v>
                </c:pt>
                <c:pt idx="901">
                  <c:v>42135</c:v>
                </c:pt>
                <c:pt idx="902">
                  <c:v>42136</c:v>
                </c:pt>
                <c:pt idx="903">
                  <c:v>42137</c:v>
                </c:pt>
                <c:pt idx="904">
                  <c:v>42138</c:v>
                </c:pt>
                <c:pt idx="905">
                  <c:v>42139</c:v>
                </c:pt>
                <c:pt idx="906">
                  <c:v>42142</c:v>
                </c:pt>
                <c:pt idx="907">
                  <c:v>42143</c:v>
                </c:pt>
                <c:pt idx="908">
                  <c:v>42144</c:v>
                </c:pt>
                <c:pt idx="909">
                  <c:v>42145</c:v>
                </c:pt>
                <c:pt idx="910">
                  <c:v>42146</c:v>
                </c:pt>
                <c:pt idx="911">
                  <c:v>42149</c:v>
                </c:pt>
                <c:pt idx="912">
                  <c:v>42150</c:v>
                </c:pt>
                <c:pt idx="913">
                  <c:v>42151</c:v>
                </c:pt>
                <c:pt idx="914">
                  <c:v>42152</c:v>
                </c:pt>
                <c:pt idx="915">
                  <c:v>42153</c:v>
                </c:pt>
                <c:pt idx="916">
                  <c:v>42156</c:v>
                </c:pt>
                <c:pt idx="917">
                  <c:v>42157</c:v>
                </c:pt>
                <c:pt idx="918">
                  <c:v>42158</c:v>
                </c:pt>
                <c:pt idx="919">
                  <c:v>42159</c:v>
                </c:pt>
                <c:pt idx="920">
                  <c:v>42160</c:v>
                </c:pt>
                <c:pt idx="921">
                  <c:v>42164</c:v>
                </c:pt>
                <c:pt idx="922">
                  <c:v>42165</c:v>
                </c:pt>
                <c:pt idx="923">
                  <c:v>42166</c:v>
                </c:pt>
                <c:pt idx="924">
                  <c:v>42167</c:v>
                </c:pt>
                <c:pt idx="925">
                  <c:v>42170</c:v>
                </c:pt>
                <c:pt idx="926">
                  <c:v>42171</c:v>
                </c:pt>
                <c:pt idx="927">
                  <c:v>42172</c:v>
                </c:pt>
                <c:pt idx="928">
                  <c:v>42173</c:v>
                </c:pt>
                <c:pt idx="929">
                  <c:v>42174</c:v>
                </c:pt>
                <c:pt idx="930">
                  <c:v>42177</c:v>
                </c:pt>
                <c:pt idx="931">
                  <c:v>42178</c:v>
                </c:pt>
                <c:pt idx="932">
                  <c:v>42179</c:v>
                </c:pt>
                <c:pt idx="933">
                  <c:v>42180</c:v>
                </c:pt>
                <c:pt idx="934">
                  <c:v>42181</c:v>
                </c:pt>
                <c:pt idx="935">
                  <c:v>42184</c:v>
                </c:pt>
                <c:pt idx="936">
                  <c:v>42185</c:v>
                </c:pt>
                <c:pt idx="937">
                  <c:v>42186</c:v>
                </c:pt>
                <c:pt idx="938">
                  <c:v>42187</c:v>
                </c:pt>
                <c:pt idx="939">
                  <c:v>42188</c:v>
                </c:pt>
                <c:pt idx="940">
                  <c:v>42191</c:v>
                </c:pt>
                <c:pt idx="941">
                  <c:v>42192</c:v>
                </c:pt>
                <c:pt idx="942">
                  <c:v>42193</c:v>
                </c:pt>
                <c:pt idx="943">
                  <c:v>42194</c:v>
                </c:pt>
                <c:pt idx="944">
                  <c:v>42195</c:v>
                </c:pt>
                <c:pt idx="945">
                  <c:v>42198</c:v>
                </c:pt>
                <c:pt idx="946">
                  <c:v>42199</c:v>
                </c:pt>
                <c:pt idx="947">
                  <c:v>42200</c:v>
                </c:pt>
                <c:pt idx="948">
                  <c:v>42201</c:v>
                </c:pt>
                <c:pt idx="949">
                  <c:v>42202</c:v>
                </c:pt>
                <c:pt idx="950">
                  <c:v>42205</c:v>
                </c:pt>
                <c:pt idx="951">
                  <c:v>42206</c:v>
                </c:pt>
                <c:pt idx="952">
                  <c:v>42207</c:v>
                </c:pt>
                <c:pt idx="953">
                  <c:v>42208</c:v>
                </c:pt>
                <c:pt idx="954">
                  <c:v>42209</c:v>
                </c:pt>
                <c:pt idx="955">
                  <c:v>42212</c:v>
                </c:pt>
                <c:pt idx="956">
                  <c:v>42213</c:v>
                </c:pt>
                <c:pt idx="957">
                  <c:v>42214</c:v>
                </c:pt>
                <c:pt idx="958">
                  <c:v>42215</c:v>
                </c:pt>
                <c:pt idx="959">
                  <c:v>42216</c:v>
                </c:pt>
                <c:pt idx="960">
                  <c:v>42219</c:v>
                </c:pt>
                <c:pt idx="961">
                  <c:v>42220</c:v>
                </c:pt>
                <c:pt idx="962">
                  <c:v>42221</c:v>
                </c:pt>
                <c:pt idx="963">
                  <c:v>42222</c:v>
                </c:pt>
                <c:pt idx="964">
                  <c:v>42223</c:v>
                </c:pt>
                <c:pt idx="965">
                  <c:v>42226</c:v>
                </c:pt>
                <c:pt idx="966">
                  <c:v>42227</c:v>
                </c:pt>
                <c:pt idx="967">
                  <c:v>42228</c:v>
                </c:pt>
                <c:pt idx="968">
                  <c:v>42229</c:v>
                </c:pt>
                <c:pt idx="969">
                  <c:v>42230</c:v>
                </c:pt>
                <c:pt idx="970">
                  <c:v>42233</c:v>
                </c:pt>
                <c:pt idx="971">
                  <c:v>42234</c:v>
                </c:pt>
                <c:pt idx="972">
                  <c:v>42235</c:v>
                </c:pt>
                <c:pt idx="973">
                  <c:v>42236</c:v>
                </c:pt>
                <c:pt idx="974">
                  <c:v>42237</c:v>
                </c:pt>
                <c:pt idx="975">
                  <c:v>42240</c:v>
                </c:pt>
                <c:pt idx="976">
                  <c:v>42241</c:v>
                </c:pt>
                <c:pt idx="977">
                  <c:v>42242</c:v>
                </c:pt>
                <c:pt idx="978">
                  <c:v>42243</c:v>
                </c:pt>
                <c:pt idx="979">
                  <c:v>42244</c:v>
                </c:pt>
                <c:pt idx="980">
                  <c:v>42247</c:v>
                </c:pt>
                <c:pt idx="981">
                  <c:v>42248</c:v>
                </c:pt>
                <c:pt idx="982">
                  <c:v>42249</c:v>
                </c:pt>
                <c:pt idx="983">
                  <c:v>42250</c:v>
                </c:pt>
                <c:pt idx="984">
                  <c:v>42251</c:v>
                </c:pt>
                <c:pt idx="985">
                  <c:v>42254</c:v>
                </c:pt>
                <c:pt idx="986">
                  <c:v>42255</c:v>
                </c:pt>
                <c:pt idx="987">
                  <c:v>42256</c:v>
                </c:pt>
                <c:pt idx="988">
                  <c:v>42257</c:v>
                </c:pt>
                <c:pt idx="989">
                  <c:v>42258</c:v>
                </c:pt>
                <c:pt idx="990">
                  <c:v>42261</c:v>
                </c:pt>
                <c:pt idx="991">
                  <c:v>42262</c:v>
                </c:pt>
                <c:pt idx="992">
                  <c:v>42263</c:v>
                </c:pt>
                <c:pt idx="993">
                  <c:v>42264</c:v>
                </c:pt>
                <c:pt idx="994">
                  <c:v>42265</c:v>
                </c:pt>
                <c:pt idx="995">
                  <c:v>42268</c:v>
                </c:pt>
                <c:pt idx="996">
                  <c:v>42269</c:v>
                </c:pt>
                <c:pt idx="997">
                  <c:v>42270</c:v>
                </c:pt>
                <c:pt idx="998">
                  <c:v>42271</c:v>
                </c:pt>
                <c:pt idx="999">
                  <c:v>42272</c:v>
                </c:pt>
                <c:pt idx="1000">
                  <c:v>42275</c:v>
                </c:pt>
                <c:pt idx="1001">
                  <c:v>42276</c:v>
                </c:pt>
                <c:pt idx="1002">
                  <c:v>42277</c:v>
                </c:pt>
                <c:pt idx="1003">
                  <c:v>42278</c:v>
                </c:pt>
                <c:pt idx="1004">
                  <c:v>42279</c:v>
                </c:pt>
                <c:pt idx="1005">
                  <c:v>42282</c:v>
                </c:pt>
                <c:pt idx="1006">
                  <c:v>42283</c:v>
                </c:pt>
                <c:pt idx="1007">
                  <c:v>42284</c:v>
                </c:pt>
                <c:pt idx="1008">
                  <c:v>42285</c:v>
                </c:pt>
                <c:pt idx="1009">
                  <c:v>42286</c:v>
                </c:pt>
                <c:pt idx="1010">
                  <c:v>42289</c:v>
                </c:pt>
                <c:pt idx="1011">
                  <c:v>42290</c:v>
                </c:pt>
                <c:pt idx="1012">
                  <c:v>42291</c:v>
                </c:pt>
                <c:pt idx="1013">
                  <c:v>42292</c:v>
                </c:pt>
                <c:pt idx="1014">
                  <c:v>42293</c:v>
                </c:pt>
                <c:pt idx="1015">
                  <c:v>42296</c:v>
                </c:pt>
                <c:pt idx="1016">
                  <c:v>42297</c:v>
                </c:pt>
                <c:pt idx="1017">
                  <c:v>42298</c:v>
                </c:pt>
                <c:pt idx="1018">
                  <c:v>42299</c:v>
                </c:pt>
                <c:pt idx="1019">
                  <c:v>42300</c:v>
                </c:pt>
                <c:pt idx="1020">
                  <c:v>42303</c:v>
                </c:pt>
                <c:pt idx="1021">
                  <c:v>42304</c:v>
                </c:pt>
                <c:pt idx="1022">
                  <c:v>42305</c:v>
                </c:pt>
                <c:pt idx="1023">
                  <c:v>42306</c:v>
                </c:pt>
                <c:pt idx="1024">
                  <c:v>42307</c:v>
                </c:pt>
                <c:pt idx="1025">
                  <c:v>42310</c:v>
                </c:pt>
                <c:pt idx="1026">
                  <c:v>42311</c:v>
                </c:pt>
                <c:pt idx="1027">
                  <c:v>42312</c:v>
                </c:pt>
                <c:pt idx="1028">
                  <c:v>42313</c:v>
                </c:pt>
                <c:pt idx="1029">
                  <c:v>42314</c:v>
                </c:pt>
                <c:pt idx="1030">
                  <c:v>42317</c:v>
                </c:pt>
                <c:pt idx="1031">
                  <c:v>42318</c:v>
                </c:pt>
                <c:pt idx="1032">
                  <c:v>42319</c:v>
                </c:pt>
                <c:pt idx="1033">
                  <c:v>42320</c:v>
                </c:pt>
                <c:pt idx="1034">
                  <c:v>42321</c:v>
                </c:pt>
                <c:pt idx="1035">
                  <c:v>42324</c:v>
                </c:pt>
                <c:pt idx="1036">
                  <c:v>42325</c:v>
                </c:pt>
                <c:pt idx="1037">
                  <c:v>42326</c:v>
                </c:pt>
                <c:pt idx="1038">
                  <c:v>42327</c:v>
                </c:pt>
                <c:pt idx="1039">
                  <c:v>42328</c:v>
                </c:pt>
                <c:pt idx="1040">
                  <c:v>42331</c:v>
                </c:pt>
                <c:pt idx="1041">
                  <c:v>42332</c:v>
                </c:pt>
                <c:pt idx="1042">
                  <c:v>42333</c:v>
                </c:pt>
                <c:pt idx="1043">
                  <c:v>42334</c:v>
                </c:pt>
                <c:pt idx="1044">
                  <c:v>42335</c:v>
                </c:pt>
                <c:pt idx="1045">
                  <c:v>42338</c:v>
                </c:pt>
                <c:pt idx="1046">
                  <c:v>42339</c:v>
                </c:pt>
                <c:pt idx="1047">
                  <c:v>42340</c:v>
                </c:pt>
                <c:pt idx="1048">
                  <c:v>42341</c:v>
                </c:pt>
                <c:pt idx="1049">
                  <c:v>42342</c:v>
                </c:pt>
                <c:pt idx="1050">
                  <c:v>42345</c:v>
                </c:pt>
                <c:pt idx="1051">
                  <c:v>42346</c:v>
                </c:pt>
                <c:pt idx="1052">
                  <c:v>42347</c:v>
                </c:pt>
                <c:pt idx="1053">
                  <c:v>42348</c:v>
                </c:pt>
                <c:pt idx="1054">
                  <c:v>42349</c:v>
                </c:pt>
                <c:pt idx="1055">
                  <c:v>42352</c:v>
                </c:pt>
                <c:pt idx="1056">
                  <c:v>42353</c:v>
                </c:pt>
                <c:pt idx="1057">
                  <c:v>42354</c:v>
                </c:pt>
                <c:pt idx="1058">
                  <c:v>42355</c:v>
                </c:pt>
                <c:pt idx="1059">
                  <c:v>42356</c:v>
                </c:pt>
                <c:pt idx="1060">
                  <c:v>42359</c:v>
                </c:pt>
                <c:pt idx="1061">
                  <c:v>42360</c:v>
                </c:pt>
                <c:pt idx="1062">
                  <c:v>42361</c:v>
                </c:pt>
                <c:pt idx="1063">
                  <c:v>42362</c:v>
                </c:pt>
                <c:pt idx="1064">
                  <c:v>42367</c:v>
                </c:pt>
                <c:pt idx="1065">
                  <c:v>42368</c:v>
                </c:pt>
                <c:pt idx="1066">
                  <c:v>42369</c:v>
                </c:pt>
                <c:pt idx="1067">
                  <c:v>42373</c:v>
                </c:pt>
                <c:pt idx="1068">
                  <c:v>42374</c:v>
                </c:pt>
                <c:pt idx="1069">
                  <c:v>42375</c:v>
                </c:pt>
                <c:pt idx="1070">
                  <c:v>42376</c:v>
                </c:pt>
                <c:pt idx="1071">
                  <c:v>42377</c:v>
                </c:pt>
                <c:pt idx="1072">
                  <c:v>42380</c:v>
                </c:pt>
                <c:pt idx="1073">
                  <c:v>42381</c:v>
                </c:pt>
                <c:pt idx="1074">
                  <c:v>42382</c:v>
                </c:pt>
                <c:pt idx="1075">
                  <c:v>42383</c:v>
                </c:pt>
                <c:pt idx="1076">
                  <c:v>42384</c:v>
                </c:pt>
                <c:pt idx="1077">
                  <c:v>42387</c:v>
                </c:pt>
                <c:pt idx="1078">
                  <c:v>42388</c:v>
                </c:pt>
                <c:pt idx="1079">
                  <c:v>42389</c:v>
                </c:pt>
                <c:pt idx="1080">
                  <c:v>42390</c:v>
                </c:pt>
                <c:pt idx="1081">
                  <c:v>42391</c:v>
                </c:pt>
                <c:pt idx="1082">
                  <c:v>42394</c:v>
                </c:pt>
                <c:pt idx="1083">
                  <c:v>42396</c:v>
                </c:pt>
                <c:pt idx="1084">
                  <c:v>42397</c:v>
                </c:pt>
                <c:pt idx="1085">
                  <c:v>42398</c:v>
                </c:pt>
                <c:pt idx="1086">
                  <c:v>42401</c:v>
                </c:pt>
                <c:pt idx="1087">
                  <c:v>42402</c:v>
                </c:pt>
                <c:pt idx="1088">
                  <c:v>42403</c:v>
                </c:pt>
                <c:pt idx="1089">
                  <c:v>42404</c:v>
                </c:pt>
                <c:pt idx="1090">
                  <c:v>42405</c:v>
                </c:pt>
                <c:pt idx="1091">
                  <c:v>42408</c:v>
                </c:pt>
                <c:pt idx="1092">
                  <c:v>42409</c:v>
                </c:pt>
                <c:pt idx="1093">
                  <c:v>42410</c:v>
                </c:pt>
                <c:pt idx="1094">
                  <c:v>42411</c:v>
                </c:pt>
                <c:pt idx="1095">
                  <c:v>42412</c:v>
                </c:pt>
                <c:pt idx="1096">
                  <c:v>42415</c:v>
                </c:pt>
                <c:pt idx="1097">
                  <c:v>42416</c:v>
                </c:pt>
                <c:pt idx="1098">
                  <c:v>42417</c:v>
                </c:pt>
                <c:pt idx="1099">
                  <c:v>42418</c:v>
                </c:pt>
                <c:pt idx="1100">
                  <c:v>42419</c:v>
                </c:pt>
                <c:pt idx="1101">
                  <c:v>42422</c:v>
                </c:pt>
                <c:pt idx="1102">
                  <c:v>42423</c:v>
                </c:pt>
                <c:pt idx="1103">
                  <c:v>42424</c:v>
                </c:pt>
                <c:pt idx="1104">
                  <c:v>42425</c:v>
                </c:pt>
                <c:pt idx="1105">
                  <c:v>42426</c:v>
                </c:pt>
                <c:pt idx="1106">
                  <c:v>42429</c:v>
                </c:pt>
                <c:pt idx="1107">
                  <c:v>42430</c:v>
                </c:pt>
                <c:pt idx="1108">
                  <c:v>42431</c:v>
                </c:pt>
                <c:pt idx="1109">
                  <c:v>42432</c:v>
                </c:pt>
                <c:pt idx="1110">
                  <c:v>42433</c:v>
                </c:pt>
                <c:pt idx="1111">
                  <c:v>42436</c:v>
                </c:pt>
                <c:pt idx="1112">
                  <c:v>42437</c:v>
                </c:pt>
                <c:pt idx="1113">
                  <c:v>42438</c:v>
                </c:pt>
                <c:pt idx="1114">
                  <c:v>42439</c:v>
                </c:pt>
                <c:pt idx="1115">
                  <c:v>42440</c:v>
                </c:pt>
                <c:pt idx="1116">
                  <c:v>42443</c:v>
                </c:pt>
                <c:pt idx="1117">
                  <c:v>42444</c:v>
                </c:pt>
                <c:pt idx="1118">
                  <c:v>42445</c:v>
                </c:pt>
                <c:pt idx="1119">
                  <c:v>42446</c:v>
                </c:pt>
                <c:pt idx="1120">
                  <c:v>42447</c:v>
                </c:pt>
                <c:pt idx="1121">
                  <c:v>42450</c:v>
                </c:pt>
                <c:pt idx="1122">
                  <c:v>42451</c:v>
                </c:pt>
                <c:pt idx="1123">
                  <c:v>42452</c:v>
                </c:pt>
                <c:pt idx="1124">
                  <c:v>42453</c:v>
                </c:pt>
                <c:pt idx="1125">
                  <c:v>42458</c:v>
                </c:pt>
                <c:pt idx="1126">
                  <c:v>42459</c:v>
                </c:pt>
                <c:pt idx="1127">
                  <c:v>42460</c:v>
                </c:pt>
                <c:pt idx="1128">
                  <c:v>42461</c:v>
                </c:pt>
                <c:pt idx="1129">
                  <c:v>42464</c:v>
                </c:pt>
                <c:pt idx="1130">
                  <c:v>42465</c:v>
                </c:pt>
                <c:pt idx="1131">
                  <c:v>42466</c:v>
                </c:pt>
                <c:pt idx="1132">
                  <c:v>42467</c:v>
                </c:pt>
                <c:pt idx="1133">
                  <c:v>42468</c:v>
                </c:pt>
                <c:pt idx="1134">
                  <c:v>42471</c:v>
                </c:pt>
                <c:pt idx="1135">
                  <c:v>42472</c:v>
                </c:pt>
                <c:pt idx="1136">
                  <c:v>42473</c:v>
                </c:pt>
                <c:pt idx="1137">
                  <c:v>42474</c:v>
                </c:pt>
                <c:pt idx="1138">
                  <c:v>42475</c:v>
                </c:pt>
                <c:pt idx="1139">
                  <c:v>42478</c:v>
                </c:pt>
                <c:pt idx="1140">
                  <c:v>42479</c:v>
                </c:pt>
                <c:pt idx="1141">
                  <c:v>42480</c:v>
                </c:pt>
                <c:pt idx="1142">
                  <c:v>42481</c:v>
                </c:pt>
                <c:pt idx="1143">
                  <c:v>42482</c:v>
                </c:pt>
                <c:pt idx="1144">
                  <c:v>42486</c:v>
                </c:pt>
                <c:pt idx="1145">
                  <c:v>42487</c:v>
                </c:pt>
                <c:pt idx="1146">
                  <c:v>42488</c:v>
                </c:pt>
                <c:pt idx="1147">
                  <c:v>42489</c:v>
                </c:pt>
                <c:pt idx="1148">
                  <c:v>42492</c:v>
                </c:pt>
                <c:pt idx="1149">
                  <c:v>42493</c:v>
                </c:pt>
                <c:pt idx="1150">
                  <c:v>42494</c:v>
                </c:pt>
                <c:pt idx="1151">
                  <c:v>42495</c:v>
                </c:pt>
                <c:pt idx="1152">
                  <c:v>42496</c:v>
                </c:pt>
                <c:pt idx="1153">
                  <c:v>42499</c:v>
                </c:pt>
                <c:pt idx="1154">
                  <c:v>42500</c:v>
                </c:pt>
                <c:pt idx="1155">
                  <c:v>42501</c:v>
                </c:pt>
                <c:pt idx="1156">
                  <c:v>42502</c:v>
                </c:pt>
                <c:pt idx="1157">
                  <c:v>42503</c:v>
                </c:pt>
                <c:pt idx="1158">
                  <c:v>42506</c:v>
                </c:pt>
                <c:pt idx="1159">
                  <c:v>42507</c:v>
                </c:pt>
                <c:pt idx="1160">
                  <c:v>42508</c:v>
                </c:pt>
                <c:pt idx="1161">
                  <c:v>42509</c:v>
                </c:pt>
                <c:pt idx="1162">
                  <c:v>42510</c:v>
                </c:pt>
                <c:pt idx="1163">
                  <c:v>42513</c:v>
                </c:pt>
                <c:pt idx="1164">
                  <c:v>42514</c:v>
                </c:pt>
                <c:pt idx="1165">
                  <c:v>42515</c:v>
                </c:pt>
                <c:pt idx="1166">
                  <c:v>42516</c:v>
                </c:pt>
                <c:pt idx="1167">
                  <c:v>42517</c:v>
                </c:pt>
                <c:pt idx="1168">
                  <c:v>42520</c:v>
                </c:pt>
                <c:pt idx="1169">
                  <c:v>42521</c:v>
                </c:pt>
                <c:pt idx="1170">
                  <c:v>42522</c:v>
                </c:pt>
                <c:pt idx="1171">
                  <c:v>42523</c:v>
                </c:pt>
                <c:pt idx="1172">
                  <c:v>42524</c:v>
                </c:pt>
                <c:pt idx="1173">
                  <c:v>42527</c:v>
                </c:pt>
                <c:pt idx="1174">
                  <c:v>42528</c:v>
                </c:pt>
                <c:pt idx="1175">
                  <c:v>42529</c:v>
                </c:pt>
                <c:pt idx="1176">
                  <c:v>42530</c:v>
                </c:pt>
                <c:pt idx="1177">
                  <c:v>42531</c:v>
                </c:pt>
                <c:pt idx="1178">
                  <c:v>42535</c:v>
                </c:pt>
                <c:pt idx="1179">
                  <c:v>42536</c:v>
                </c:pt>
                <c:pt idx="1180">
                  <c:v>42537</c:v>
                </c:pt>
                <c:pt idx="1181">
                  <c:v>42538</c:v>
                </c:pt>
                <c:pt idx="1182">
                  <c:v>42541</c:v>
                </c:pt>
                <c:pt idx="1183">
                  <c:v>42542</c:v>
                </c:pt>
                <c:pt idx="1184">
                  <c:v>42543</c:v>
                </c:pt>
                <c:pt idx="1185">
                  <c:v>42544</c:v>
                </c:pt>
                <c:pt idx="1186">
                  <c:v>42545</c:v>
                </c:pt>
                <c:pt idx="1187">
                  <c:v>42548</c:v>
                </c:pt>
                <c:pt idx="1188">
                  <c:v>42549</c:v>
                </c:pt>
                <c:pt idx="1189">
                  <c:v>42550</c:v>
                </c:pt>
                <c:pt idx="1190">
                  <c:v>42551</c:v>
                </c:pt>
                <c:pt idx="1191">
                  <c:v>42552</c:v>
                </c:pt>
                <c:pt idx="1192">
                  <c:v>42555</c:v>
                </c:pt>
                <c:pt idx="1193">
                  <c:v>42556</c:v>
                </c:pt>
                <c:pt idx="1194">
                  <c:v>42557</c:v>
                </c:pt>
                <c:pt idx="1195">
                  <c:v>42558</c:v>
                </c:pt>
                <c:pt idx="1196">
                  <c:v>42559</c:v>
                </c:pt>
                <c:pt idx="1197">
                  <c:v>42562</c:v>
                </c:pt>
                <c:pt idx="1198">
                  <c:v>42563</c:v>
                </c:pt>
                <c:pt idx="1199">
                  <c:v>42564</c:v>
                </c:pt>
                <c:pt idx="1200">
                  <c:v>42565</c:v>
                </c:pt>
                <c:pt idx="1201">
                  <c:v>42566</c:v>
                </c:pt>
                <c:pt idx="1202">
                  <c:v>42569</c:v>
                </c:pt>
                <c:pt idx="1203">
                  <c:v>42570</c:v>
                </c:pt>
                <c:pt idx="1204">
                  <c:v>42571</c:v>
                </c:pt>
                <c:pt idx="1205">
                  <c:v>42572</c:v>
                </c:pt>
                <c:pt idx="1206">
                  <c:v>42573</c:v>
                </c:pt>
                <c:pt idx="1207">
                  <c:v>42576</c:v>
                </c:pt>
                <c:pt idx="1208">
                  <c:v>42577</c:v>
                </c:pt>
                <c:pt idx="1209">
                  <c:v>42578</c:v>
                </c:pt>
                <c:pt idx="1210">
                  <c:v>42579</c:v>
                </c:pt>
                <c:pt idx="1211">
                  <c:v>42580</c:v>
                </c:pt>
                <c:pt idx="1212">
                  <c:v>42583</c:v>
                </c:pt>
                <c:pt idx="1213">
                  <c:v>42584</c:v>
                </c:pt>
                <c:pt idx="1214">
                  <c:v>42585</c:v>
                </c:pt>
                <c:pt idx="1215">
                  <c:v>42586</c:v>
                </c:pt>
                <c:pt idx="1216">
                  <c:v>42587</c:v>
                </c:pt>
                <c:pt idx="1217">
                  <c:v>42590</c:v>
                </c:pt>
                <c:pt idx="1218">
                  <c:v>42591</c:v>
                </c:pt>
                <c:pt idx="1219">
                  <c:v>42592</c:v>
                </c:pt>
                <c:pt idx="1220">
                  <c:v>42593</c:v>
                </c:pt>
                <c:pt idx="1221">
                  <c:v>42594</c:v>
                </c:pt>
                <c:pt idx="1222">
                  <c:v>42597</c:v>
                </c:pt>
                <c:pt idx="1223">
                  <c:v>42598</c:v>
                </c:pt>
                <c:pt idx="1224">
                  <c:v>42599</c:v>
                </c:pt>
                <c:pt idx="1225">
                  <c:v>42600</c:v>
                </c:pt>
                <c:pt idx="1226">
                  <c:v>42601</c:v>
                </c:pt>
                <c:pt idx="1227">
                  <c:v>42604</c:v>
                </c:pt>
                <c:pt idx="1228">
                  <c:v>42605</c:v>
                </c:pt>
                <c:pt idx="1229">
                  <c:v>42606</c:v>
                </c:pt>
                <c:pt idx="1230">
                  <c:v>42607</c:v>
                </c:pt>
                <c:pt idx="1231">
                  <c:v>42608</c:v>
                </c:pt>
                <c:pt idx="1232">
                  <c:v>42611</c:v>
                </c:pt>
                <c:pt idx="1233">
                  <c:v>42612</c:v>
                </c:pt>
                <c:pt idx="1234">
                  <c:v>42613</c:v>
                </c:pt>
                <c:pt idx="1235">
                  <c:v>42614</c:v>
                </c:pt>
                <c:pt idx="1236">
                  <c:v>42615</c:v>
                </c:pt>
                <c:pt idx="1237">
                  <c:v>42618</c:v>
                </c:pt>
                <c:pt idx="1238">
                  <c:v>42619</c:v>
                </c:pt>
                <c:pt idx="1239">
                  <c:v>42620</c:v>
                </c:pt>
                <c:pt idx="1240">
                  <c:v>42621</c:v>
                </c:pt>
                <c:pt idx="1241">
                  <c:v>42622</c:v>
                </c:pt>
                <c:pt idx="1242">
                  <c:v>42625</c:v>
                </c:pt>
                <c:pt idx="1243">
                  <c:v>42626</c:v>
                </c:pt>
                <c:pt idx="1244">
                  <c:v>42627</c:v>
                </c:pt>
                <c:pt idx="1245">
                  <c:v>42628</c:v>
                </c:pt>
                <c:pt idx="1246">
                  <c:v>42629</c:v>
                </c:pt>
                <c:pt idx="1247">
                  <c:v>42632</c:v>
                </c:pt>
                <c:pt idx="1248">
                  <c:v>42633</c:v>
                </c:pt>
                <c:pt idx="1249">
                  <c:v>42634</c:v>
                </c:pt>
                <c:pt idx="1250">
                  <c:v>42635</c:v>
                </c:pt>
                <c:pt idx="1251">
                  <c:v>42636</c:v>
                </c:pt>
                <c:pt idx="1252">
                  <c:v>42639</c:v>
                </c:pt>
                <c:pt idx="1253">
                  <c:v>42640</c:v>
                </c:pt>
                <c:pt idx="1254">
                  <c:v>42641</c:v>
                </c:pt>
                <c:pt idx="1255">
                  <c:v>42642</c:v>
                </c:pt>
                <c:pt idx="1256">
                  <c:v>42643</c:v>
                </c:pt>
                <c:pt idx="1257">
                  <c:v>42646</c:v>
                </c:pt>
                <c:pt idx="1258">
                  <c:v>42647</c:v>
                </c:pt>
                <c:pt idx="1259">
                  <c:v>42648</c:v>
                </c:pt>
                <c:pt idx="1260">
                  <c:v>42649</c:v>
                </c:pt>
                <c:pt idx="1261">
                  <c:v>42650</c:v>
                </c:pt>
                <c:pt idx="1262">
                  <c:v>42653</c:v>
                </c:pt>
                <c:pt idx="1263">
                  <c:v>42654</c:v>
                </c:pt>
                <c:pt idx="1264">
                  <c:v>42655</c:v>
                </c:pt>
                <c:pt idx="1265">
                  <c:v>42656</c:v>
                </c:pt>
                <c:pt idx="1266">
                  <c:v>42657</c:v>
                </c:pt>
                <c:pt idx="1267">
                  <c:v>42660</c:v>
                </c:pt>
                <c:pt idx="1268">
                  <c:v>42661</c:v>
                </c:pt>
                <c:pt idx="1269">
                  <c:v>42662</c:v>
                </c:pt>
                <c:pt idx="1270">
                  <c:v>42663</c:v>
                </c:pt>
                <c:pt idx="1271">
                  <c:v>42664</c:v>
                </c:pt>
                <c:pt idx="1272">
                  <c:v>42668</c:v>
                </c:pt>
                <c:pt idx="1273">
                  <c:v>42669</c:v>
                </c:pt>
                <c:pt idx="1274">
                  <c:v>42670</c:v>
                </c:pt>
                <c:pt idx="1275">
                  <c:v>42671</c:v>
                </c:pt>
                <c:pt idx="1276">
                  <c:v>42674</c:v>
                </c:pt>
                <c:pt idx="1277">
                  <c:v>42675</c:v>
                </c:pt>
                <c:pt idx="1278">
                  <c:v>42676</c:v>
                </c:pt>
                <c:pt idx="1279">
                  <c:v>42677</c:v>
                </c:pt>
                <c:pt idx="1280">
                  <c:v>42678</c:v>
                </c:pt>
                <c:pt idx="1281">
                  <c:v>42681</c:v>
                </c:pt>
                <c:pt idx="1282">
                  <c:v>42682</c:v>
                </c:pt>
                <c:pt idx="1283">
                  <c:v>42683</c:v>
                </c:pt>
                <c:pt idx="1284">
                  <c:v>42684</c:v>
                </c:pt>
                <c:pt idx="1285">
                  <c:v>42685</c:v>
                </c:pt>
                <c:pt idx="1286">
                  <c:v>42688</c:v>
                </c:pt>
                <c:pt idx="1287">
                  <c:v>42689</c:v>
                </c:pt>
                <c:pt idx="1288">
                  <c:v>42690</c:v>
                </c:pt>
                <c:pt idx="1289">
                  <c:v>42691</c:v>
                </c:pt>
                <c:pt idx="1290">
                  <c:v>42692</c:v>
                </c:pt>
                <c:pt idx="1291">
                  <c:v>42695</c:v>
                </c:pt>
                <c:pt idx="1292">
                  <c:v>42696</c:v>
                </c:pt>
                <c:pt idx="1293">
                  <c:v>42697</c:v>
                </c:pt>
                <c:pt idx="1294">
                  <c:v>42698</c:v>
                </c:pt>
                <c:pt idx="1295">
                  <c:v>42699</c:v>
                </c:pt>
                <c:pt idx="1296">
                  <c:v>42702</c:v>
                </c:pt>
                <c:pt idx="1297">
                  <c:v>42703</c:v>
                </c:pt>
                <c:pt idx="1298">
                  <c:v>42704</c:v>
                </c:pt>
                <c:pt idx="1299">
                  <c:v>42705</c:v>
                </c:pt>
                <c:pt idx="1300">
                  <c:v>42706</c:v>
                </c:pt>
                <c:pt idx="1301">
                  <c:v>42709</c:v>
                </c:pt>
                <c:pt idx="1302">
                  <c:v>42710</c:v>
                </c:pt>
                <c:pt idx="1303">
                  <c:v>42711</c:v>
                </c:pt>
                <c:pt idx="1304">
                  <c:v>42712</c:v>
                </c:pt>
                <c:pt idx="1305">
                  <c:v>42713</c:v>
                </c:pt>
                <c:pt idx="1306">
                  <c:v>42716</c:v>
                </c:pt>
                <c:pt idx="1307">
                  <c:v>42717</c:v>
                </c:pt>
                <c:pt idx="1308">
                  <c:v>42718</c:v>
                </c:pt>
                <c:pt idx="1309">
                  <c:v>42719</c:v>
                </c:pt>
                <c:pt idx="1310">
                  <c:v>42720</c:v>
                </c:pt>
                <c:pt idx="1311">
                  <c:v>42723</c:v>
                </c:pt>
                <c:pt idx="1312">
                  <c:v>42724</c:v>
                </c:pt>
                <c:pt idx="1313">
                  <c:v>42725</c:v>
                </c:pt>
                <c:pt idx="1314">
                  <c:v>42726</c:v>
                </c:pt>
                <c:pt idx="1315">
                  <c:v>42727</c:v>
                </c:pt>
                <c:pt idx="1316">
                  <c:v>42732</c:v>
                </c:pt>
                <c:pt idx="1317">
                  <c:v>42733</c:v>
                </c:pt>
                <c:pt idx="1318">
                  <c:v>42734</c:v>
                </c:pt>
                <c:pt idx="1319">
                  <c:v>42738</c:v>
                </c:pt>
                <c:pt idx="1320">
                  <c:v>42739</c:v>
                </c:pt>
                <c:pt idx="1321">
                  <c:v>42740</c:v>
                </c:pt>
                <c:pt idx="1322">
                  <c:v>42741</c:v>
                </c:pt>
                <c:pt idx="1323">
                  <c:v>42744</c:v>
                </c:pt>
                <c:pt idx="1324">
                  <c:v>42745</c:v>
                </c:pt>
                <c:pt idx="1325">
                  <c:v>42746</c:v>
                </c:pt>
                <c:pt idx="1326">
                  <c:v>42747</c:v>
                </c:pt>
                <c:pt idx="1327">
                  <c:v>42748</c:v>
                </c:pt>
                <c:pt idx="1328">
                  <c:v>42751</c:v>
                </c:pt>
                <c:pt idx="1329">
                  <c:v>42752</c:v>
                </c:pt>
                <c:pt idx="1330">
                  <c:v>42753</c:v>
                </c:pt>
                <c:pt idx="1331">
                  <c:v>42754</c:v>
                </c:pt>
                <c:pt idx="1332">
                  <c:v>42755</c:v>
                </c:pt>
                <c:pt idx="1333">
                  <c:v>42758</c:v>
                </c:pt>
                <c:pt idx="1334">
                  <c:v>42759</c:v>
                </c:pt>
                <c:pt idx="1335">
                  <c:v>42760</c:v>
                </c:pt>
                <c:pt idx="1336">
                  <c:v>42762</c:v>
                </c:pt>
                <c:pt idx="1337">
                  <c:v>42765</c:v>
                </c:pt>
                <c:pt idx="1338">
                  <c:v>42766</c:v>
                </c:pt>
              </c:numCache>
            </c:numRef>
          </c:cat>
          <c:val>
            <c:numRef>
              <c:f>Sheet6!$E$158:$E$2849</c:f>
              <c:numCache>
                <c:formatCode>General</c:formatCode>
                <c:ptCount val="2692"/>
                <c:pt idx="364" formatCode="0.000%">
                  <c:v>0</c:v>
                </c:pt>
                <c:pt idx="365" formatCode="0.000%">
                  <c:v>0</c:v>
                </c:pt>
                <c:pt idx="366" formatCode="0.000%">
                  <c:v>0</c:v>
                </c:pt>
                <c:pt idx="367" formatCode="0.000%">
                  <c:v>0</c:v>
                </c:pt>
                <c:pt idx="368" formatCode="0.000%">
                  <c:v>0</c:v>
                </c:pt>
                <c:pt idx="369" formatCode="0.000%">
                  <c:v>0</c:v>
                </c:pt>
                <c:pt idx="370" formatCode="0.000%">
                  <c:v>0</c:v>
                </c:pt>
                <c:pt idx="371" formatCode="0.000%">
                  <c:v>0</c:v>
                </c:pt>
                <c:pt idx="372" formatCode="0.000%">
                  <c:v>0</c:v>
                </c:pt>
                <c:pt idx="373" formatCode="0.000%">
                  <c:v>3.2311609917993318E-2</c:v>
                </c:pt>
                <c:pt idx="374" formatCode="0.000%">
                  <c:v>3.2339628014067159E-2</c:v>
                </c:pt>
                <c:pt idx="375" formatCode="0.000%">
                  <c:v>3.2367417593706503E-2</c:v>
                </c:pt>
                <c:pt idx="376" formatCode="0.000%">
                  <c:v>3.2451191892972277E-2</c:v>
                </c:pt>
                <c:pt idx="377" formatCode="0.000%">
                  <c:v>3.2478709211456881E-2</c:v>
                </c:pt>
                <c:pt idx="378" formatCode="0.000%">
                  <c:v>3.2510409553424678E-2</c:v>
                </c:pt>
                <c:pt idx="379" formatCode="0.000%">
                  <c:v>3.2536351306603317E-2</c:v>
                </c:pt>
                <c:pt idx="380" formatCode="0.000%">
                  <c:v>3.2635771103459582E-2</c:v>
                </c:pt>
                <c:pt idx="381" formatCode="0.000%">
                  <c:v>3.2645546546924732E-2</c:v>
                </c:pt>
                <c:pt idx="382" formatCode="0.000%">
                  <c:v>3.2686268961838683E-2</c:v>
                </c:pt>
                <c:pt idx="383" formatCode="0.000%">
                  <c:v>3.2921275731632699E-2</c:v>
                </c:pt>
                <c:pt idx="384" formatCode="0.000%">
                  <c:v>3.2845094916870571E-2</c:v>
                </c:pt>
                <c:pt idx="385" formatCode="0.000%">
                  <c:v>3.2822375929789649E-2</c:v>
                </c:pt>
                <c:pt idx="386" formatCode="0.000%">
                  <c:v>3.2832462434496591E-2</c:v>
                </c:pt>
                <c:pt idx="387" formatCode="0.000%">
                  <c:v>3.2857065307452603E-2</c:v>
                </c:pt>
                <c:pt idx="388" formatCode="0.000%">
                  <c:v>3.2939301440315483E-2</c:v>
                </c:pt>
                <c:pt idx="389" formatCode="0.000%">
                  <c:v>3.2993232388532037E-2</c:v>
                </c:pt>
                <c:pt idx="390" formatCode="0.000%">
                  <c:v>3.3020412908442896E-2</c:v>
                </c:pt>
                <c:pt idx="391" formatCode="0.000%">
                  <c:v>3.2840854396391783E-2</c:v>
                </c:pt>
                <c:pt idx="392" formatCode="0.000%">
                  <c:v>3.2344619032828585E-2</c:v>
                </c:pt>
                <c:pt idx="393" formatCode="0.000%">
                  <c:v>3.2153306146814567E-2</c:v>
                </c:pt>
                <c:pt idx="394" formatCode="0.000%">
                  <c:v>3.2011704417188883E-2</c:v>
                </c:pt>
                <c:pt idx="395" formatCode="0.000%">
                  <c:v>3.2111763099506377E-2</c:v>
                </c:pt>
                <c:pt idx="396" formatCode="0.000%">
                  <c:v>3.1803758638472047E-2</c:v>
                </c:pt>
                <c:pt idx="397" formatCode="0.000%">
                  <c:v>3.1633052548939243E-2</c:v>
                </c:pt>
                <c:pt idx="398" formatCode="0.000%">
                  <c:v>3.1340263880276303E-2</c:v>
                </c:pt>
                <c:pt idx="399" formatCode="0.000%">
                  <c:v>3.1367588383863554E-2</c:v>
                </c:pt>
                <c:pt idx="400" formatCode="0.000%">
                  <c:v>3.1260823812167909E-2</c:v>
                </c:pt>
                <c:pt idx="401" formatCode="0.000%">
                  <c:v>3.1337405465055229E-2</c:v>
                </c:pt>
                <c:pt idx="402" formatCode="0.000%">
                  <c:v>3.1475862181955368E-2</c:v>
                </c:pt>
                <c:pt idx="403" formatCode="0.000%">
                  <c:v>3.1192238056592124E-2</c:v>
                </c:pt>
                <c:pt idx="404" formatCode="0.000%">
                  <c:v>3.1533842788421661E-2</c:v>
                </c:pt>
                <c:pt idx="405" formatCode="0.000%">
                  <c:v>3.1908023939689611E-2</c:v>
                </c:pt>
                <c:pt idx="406" formatCode="0.000%">
                  <c:v>3.1755989056933741E-2</c:v>
                </c:pt>
                <c:pt idx="407" formatCode="0.000%">
                  <c:v>3.185444371616962E-2</c:v>
                </c:pt>
                <c:pt idx="408" formatCode="0.000%">
                  <c:v>3.2045141874723716E-2</c:v>
                </c:pt>
                <c:pt idx="409" formatCode="0.000%">
                  <c:v>3.2075814605624947E-2</c:v>
                </c:pt>
                <c:pt idx="410" formatCode="0.000%">
                  <c:v>3.2023311023693303E-2</c:v>
                </c:pt>
                <c:pt idx="411" formatCode="0.000%">
                  <c:v>3.1970915957158001E-2</c:v>
                </c:pt>
                <c:pt idx="412" formatCode="0.000%">
                  <c:v>3.1632769579917931E-2</c:v>
                </c:pt>
                <c:pt idx="413" formatCode="0.000%">
                  <c:v>3.1759873462728322E-2</c:v>
                </c:pt>
                <c:pt idx="414" formatCode="0.000%">
                  <c:v>3.1462495706041732E-2</c:v>
                </c:pt>
                <c:pt idx="415" formatCode="0.000%">
                  <c:v>3.1036011497214085E-2</c:v>
                </c:pt>
                <c:pt idx="416" formatCode="0.000%">
                  <c:v>3.0895310486874914E-2</c:v>
                </c:pt>
                <c:pt idx="417" formatCode="0.000%">
                  <c:v>3.1573322525343846E-2</c:v>
                </c:pt>
                <c:pt idx="418" formatCode="0.000%">
                  <c:v>3.1845451835113565E-2</c:v>
                </c:pt>
                <c:pt idx="419" formatCode="0.000%">
                  <c:v>3.149847009745349E-2</c:v>
                </c:pt>
                <c:pt idx="420" formatCode="0.000%">
                  <c:v>3.1679621942494303E-2</c:v>
                </c:pt>
                <c:pt idx="421" formatCode="0.000%">
                  <c:v>3.1773843388471751E-2</c:v>
                </c:pt>
                <c:pt idx="422" formatCode="0.000%">
                  <c:v>3.2110630668474784E-2</c:v>
                </c:pt>
                <c:pt idx="423" formatCode="0.000%">
                  <c:v>3.2219158604083052E-2</c:v>
                </c:pt>
                <c:pt idx="424" formatCode="0.000%">
                  <c:v>3.240965256435939E-2</c:v>
                </c:pt>
                <c:pt idx="425" formatCode="0.000%">
                  <c:v>3.1862692693518838E-2</c:v>
                </c:pt>
                <c:pt idx="426" formatCode="0.000%">
                  <c:v>3.1804907695879382E-2</c:v>
                </c:pt>
                <c:pt idx="427" formatCode="0.000%">
                  <c:v>3.2215451537439953E-2</c:v>
                </c:pt>
                <c:pt idx="428" formatCode="0.000%">
                  <c:v>3.2410290778039162E-2</c:v>
                </c:pt>
                <c:pt idx="429" formatCode="0.000%">
                  <c:v>3.3225438660023643E-2</c:v>
                </c:pt>
                <c:pt idx="430" formatCode="0.000%">
                  <c:v>3.2819094175815543E-2</c:v>
                </c:pt>
                <c:pt idx="431" formatCode="0.000%">
                  <c:v>3.2151246902357648E-2</c:v>
                </c:pt>
                <c:pt idx="432" formatCode="0.000%">
                  <c:v>3.2162698762852979E-2</c:v>
                </c:pt>
                <c:pt idx="433" formatCode="0.000%">
                  <c:v>3.1899112186021351E-2</c:v>
                </c:pt>
                <c:pt idx="434" formatCode="0.000%">
                  <c:v>3.1961751322836615E-2</c:v>
                </c:pt>
                <c:pt idx="435" formatCode="0.000%">
                  <c:v>3.1837437214600334E-2</c:v>
                </c:pt>
                <c:pt idx="436" formatCode="0.000%">
                  <c:v>3.3182215275599246E-2</c:v>
                </c:pt>
                <c:pt idx="437" formatCode="0.000%">
                  <c:v>3.2358160445829308E-2</c:v>
                </c:pt>
                <c:pt idx="438" formatCode="0.000%">
                  <c:v>3.2403385088410126E-2</c:v>
                </c:pt>
                <c:pt idx="439" formatCode="0.000%">
                  <c:v>3.2433580208552686E-2</c:v>
                </c:pt>
                <c:pt idx="440" formatCode="0.000%">
                  <c:v>3.2473192174409561E-2</c:v>
                </c:pt>
                <c:pt idx="441" formatCode="0.000%">
                  <c:v>3.2523617337487064E-2</c:v>
                </c:pt>
                <c:pt idx="442" formatCode="0.000%">
                  <c:v>3.2564874711963995E-2</c:v>
                </c:pt>
                <c:pt idx="443" formatCode="0.000%">
                  <c:v>3.2590392842189404E-2</c:v>
                </c:pt>
                <c:pt idx="444" formatCode="0.000%">
                  <c:v>3.2595604416579327E-2</c:v>
                </c:pt>
                <c:pt idx="445" formatCode="0.000%">
                  <c:v>3.262799162670077E-2</c:v>
                </c:pt>
                <c:pt idx="446" formatCode="0.000%">
                  <c:v>3.2710735860211983E-2</c:v>
                </c:pt>
                <c:pt idx="447" formatCode="0.000%">
                  <c:v>3.2802024479390984E-2</c:v>
                </c:pt>
                <c:pt idx="448" formatCode="0.000%">
                  <c:v>3.2591885087563249E-2</c:v>
                </c:pt>
                <c:pt idx="449" formatCode="0.000%">
                  <c:v>3.2803750116834007E-2</c:v>
                </c:pt>
                <c:pt idx="450" formatCode="0.000%">
                  <c:v>3.2817688903877769E-2</c:v>
                </c:pt>
                <c:pt idx="451" formatCode="0.000%">
                  <c:v>3.2989614398633023E-2</c:v>
                </c:pt>
                <c:pt idx="452" formatCode="0.000%">
                  <c:v>3.2674229030404289E-2</c:v>
                </c:pt>
                <c:pt idx="453" formatCode="0.000%">
                  <c:v>3.2873936765375644E-2</c:v>
                </c:pt>
                <c:pt idx="454" formatCode="0.000%">
                  <c:v>3.2982892326269178E-2</c:v>
                </c:pt>
                <c:pt idx="455" formatCode="0.000%">
                  <c:v>3.2866630397762095E-2</c:v>
                </c:pt>
                <c:pt idx="456" formatCode="0.000%">
                  <c:v>3.3060020792730224E-2</c:v>
                </c:pt>
                <c:pt idx="457" formatCode="0.000%">
                  <c:v>3.2994220138858145E-2</c:v>
                </c:pt>
                <c:pt idx="458" formatCode="0.000%">
                  <c:v>3.3011758461942743E-2</c:v>
                </c:pt>
                <c:pt idx="459" formatCode="0.000%">
                  <c:v>3.2299797513815072E-2</c:v>
                </c:pt>
                <c:pt idx="460" formatCode="0.000%">
                  <c:v>3.2070151456816867E-2</c:v>
                </c:pt>
                <c:pt idx="461" formatCode="0.000%">
                  <c:v>3.1906101992929141E-2</c:v>
                </c:pt>
                <c:pt idx="462" formatCode="0.000%">
                  <c:v>3.2003793431078266E-2</c:v>
                </c:pt>
                <c:pt idx="463" formatCode="0.000%">
                  <c:v>3.1806574076778629E-2</c:v>
                </c:pt>
                <c:pt idx="464" formatCode="0.000%">
                  <c:v>3.210943556781895E-2</c:v>
                </c:pt>
                <c:pt idx="465" formatCode="0.000%">
                  <c:v>3.2348071408161788E-2</c:v>
                </c:pt>
                <c:pt idx="466" formatCode="0.000%">
                  <c:v>3.2254167173876934E-2</c:v>
                </c:pt>
                <c:pt idx="467" formatCode="0.000%">
                  <c:v>3.2192970358494541E-2</c:v>
                </c:pt>
                <c:pt idx="468" formatCode="0.000%">
                  <c:v>3.204546890913143E-2</c:v>
                </c:pt>
                <c:pt idx="469" formatCode="0.000%">
                  <c:v>3.205570520816621E-2</c:v>
                </c:pt>
                <c:pt idx="470" formatCode="0.000%">
                  <c:v>3.2190115908573423E-2</c:v>
                </c:pt>
                <c:pt idx="471" formatCode="0.000%">
                  <c:v>3.2325136477740261E-2</c:v>
                </c:pt>
                <c:pt idx="472" formatCode="0.000%">
                  <c:v>3.2427317572279242E-2</c:v>
                </c:pt>
                <c:pt idx="473" formatCode="0.000%">
                  <c:v>3.2502861301122961E-2</c:v>
                </c:pt>
                <c:pt idx="474" formatCode="0.000%">
                  <c:v>3.2272955642008549E-2</c:v>
                </c:pt>
                <c:pt idx="475" formatCode="0.000%">
                  <c:v>3.2244949341512827E-2</c:v>
                </c:pt>
                <c:pt idx="476" formatCode="0.000%">
                  <c:v>3.2466641796238892E-2</c:v>
                </c:pt>
                <c:pt idx="477" formatCode="0.000%">
                  <c:v>3.249499125569992E-2</c:v>
                </c:pt>
                <c:pt idx="478" formatCode="0.000%">
                  <c:v>3.1665550208111501E-2</c:v>
                </c:pt>
                <c:pt idx="479" formatCode="0.000%">
                  <c:v>3.1608326839017861E-2</c:v>
                </c:pt>
                <c:pt idx="480" formatCode="0.000%">
                  <c:v>3.1465984705053504E-2</c:v>
                </c:pt>
                <c:pt idx="481" formatCode="0.000%">
                  <c:v>3.1541013947443949E-2</c:v>
                </c:pt>
                <c:pt idx="482" formatCode="0.000%">
                  <c:v>3.1565649790675311E-2</c:v>
                </c:pt>
                <c:pt idx="483" formatCode="0.000%">
                  <c:v>3.1438801558640379E-2</c:v>
                </c:pt>
                <c:pt idx="484" formatCode="0.000%">
                  <c:v>3.1534379201559312E-2</c:v>
                </c:pt>
                <c:pt idx="485" formatCode="0.000%">
                  <c:v>3.1060893851855904E-2</c:v>
                </c:pt>
                <c:pt idx="486" formatCode="0.000%">
                  <c:v>3.1214648623751631E-2</c:v>
                </c:pt>
                <c:pt idx="487" formatCode="0.000%">
                  <c:v>3.0989583591042355E-2</c:v>
                </c:pt>
                <c:pt idx="488" formatCode="0.000%">
                  <c:v>3.0761100592520921E-2</c:v>
                </c:pt>
                <c:pt idx="489" formatCode="0.000%">
                  <c:v>3.0790407090249862E-2</c:v>
                </c:pt>
                <c:pt idx="490" formatCode="0.000%">
                  <c:v>2.9722406301387706E-2</c:v>
                </c:pt>
                <c:pt idx="491" formatCode="0.000%">
                  <c:v>3.0893290566449547E-2</c:v>
                </c:pt>
                <c:pt idx="492" formatCode="0.000%">
                  <c:v>3.1090952321057467E-2</c:v>
                </c:pt>
                <c:pt idx="493" formatCode="0.000%">
                  <c:v>3.1071765041932393E-2</c:v>
                </c:pt>
                <c:pt idx="494" formatCode="0.000%">
                  <c:v>3.022636814460216E-2</c:v>
                </c:pt>
                <c:pt idx="495" formatCode="0.000%">
                  <c:v>3.0184739317906925E-2</c:v>
                </c:pt>
                <c:pt idx="496" formatCode="0.000%">
                  <c:v>2.9513775904766972E-2</c:v>
                </c:pt>
                <c:pt idx="497" formatCode="0.000%">
                  <c:v>2.9541265717118469E-2</c:v>
                </c:pt>
                <c:pt idx="498" formatCode="0.000%">
                  <c:v>2.926065041952345E-2</c:v>
                </c:pt>
                <c:pt idx="499" formatCode="0.000%">
                  <c:v>2.9765803013530497E-2</c:v>
                </c:pt>
                <c:pt idx="500" formatCode="0.000%">
                  <c:v>2.9328041260743561E-2</c:v>
                </c:pt>
                <c:pt idx="501" formatCode="0.000%">
                  <c:v>2.8751917830744468E-2</c:v>
                </c:pt>
                <c:pt idx="502" formatCode="0.000%">
                  <c:v>2.8694101483904631E-2</c:v>
                </c:pt>
                <c:pt idx="503" formatCode="0.000%">
                  <c:v>2.8834493733811313E-2</c:v>
                </c:pt>
                <c:pt idx="504" formatCode="0.000%">
                  <c:v>2.9162553534169165E-2</c:v>
                </c:pt>
                <c:pt idx="505" formatCode="0.000%">
                  <c:v>2.8980168387614878E-2</c:v>
                </c:pt>
                <c:pt idx="506" formatCode="0.000%">
                  <c:v>2.9089027323599814E-2</c:v>
                </c:pt>
                <c:pt idx="507" formatCode="0.000%">
                  <c:v>2.9025980081300865E-2</c:v>
                </c:pt>
                <c:pt idx="508" formatCode="0.000%">
                  <c:v>2.8386362813273537E-2</c:v>
                </c:pt>
                <c:pt idx="509" formatCode="0.000%">
                  <c:v>2.8828197821401325E-2</c:v>
                </c:pt>
                <c:pt idx="510" formatCode="0.000%">
                  <c:v>2.9430451689310695E-2</c:v>
                </c:pt>
                <c:pt idx="511" formatCode="0.000%">
                  <c:v>2.9564507656089888E-2</c:v>
                </c:pt>
                <c:pt idx="512" formatCode="0.000%">
                  <c:v>3.0254352208636714E-2</c:v>
                </c:pt>
                <c:pt idx="513" formatCode="0.000%">
                  <c:v>2.9936167733630552E-2</c:v>
                </c:pt>
                <c:pt idx="514" formatCode="0.000%">
                  <c:v>2.9716449305299333E-2</c:v>
                </c:pt>
                <c:pt idx="515" formatCode="0.000%">
                  <c:v>2.9415098464716617E-2</c:v>
                </c:pt>
                <c:pt idx="516" formatCode="0.000%">
                  <c:v>2.9384314151172607E-2</c:v>
                </c:pt>
                <c:pt idx="517" formatCode="0.000%">
                  <c:v>2.9325488817685434E-2</c:v>
                </c:pt>
                <c:pt idx="518" formatCode="0.000%">
                  <c:v>2.9438955114437497E-2</c:v>
                </c:pt>
                <c:pt idx="519" formatCode="0.000%">
                  <c:v>2.9897305015779398E-2</c:v>
                </c:pt>
                <c:pt idx="520" formatCode="0.000%">
                  <c:v>2.9201958574954119E-2</c:v>
                </c:pt>
                <c:pt idx="521" formatCode="0.000%">
                  <c:v>2.971110474487319E-2</c:v>
                </c:pt>
                <c:pt idx="522" formatCode="0.000%">
                  <c:v>3.009484239853575E-2</c:v>
                </c:pt>
                <c:pt idx="523" formatCode="0.000%">
                  <c:v>2.9790998939011014E-2</c:v>
                </c:pt>
                <c:pt idx="524" formatCode="0.000%">
                  <c:v>3.019457218372882E-2</c:v>
                </c:pt>
                <c:pt idx="525" formatCode="0.000%">
                  <c:v>3.0190970283431626E-2</c:v>
                </c:pt>
                <c:pt idx="526" formatCode="0.000%">
                  <c:v>3.0707617041880412E-2</c:v>
                </c:pt>
                <c:pt idx="527" formatCode="0.000%">
                  <c:v>3.0929403816329106E-2</c:v>
                </c:pt>
                <c:pt idx="528" formatCode="0.000%">
                  <c:v>3.1121133666977156E-2</c:v>
                </c:pt>
                <c:pt idx="529" formatCode="0.000%">
                  <c:v>3.1760471890744719E-2</c:v>
                </c:pt>
                <c:pt idx="530" formatCode="0.000%">
                  <c:v>3.1614399644865315E-2</c:v>
                </c:pt>
                <c:pt idx="531" formatCode="0.000%">
                  <c:v>3.2056633970097517E-2</c:v>
                </c:pt>
                <c:pt idx="532" formatCode="0.000%">
                  <c:v>3.2366607305272292E-2</c:v>
                </c:pt>
                <c:pt idx="533" formatCode="0.000%">
                  <c:v>3.2460127816342395E-2</c:v>
                </c:pt>
                <c:pt idx="534" formatCode="0.000%">
                  <c:v>3.2046819917775603E-2</c:v>
                </c:pt>
                <c:pt idx="535" formatCode="0.000%">
                  <c:v>3.2075256869253443E-2</c:v>
                </c:pt>
                <c:pt idx="536" formatCode="0.000%">
                  <c:v>3.1893500551228568E-2</c:v>
                </c:pt>
                <c:pt idx="537" formatCode="0.000%">
                  <c:v>3.2599454692392067E-2</c:v>
                </c:pt>
                <c:pt idx="538" formatCode="0.000%">
                  <c:v>3.2235389432892232E-2</c:v>
                </c:pt>
                <c:pt idx="539" formatCode="0.000%">
                  <c:v>3.2267302345366192E-2</c:v>
                </c:pt>
                <c:pt idx="540" formatCode="0.000%">
                  <c:v>3.2136878060318952E-2</c:v>
                </c:pt>
                <c:pt idx="541" formatCode="0.000%">
                  <c:v>3.2811648007162963E-2</c:v>
                </c:pt>
                <c:pt idx="542" formatCode="0.000%">
                  <c:v>3.26687206496903E-2</c:v>
                </c:pt>
                <c:pt idx="543" formatCode="0.000%">
                  <c:v>3.1431237508302248E-2</c:v>
                </c:pt>
                <c:pt idx="544" formatCode="0.000%">
                  <c:v>3.1422253204625446E-2</c:v>
                </c:pt>
                <c:pt idx="545" formatCode="0.000%">
                  <c:v>3.1499841596060819E-2</c:v>
                </c:pt>
                <c:pt idx="546" formatCode="0.000%">
                  <c:v>3.1562969531555719E-2</c:v>
                </c:pt>
                <c:pt idx="547" formatCode="0.000%">
                  <c:v>3.1553948370573473E-2</c:v>
                </c:pt>
                <c:pt idx="548" formatCode="0.000%">
                  <c:v>3.2103030867544895E-2</c:v>
                </c:pt>
                <c:pt idx="549" formatCode="0.000%">
                  <c:v>3.1782000558869448E-2</c:v>
                </c:pt>
                <c:pt idx="550" formatCode="0.000%">
                  <c:v>3.1717569076476999E-2</c:v>
                </c:pt>
                <c:pt idx="551" formatCode="0.000%">
                  <c:v>3.174474616859535E-2</c:v>
                </c:pt>
                <c:pt idx="552" formatCode="0.000%">
                  <c:v>3.1789344750976896E-2</c:v>
                </c:pt>
                <c:pt idx="553" formatCode="0.000%">
                  <c:v>3.1886273053261832E-2</c:v>
                </c:pt>
                <c:pt idx="554" formatCode="0.000%">
                  <c:v>3.1826348672551234E-2</c:v>
                </c:pt>
                <c:pt idx="555" formatCode="0.000%">
                  <c:v>3.2064634823752269E-2</c:v>
                </c:pt>
                <c:pt idx="556" formatCode="0.000%">
                  <c:v>3.1917756140668996E-2</c:v>
                </c:pt>
                <c:pt idx="557" formatCode="0.000%">
                  <c:v>3.2497675137710971E-2</c:v>
                </c:pt>
                <c:pt idx="558" formatCode="0.000%">
                  <c:v>3.1895011808012699E-2</c:v>
                </c:pt>
                <c:pt idx="559" formatCode="0.000%">
                  <c:v>3.1564673298290179E-2</c:v>
                </c:pt>
                <c:pt idx="560" formatCode="0.000%">
                  <c:v>3.1629729092452999E-2</c:v>
                </c:pt>
                <c:pt idx="561" formatCode="0.000%">
                  <c:v>3.1985267874692851E-2</c:v>
                </c:pt>
                <c:pt idx="562" formatCode="0.000%">
                  <c:v>3.0693588229529539E-2</c:v>
                </c:pt>
                <c:pt idx="563" formatCode="0.000%">
                  <c:v>3.0406547468290409E-2</c:v>
                </c:pt>
                <c:pt idx="564" formatCode="0.000%">
                  <c:v>3.0296111758124404E-2</c:v>
                </c:pt>
                <c:pt idx="565" formatCode="0.000%">
                  <c:v>3.0689110749431824E-2</c:v>
                </c:pt>
                <c:pt idx="566" formatCode="0.000%">
                  <c:v>3.0410503192917875E-2</c:v>
                </c:pt>
                <c:pt idx="567" formatCode="0.000%">
                  <c:v>3.0833775228474698E-2</c:v>
                </c:pt>
                <c:pt idx="568" formatCode="0.000%">
                  <c:v>3.1193524998793541E-2</c:v>
                </c:pt>
                <c:pt idx="569" formatCode="0.000%">
                  <c:v>3.1184398279412523E-2</c:v>
                </c:pt>
                <c:pt idx="570" formatCode="0.000%">
                  <c:v>3.0737025806736779E-2</c:v>
                </c:pt>
                <c:pt idx="571" formatCode="0.000%">
                  <c:v>3.0817992572516377E-2</c:v>
                </c:pt>
                <c:pt idx="572" formatCode="0.000%">
                  <c:v>3.0805062997823443E-2</c:v>
                </c:pt>
                <c:pt idx="573" formatCode="0.000%">
                  <c:v>3.0659320180987326E-2</c:v>
                </c:pt>
                <c:pt idx="574" formatCode="0.000%">
                  <c:v>3.0670383989581638E-2</c:v>
                </c:pt>
                <c:pt idx="575" formatCode="0.000%">
                  <c:v>3.1304572429839209E-2</c:v>
                </c:pt>
                <c:pt idx="576" formatCode="0.000%">
                  <c:v>3.0837546664170185E-2</c:v>
                </c:pt>
                <c:pt idx="577" formatCode="0.000%">
                  <c:v>3.0876592241734061E-2</c:v>
                </c:pt>
                <c:pt idx="578" formatCode="0.000%">
                  <c:v>3.038401240071581E-2</c:v>
                </c:pt>
                <c:pt idx="579" formatCode="0.000%">
                  <c:v>3.0759720315422512E-2</c:v>
                </c:pt>
                <c:pt idx="580" formatCode="0.000%">
                  <c:v>3.1191993475947515E-2</c:v>
                </c:pt>
                <c:pt idx="581" formatCode="0.000%">
                  <c:v>3.0441175115319286E-2</c:v>
                </c:pt>
                <c:pt idx="582" formatCode="0.000%">
                  <c:v>3.1167235251622065E-2</c:v>
                </c:pt>
                <c:pt idx="583" formatCode="0.000%">
                  <c:v>3.1413607430445939E-2</c:v>
                </c:pt>
                <c:pt idx="584" formatCode="0.000%">
                  <c:v>3.124339227649043E-2</c:v>
                </c:pt>
                <c:pt idx="585" formatCode="0.000%">
                  <c:v>3.193809926877917E-2</c:v>
                </c:pt>
                <c:pt idx="586" formatCode="0.000%">
                  <c:v>3.2098212326990824E-2</c:v>
                </c:pt>
                <c:pt idx="587" formatCode="0.000%">
                  <c:v>3.2089972648887681E-2</c:v>
                </c:pt>
                <c:pt idx="588" formatCode="0.000%">
                  <c:v>3.1704933561894882E-2</c:v>
                </c:pt>
                <c:pt idx="589" formatCode="0.000%">
                  <c:v>3.1506437325770929E-2</c:v>
                </c:pt>
                <c:pt idx="590" formatCode="0.000%">
                  <c:v>3.2094076044229113E-2</c:v>
                </c:pt>
                <c:pt idx="591" formatCode="0.000%">
                  <c:v>3.2242426765034589E-2</c:v>
                </c:pt>
                <c:pt idx="592" formatCode="0.000%">
                  <c:v>3.2211267346302738E-2</c:v>
                </c:pt>
                <c:pt idx="593" formatCode="0.000%">
                  <c:v>3.1964750555797977E-2</c:v>
                </c:pt>
                <c:pt idx="594" formatCode="0.000%">
                  <c:v>3.176303083113971E-2</c:v>
                </c:pt>
                <c:pt idx="595" formatCode="0.000%">
                  <c:v>3.0887497046590395E-2</c:v>
                </c:pt>
                <c:pt idx="596" formatCode="0.000%">
                  <c:v>3.0970195578646838E-2</c:v>
                </c:pt>
                <c:pt idx="597" formatCode="0.000%">
                  <c:v>3.1484007272125913E-2</c:v>
                </c:pt>
                <c:pt idx="598" formatCode="0.000%">
                  <c:v>3.182864414068582E-2</c:v>
                </c:pt>
                <c:pt idx="599" formatCode="0.000%">
                  <c:v>3.0852381082891872E-2</c:v>
                </c:pt>
                <c:pt idx="600" formatCode="0.000%">
                  <c:v>3.1300788106350903E-2</c:v>
                </c:pt>
                <c:pt idx="601" formatCode="0.000%">
                  <c:v>3.3731012626097186E-2</c:v>
                </c:pt>
                <c:pt idx="602" formatCode="0.000%">
                  <c:v>2.9717192820812581E-2</c:v>
                </c:pt>
                <c:pt idx="603" formatCode="0.000%">
                  <c:v>2.9619842909594931E-2</c:v>
                </c:pt>
                <c:pt idx="604" formatCode="0.000%">
                  <c:v>2.9136157249087743E-2</c:v>
                </c:pt>
                <c:pt idx="605" formatCode="0.000%">
                  <c:v>2.9302164492429311E-2</c:v>
                </c:pt>
                <c:pt idx="606" formatCode="0.000%">
                  <c:v>2.919851979818381E-2</c:v>
                </c:pt>
                <c:pt idx="607" formatCode="0.000%">
                  <c:v>2.8557521208336541E-2</c:v>
                </c:pt>
                <c:pt idx="608" formatCode="0.000%">
                  <c:v>2.8388824148883048E-2</c:v>
                </c:pt>
                <c:pt idx="609" formatCode="0.000%">
                  <c:v>2.8849829272859343E-2</c:v>
                </c:pt>
                <c:pt idx="610" formatCode="0.000%">
                  <c:v>2.8728656687155404E-2</c:v>
                </c:pt>
                <c:pt idx="611" formatCode="0.000%">
                  <c:v>2.8983699340040948E-2</c:v>
                </c:pt>
                <c:pt idx="612" formatCode="0.000%">
                  <c:v>2.9406712352388616E-2</c:v>
                </c:pt>
                <c:pt idx="613" formatCode="0.000%">
                  <c:v>2.9369551092059878E-2</c:v>
                </c:pt>
                <c:pt idx="614" formatCode="0.000%">
                  <c:v>2.9337471386997598E-2</c:v>
                </c:pt>
                <c:pt idx="615" formatCode="0.000%">
                  <c:v>2.9622920958913453E-2</c:v>
                </c:pt>
                <c:pt idx="616" formatCode="0.000%">
                  <c:v>2.9677432521287135E-2</c:v>
                </c:pt>
                <c:pt idx="617" formatCode="0.000%">
                  <c:v>2.9846918942172666E-2</c:v>
                </c:pt>
                <c:pt idx="618" formatCode="0.000%">
                  <c:v>3.0360285188912657E-2</c:v>
                </c:pt>
                <c:pt idx="619" formatCode="0.000%">
                  <c:v>2.9808353049543289E-2</c:v>
                </c:pt>
                <c:pt idx="620" formatCode="0.000%">
                  <c:v>2.8852369355224682E-2</c:v>
                </c:pt>
                <c:pt idx="621" formatCode="0.000%">
                  <c:v>2.8893172368676293E-2</c:v>
                </c:pt>
                <c:pt idx="622" formatCode="0.000%">
                  <c:v>2.8931333698138773E-2</c:v>
                </c:pt>
                <c:pt idx="623" formatCode="0.000%">
                  <c:v>2.8961660134943668E-2</c:v>
                </c:pt>
                <c:pt idx="624" formatCode="0.000%">
                  <c:v>2.9115524335890035E-2</c:v>
                </c:pt>
                <c:pt idx="625" formatCode="0.000%">
                  <c:v>2.9223123319732078E-2</c:v>
                </c:pt>
                <c:pt idx="626" formatCode="0.000%">
                  <c:v>2.8692066194466327E-2</c:v>
                </c:pt>
                <c:pt idx="627" formatCode="0.000%">
                  <c:v>2.8944395287799317E-2</c:v>
                </c:pt>
                <c:pt idx="628" formatCode="0.000%">
                  <c:v>2.8748361660199943E-2</c:v>
                </c:pt>
                <c:pt idx="629" formatCode="0.000%">
                  <c:v>2.9469710144253793E-2</c:v>
                </c:pt>
                <c:pt idx="630" formatCode="0.000%">
                  <c:v>2.9012468896373142E-2</c:v>
                </c:pt>
                <c:pt idx="631" formatCode="0.000%">
                  <c:v>2.7987176200542883E-2</c:v>
                </c:pt>
                <c:pt idx="632" formatCode="0.000%">
                  <c:v>2.7315536657752632E-2</c:v>
                </c:pt>
                <c:pt idx="633" formatCode="0.000%">
                  <c:v>2.7943053376710259E-2</c:v>
                </c:pt>
                <c:pt idx="634" formatCode="0.000%">
                  <c:v>2.8227084775111298E-2</c:v>
                </c:pt>
                <c:pt idx="635" formatCode="0.000%">
                  <c:v>2.7554681300983486E-2</c:v>
                </c:pt>
                <c:pt idx="636" formatCode="0.000%">
                  <c:v>2.8487571800513978E-2</c:v>
                </c:pt>
                <c:pt idx="637" formatCode="0.000%">
                  <c:v>2.8035735691736945E-2</c:v>
                </c:pt>
                <c:pt idx="638" formatCode="0.000%">
                  <c:v>2.7958408108806041E-2</c:v>
                </c:pt>
                <c:pt idx="639" formatCode="0.000%">
                  <c:v>2.7784119491993168E-2</c:v>
                </c:pt>
                <c:pt idx="640" formatCode="0.000%">
                  <c:v>2.909338217046924E-2</c:v>
                </c:pt>
                <c:pt idx="641" formatCode="0.000%">
                  <c:v>2.8631990677773823E-2</c:v>
                </c:pt>
                <c:pt idx="642" formatCode="0.000%">
                  <c:v>2.895155327416318E-2</c:v>
                </c:pt>
                <c:pt idx="643" formatCode="0.000%">
                  <c:v>2.8780195323130857E-2</c:v>
                </c:pt>
                <c:pt idx="644" formatCode="0.000%">
                  <c:v>2.7840255947062721E-2</c:v>
                </c:pt>
                <c:pt idx="645" formatCode="0.000%">
                  <c:v>2.883288197295358E-2</c:v>
                </c:pt>
                <c:pt idx="646" formatCode="0.000%">
                  <c:v>2.703893524662538E-2</c:v>
                </c:pt>
                <c:pt idx="647" formatCode="0.000%">
                  <c:v>2.7912690046537861E-2</c:v>
                </c:pt>
                <c:pt idx="648" formatCode="0.000%">
                  <c:v>2.863825489688282E-2</c:v>
                </c:pt>
                <c:pt idx="649" formatCode="0.000%">
                  <c:v>2.8859967525734179E-2</c:v>
                </c:pt>
                <c:pt idx="650" formatCode="0.000%">
                  <c:v>2.8374694380627546E-2</c:v>
                </c:pt>
                <c:pt idx="651" formatCode="0.000%">
                  <c:v>2.8415423979687E-2</c:v>
                </c:pt>
                <c:pt idx="652" formatCode="0.000%">
                  <c:v>2.8563516798456576E-2</c:v>
                </c:pt>
                <c:pt idx="653" formatCode="0.000%">
                  <c:v>2.8085741409923305E-2</c:v>
                </c:pt>
                <c:pt idx="654" formatCode="0.000%">
                  <c:v>2.8487995100275963E-2</c:v>
                </c:pt>
                <c:pt idx="655" formatCode="0.000%">
                  <c:v>2.8976626005580548E-2</c:v>
                </c:pt>
                <c:pt idx="656" formatCode="0.000%">
                  <c:v>2.7959338808618034E-2</c:v>
                </c:pt>
                <c:pt idx="657" formatCode="0.000%">
                  <c:v>2.8557401915581603E-2</c:v>
                </c:pt>
                <c:pt idx="658" formatCode="0.000%">
                  <c:v>2.7783886620542299E-2</c:v>
                </c:pt>
                <c:pt idx="659" formatCode="0.000%">
                  <c:v>2.7236044051227447E-2</c:v>
                </c:pt>
                <c:pt idx="660" formatCode="0.000%">
                  <c:v>2.7445561901111637E-2</c:v>
                </c:pt>
                <c:pt idx="661" formatCode="0.000%">
                  <c:v>2.8098722632230087E-2</c:v>
                </c:pt>
                <c:pt idx="662" formatCode="0.000%">
                  <c:v>2.8579744034874743E-2</c:v>
                </c:pt>
                <c:pt idx="663" formatCode="0.000%">
                  <c:v>2.7450428249927109E-2</c:v>
                </c:pt>
                <c:pt idx="664" formatCode="0.000%">
                  <c:v>2.7569904847105933E-2</c:v>
                </c:pt>
                <c:pt idx="665" formatCode="0.000%">
                  <c:v>2.6713471274550805E-2</c:v>
                </c:pt>
                <c:pt idx="666" formatCode="0.000%">
                  <c:v>2.6356054509922726E-2</c:v>
                </c:pt>
                <c:pt idx="667" formatCode="0.000%">
                  <c:v>2.6746972957304386E-2</c:v>
                </c:pt>
                <c:pt idx="668" formatCode="0.000%">
                  <c:v>2.6644714976737781E-2</c:v>
                </c:pt>
                <c:pt idx="669" formatCode="0.000%">
                  <c:v>2.6564114784528491E-2</c:v>
                </c:pt>
                <c:pt idx="670" formatCode="0.000%">
                  <c:v>2.6858148254674551E-2</c:v>
                </c:pt>
                <c:pt idx="671" formatCode="0.000%">
                  <c:v>2.6152607237442119E-2</c:v>
                </c:pt>
                <c:pt idx="672" formatCode="0.000%">
                  <c:v>2.5616046053197762E-2</c:v>
                </c:pt>
                <c:pt idx="673" formatCode="0.000%">
                  <c:v>2.5084856572490054E-2</c:v>
                </c:pt>
                <c:pt idx="674" formatCode="0.000%">
                  <c:v>2.5096065604330944E-2</c:v>
                </c:pt>
                <c:pt idx="675" formatCode="0.000%">
                  <c:v>2.5387387025880136E-2</c:v>
                </c:pt>
                <c:pt idx="676" formatCode="0.000%">
                  <c:v>2.5535925232598046E-2</c:v>
                </c:pt>
                <c:pt idx="677" formatCode="0.000%">
                  <c:v>2.5871158950514447E-2</c:v>
                </c:pt>
                <c:pt idx="678" formatCode="0.000%">
                  <c:v>2.5212477540536685E-2</c:v>
                </c:pt>
                <c:pt idx="679" formatCode="0.000%">
                  <c:v>2.494137534767981E-2</c:v>
                </c:pt>
                <c:pt idx="680" formatCode="0.000%">
                  <c:v>2.4430073957022083E-2</c:v>
                </c:pt>
                <c:pt idx="681" formatCode="0.000%">
                  <c:v>2.4373611067251211E-2</c:v>
                </c:pt>
                <c:pt idx="682" formatCode="0.000%">
                  <c:v>2.4169843510602272E-2</c:v>
                </c:pt>
                <c:pt idx="683" formatCode="0.000%">
                  <c:v>2.3060533732714644E-2</c:v>
                </c:pt>
                <c:pt idx="684" formatCode="0.000%">
                  <c:v>2.4503449485800851E-2</c:v>
                </c:pt>
                <c:pt idx="685" formatCode="0.000%">
                  <c:v>2.5297908202178792E-2</c:v>
                </c:pt>
                <c:pt idx="686" formatCode="0.000%">
                  <c:v>2.5454909070566217E-2</c:v>
                </c:pt>
                <c:pt idx="687" formatCode="0.000%">
                  <c:v>2.5349766028112682E-2</c:v>
                </c:pt>
                <c:pt idx="688" formatCode="0.000%">
                  <c:v>2.5164889426561737E-2</c:v>
                </c:pt>
                <c:pt idx="689" formatCode="0.000%">
                  <c:v>2.5207423404795381E-2</c:v>
                </c:pt>
                <c:pt idx="690" formatCode="0.000%">
                  <c:v>2.379516659074098E-2</c:v>
                </c:pt>
                <c:pt idx="691" formatCode="0.000%">
                  <c:v>2.5219164649697978E-2</c:v>
                </c:pt>
                <c:pt idx="692" formatCode="0.000%">
                  <c:v>2.3697462062207009E-2</c:v>
                </c:pt>
                <c:pt idx="693" formatCode="0.000%">
                  <c:v>2.3544597877267023E-2</c:v>
                </c:pt>
                <c:pt idx="694" formatCode="0.000%">
                  <c:v>2.4610455202303972E-2</c:v>
                </c:pt>
                <c:pt idx="695" formatCode="0.000%">
                  <c:v>2.4577242061825492E-2</c:v>
                </c:pt>
                <c:pt idx="696" formatCode="0.000%">
                  <c:v>2.4416671750604323E-2</c:v>
                </c:pt>
                <c:pt idx="697" formatCode="0.000%">
                  <c:v>2.4667112817325421E-2</c:v>
                </c:pt>
                <c:pt idx="698" formatCode="0.000%">
                  <c:v>2.5066767875610897E-2</c:v>
                </c:pt>
                <c:pt idx="699" formatCode="0.000%">
                  <c:v>2.4732735423526796E-2</c:v>
                </c:pt>
                <c:pt idx="700" formatCode="0.000%">
                  <c:v>2.3324159500791086E-2</c:v>
                </c:pt>
                <c:pt idx="701" formatCode="0.000%">
                  <c:v>2.3421090944043422E-2</c:v>
                </c:pt>
                <c:pt idx="702" formatCode="0.000%">
                  <c:v>2.3640959131689464E-2</c:v>
                </c:pt>
                <c:pt idx="703" formatCode="0.000%">
                  <c:v>2.4518542846023766E-2</c:v>
                </c:pt>
                <c:pt idx="704" formatCode="0.000%">
                  <c:v>2.4122651374376459E-2</c:v>
                </c:pt>
                <c:pt idx="705" formatCode="0.000%">
                  <c:v>2.4395335729204073E-2</c:v>
                </c:pt>
                <c:pt idx="706" formatCode="0.000%">
                  <c:v>2.3780247797211308E-2</c:v>
                </c:pt>
                <c:pt idx="707" formatCode="0.000%">
                  <c:v>2.3812697973488072E-2</c:v>
                </c:pt>
                <c:pt idx="708" formatCode="0.000%">
                  <c:v>2.3188235105905557E-2</c:v>
                </c:pt>
                <c:pt idx="709" formatCode="0.000%">
                  <c:v>2.4238935620941381E-2</c:v>
                </c:pt>
                <c:pt idx="710" formatCode="0.000%">
                  <c:v>2.3793504435552257E-2</c:v>
                </c:pt>
                <c:pt idx="711" formatCode="0.000%">
                  <c:v>2.4378919841078123E-2</c:v>
                </c:pt>
                <c:pt idx="712" formatCode="0.000%">
                  <c:v>2.4062234488824264E-2</c:v>
                </c:pt>
                <c:pt idx="713" formatCode="0.000%">
                  <c:v>2.4858887545842104E-2</c:v>
                </c:pt>
                <c:pt idx="714" formatCode="0.000%">
                  <c:v>2.5054391328232787E-2</c:v>
                </c:pt>
                <c:pt idx="715" formatCode="0.000%">
                  <c:v>2.5945476869616721E-2</c:v>
                </c:pt>
                <c:pt idx="716" formatCode="0.000%">
                  <c:v>2.5124869028272667E-2</c:v>
                </c:pt>
                <c:pt idx="717" formatCode="0.000%">
                  <c:v>2.5659746717292327E-2</c:v>
                </c:pt>
                <c:pt idx="718" formatCode="0.000%">
                  <c:v>2.5026732740067163E-2</c:v>
                </c:pt>
                <c:pt idx="719" formatCode="0.000%">
                  <c:v>2.5982068248280386E-2</c:v>
                </c:pt>
                <c:pt idx="720" formatCode="0.000%">
                  <c:v>2.66767224937066E-2</c:v>
                </c:pt>
                <c:pt idx="721" formatCode="0.000%">
                  <c:v>2.6803497447011177E-2</c:v>
                </c:pt>
                <c:pt idx="722" formatCode="0.000%">
                  <c:v>2.7386404791371451E-2</c:v>
                </c:pt>
                <c:pt idx="723" formatCode="0.000%">
                  <c:v>2.6557345155599658E-2</c:v>
                </c:pt>
                <c:pt idx="724" formatCode="0.000%">
                  <c:v>2.6224984201695934E-2</c:v>
                </c:pt>
                <c:pt idx="725" formatCode="0.000%">
                  <c:v>2.6510952051948533E-2</c:v>
                </c:pt>
                <c:pt idx="726" formatCode="0.000%">
                  <c:v>2.7369775469992849E-2</c:v>
                </c:pt>
                <c:pt idx="727" formatCode="0.000%">
                  <c:v>2.8405430958884197E-2</c:v>
                </c:pt>
                <c:pt idx="728" formatCode="0.000%">
                  <c:v>2.7946614239584132E-2</c:v>
                </c:pt>
                <c:pt idx="729" formatCode="0.000%">
                  <c:v>2.7479372070475828E-2</c:v>
                </c:pt>
                <c:pt idx="730" formatCode="0.000%">
                  <c:v>2.7961570691344868E-2</c:v>
                </c:pt>
                <c:pt idx="731" formatCode="0.000%">
                  <c:v>2.7293921267970409E-2</c:v>
                </c:pt>
                <c:pt idx="732" formatCode="0.000%">
                  <c:v>2.7688985236899145E-2</c:v>
                </c:pt>
                <c:pt idx="733" formatCode="0.000%">
                  <c:v>2.7672941572411264E-2</c:v>
                </c:pt>
                <c:pt idx="734" formatCode="0.000%">
                  <c:v>2.8644332945952606E-2</c:v>
                </c:pt>
                <c:pt idx="735" formatCode="0.000%">
                  <c:v>2.8338796312565258E-2</c:v>
                </c:pt>
                <c:pt idx="736" formatCode="0.000%">
                  <c:v>2.8591277200363942E-2</c:v>
                </c:pt>
                <c:pt idx="737" formatCode="0.000%">
                  <c:v>2.8627574265622298E-2</c:v>
                </c:pt>
                <c:pt idx="738" formatCode="0.000%">
                  <c:v>2.8447258804645242E-2</c:v>
                </c:pt>
                <c:pt idx="739" formatCode="0.000%">
                  <c:v>3.0497919462836649E-2</c:v>
                </c:pt>
                <c:pt idx="740" formatCode="0.000%">
                  <c:v>3.1147264888514405E-2</c:v>
                </c:pt>
                <c:pt idx="741" formatCode="0.000%">
                  <c:v>3.1139182794113349E-2</c:v>
                </c:pt>
                <c:pt idx="742" formatCode="0.000%">
                  <c:v>3.1595094044164031E-2</c:v>
                </c:pt>
                <c:pt idx="743" formatCode="0.000%">
                  <c:v>3.1584487192135129E-2</c:v>
                </c:pt>
                <c:pt idx="744" formatCode="0.000%">
                  <c:v>3.2639396718631239E-2</c:v>
                </c:pt>
                <c:pt idx="745" formatCode="0.000%">
                  <c:v>3.2682060468605161E-2</c:v>
                </c:pt>
                <c:pt idx="746" formatCode="0.000%">
                  <c:v>3.3354168743654482E-2</c:v>
                </c:pt>
                <c:pt idx="747" formatCode="0.000%">
                  <c:v>3.4155069338444283E-2</c:v>
                </c:pt>
                <c:pt idx="748" formatCode="0.000%">
                  <c:v>3.472029552315354E-2</c:v>
                </c:pt>
                <c:pt idx="749" formatCode="0.000%">
                  <c:v>3.7328481982616617E-2</c:v>
                </c:pt>
                <c:pt idx="750" formatCode="0.000%">
                  <c:v>3.6780157550562589E-2</c:v>
                </c:pt>
                <c:pt idx="751" formatCode="0.000%">
                  <c:v>3.6781804734997155E-2</c:v>
                </c:pt>
                <c:pt idx="752" formatCode="0.000%">
                  <c:v>3.6029600932644068E-2</c:v>
                </c:pt>
                <c:pt idx="753" formatCode="0.000%">
                  <c:v>3.5602697697271521E-2</c:v>
                </c:pt>
                <c:pt idx="754" formatCode="0.000%">
                  <c:v>3.3883202312544734E-2</c:v>
                </c:pt>
                <c:pt idx="755" formatCode="0.000%">
                  <c:v>3.3271304159410681E-2</c:v>
                </c:pt>
                <c:pt idx="756" formatCode="0.000%">
                  <c:v>3.3660045234097061E-2</c:v>
                </c:pt>
                <c:pt idx="757" formatCode="0.000%">
                  <c:v>3.3335835251578662E-2</c:v>
                </c:pt>
                <c:pt idx="758" formatCode="0.000%">
                  <c:v>3.3747000968822938E-2</c:v>
                </c:pt>
                <c:pt idx="759" formatCode="0.000%">
                  <c:v>3.5631941519442968E-2</c:v>
                </c:pt>
                <c:pt idx="760" formatCode="0.000%">
                  <c:v>3.4614549303860494E-2</c:v>
                </c:pt>
                <c:pt idx="761" formatCode="0.000%">
                  <c:v>3.5540438920442952E-2</c:v>
                </c:pt>
                <c:pt idx="762" formatCode="0.000%">
                  <c:v>3.6108757817103189E-2</c:v>
                </c:pt>
                <c:pt idx="763" formatCode="0.000%">
                  <c:v>3.4679936295809476E-2</c:v>
                </c:pt>
                <c:pt idx="764" formatCode="0.000%">
                  <c:v>3.594319071919317E-2</c:v>
                </c:pt>
                <c:pt idx="765" formatCode="0.000%">
                  <c:v>3.5295827941546808E-2</c:v>
                </c:pt>
                <c:pt idx="766" formatCode="0.000%">
                  <c:v>3.5060552225604981E-2</c:v>
                </c:pt>
                <c:pt idx="767" formatCode="0.000%">
                  <c:v>3.4579558252913256E-2</c:v>
                </c:pt>
                <c:pt idx="768" formatCode="0.000%">
                  <c:v>3.3751548343156558E-2</c:v>
                </c:pt>
                <c:pt idx="769" formatCode="0.000%">
                  <c:v>3.3744469451392457E-2</c:v>
                </c:pt>
                <c:pt idx="770" formatCode="0.000%">
                  <c:v>3.4285823323456324E-2</c:v>
                </c:pt>
                <c:pt idx="771" formatCode="0.000%">
                  <c:v>3.4317538263776301E-2</c:v>
                </c:pt>
                <c:pt idx="772" formatCode="0.000%">
                  <c:v>3.4389093028121438E-2</c:v>
                </c:pt>
                <c:pt idx="773" formatCode="0.000%">
                  <c:v>3.5244732968273317E-2</c:v>
                </c:pt>
                <c:pt idx="774" formatCode="0.000%">
                  <c:v>3.5422075845195085E-2</c:v>
                </c:pt>
                <c:pt idx="775" formatCode="0.000%">
                  <c:v>3.5293922291671491E-2</c:v>
                </c:pt>
                <c:pt idx="776" formatCode="0.000%">
                  <c:v>3.5210507954517793E-2</c:v>
                </c:pt>
                <c:pt idx="777" formatCode="0.000%">
                  <c:v>3.5210507954517793E-2</c:v>
                </c:pt>
                <c:pt idx="778" formatCode="0.000%">
                  <c:v>3.4106421577247449E-2</c:v>
                </c:pt>
                <c:pt idx="779" formatCode="0.000%">
                  <c:v>3.4093377239423461E-2</c:v>
                </c:pt>
                <c:pt idx="780" formatCode="0.000%">
                  <c:v>3.4803111991139231E-2</c:v>
                </c:pt>
                <c:pt idx="781" formatCode="0.000%">
                  <c:v>3.4746723991906765E-2</c:v>
                </c:pt>
                <c:pt idx="782" formatCode="0.000%">
                  <c:v>3.5132134346098493E-2</c:v>
                </c:pt>
                <c:pt idx="783" formatCode="0.000%">
                  <c:v>3.4025015293137714E-2</c:v>
                </c:pt>
                <c:pt idx="784" formatCode="0.000%">
                  <c:v>3.408972417207818E-2</c:v>
                </c:pt>
                <c:pt idx="785" formatCode="0.000%">
                  <c:v>3.4599819283790585E-2</c:v>
                </c:pt>
                <c:pt idx="786" formatCode="0.000%">
                  <c:v>3.4909992471154699E-2</c:v>
                </c:pt>
                <c:pt idx="787" formatCode="0.000%">
                  <c:v>3.4815708514416864E-2</c:v>
                </c:pt>
                <c:pt idx="788" formatCode="0.000%">
                  <c:v>3.5125564154533599E-2</c:v>
                </c:pt>
                <c:pt idx="789" formatCode="0.000%">
                  <c:v>3.4904752385297139E-2</c:v>
                </c:pt>
                <c:pt idx="790" formatCode="0.000%">
                  <c:v>3.5462692959160852E-2</c:v>
                </c:pt>
                <c:pt idx="791" formatCode="0.000%">
                  <c:v>3.6452167096541845E-2</c:v>
                </c:pt>
                <c:pt idx="792" formatCode="0.000%">
                  <c:v>3.6441259951220453E-2</c:v>
                </c:pt>
                <c:pt idx="793" formatCode="0.000%">
                  <c:v>3.4621015421258609E-2</c:v>
                </c:pt>
                <c:pt idx="794" formatCode="0.000%">
                  <c:v>3.5651586450825598E-2</c:v>
                </c:pt>
                <c:pt idx="795" formatCode="0.000%">
                  <c:v>3.7016279543787632E-2</c:v>
                </c:pt>
                <c:pt idx="796" formatCode="0.000%">
                  <c:v>3.5349548310830294E-2</c:v>
                </c:pt>
                <c:pt idx="797" formatCode="0.000%">
                  <c:v>3.390118730197083E-2</c:v>
                </c:pt>
                <c:pt idx="798" formatCode="0.000%">
                  <c:v>3.5303475088103026E-2</c:v>
                </c:pt>
                <c:pt idx="799" formatCode="0.000%">
                  <c:v>3.5609958689956027E-2</c:v>
                </c:pt>
                <c:pt idx="800" formatCode="0.000%">
                  <c:v>3.4104933432054799E-2</c:v>
                </c:pt>
                <c:pt idx="801" formatCode="0.000%">
                  <c:v>3.5255418318460269E-2</c:v>
                </c:pt>
                <c:pt idx="802" formatCode="0.000%">
                  <c:v>3.5170923833805427E-2</c:v>
                </c:pt>
                <c:pt idx="803" formatCode="0.000%">
                  <c:v>3.5212962654772723E-2</c:v>
                </c:pt>
                <c:pt idx="804" formatCode="0.000%">
                  <c:v>3.474429013486359E-2</c:v>
                </c:pt>
                <c:pt idx="805" formatCode="0.000%">
                  <c:v>3.4091965133413074E-2</c:v>
                </c:pt>
                <c:pt idx="806" formatCode="0.000%">
                  <c:v>3.4318527585326615E-2</c:v>
                </c:pt>
                <c:pt idx="807" formatCode="0.000%">
                  <c:v>3.1647714521492801E-2</c:v>
                </c:pt>
                <c:pt idx="808" formatCode="0.000%">
                  <c:v>3.1771587413025257E-2</c:v>
                </c:pt>
                <c:pt idx="809" formatCode="0.000%">
                  <c:v>3.176676395272314E-2</c:v>
                </c:pt>
                <c:pt idx="810" formatCode="0.000%">
                  <c:v>3.1357967009141202E-2</c:v>
                </c:pt>
                <c:pt idx="811" formatCode="0.000%">
                  <c:v>2.965795345790765E-2</c:v>
                </c:pt>
                <c:pt idx="812" formatCode="0.000%">
                  <c:v>2.9782142725867936E-2</c:v>
                </c:pt>
                <c:pt idx="813" formatCode="0.000%">
                  <c:v>3.0403468652549809E-2</c:v>
                </c:pt>
                <c:pt idx="814" formatCode="0.000%">
                  <c:v>3.2036982958540856E-2</c:v>
                </c:pt>
                <c:pt idx="815" formatCode="0.000%">
                  <c:v>3.1890182389422976E-2</c:v>
                </c:pt>
                <c:pt idx="816" formatCode="0.000%">
                  <c:v>3.1804580269893926E-2</c:v>
                </c:pt>
                <c:pt idx="817" formatCode="0.000%">
                  <c:v>3.1739287965584999E-2</c:v>
                </c:pt>
                <c:pt idx="818" formatCode="0.000%">
                  <c:v>3.2379992788661667E-2</c:v>
                </c:pt>
                <c:pt idx="819" formatCode="0.000%">
                  <c:v>3.2996590077070551E-2</c:v>
                </c:pt>
                <c:pt idx="820" formatCode="0.000%">
                  <c:v>3.2415650066133499E-2</c:v>
                </c:pt>
                <c:pt idx="821" formatCode="0.000%">
                  <c:v>3.2685247348244108E-2</c:v>
                </c:pt>
                <c:pt idx="822" formatCode="0.000%">
                  <c:v>3.3001752584894899E-2</c:v>
                </c:pt>
                <c:pt idx="823" formatCode="0.000%">
                  <c:v>3.38336982779723E-2</c:v>
                </c:pt>
                <c:pt idx="824" formatCode="0.000%">
                  <c:v>3.38336982779723E-2</c:v>
                </c:pt>
                <c:pt idx="825" formatCode="0.000%">
                  <c:v>3.3681214897166994E-2</c:v>
                </c:pt>
                <c:pt idx="826" formatCode="0.000%">
                  <c:v>3.5085505170829041E-2</c:v>
                </c:pt>
                <c:pt idx="827" formatCode="0.000%">
                  <c:v>3.6611792814431922E-2</c:v>
                </c:pt>
                <c:pt idx="828" formatCode="0.000%">
                  <c:v>3.6795591001454478E-2</c:v>
                </c:pt>
                <c:pt idx="829" formatCode="0.000%">
                  <c:v>3.7363838658839833E-2</c:v>
                </c:pt>
                <c:pt idx="830" formatCode="0.000%">
                  <c:v>3.8594734749296845E-2</c:v>
                </c:pt>
                <c:pt idx="831" formatCode="0.000%">
                  <c:v>3.7193889917909388E-2</c:v>
                </c:pt>
                <c:pt idx="832" formatCode="0.000%">
                  <c:v>3.6709023051117555E-2</c:v>
                </c:pt>
                <c:pt idx="833" formatCode="0.000%">
                  <c:v>3.6125061407711337E-2</c:v>
                </c:pt>
                <c:pt idx="834" formatCode="0.000%">
                  <c:v>3.4379123492976192E-2</c:v>
                </c:pt>
                <c:pt idx="835" formatCode="0.000%">
                  <c:v>3.5164223993820576E-2</c:v>
                </c:pt>
                <c:pt idx="836" formatCode="0.000%">
                  <c:v>3.5484839628526881E-2</c:v>
                </c:pt>
                <c:pt idx="837" formatCode="0.000%">
                  <c:v>3.5253920034895227E-2</c:v>
                </c:pt>
                <c:pt idx="838" formatCode="0.000%">
                  <c:v>3.4883953761781203E-2</c:v>
                </c:pt>
                <c:pt idx="839" formatCode="0.000%">
                  <c:v>3.4785624184327041E-2</c:v>
                </c:pt>
                <c:pt idx="840" formatCode="0.000%">
                  <c:v>3.5061277390945465E-2</c:v>
                </c:pt>
                <c:pt idx="841" formatCode="0.000%">
                  <c:v>3.5492721198207247E-2</c:v>
                </c:pt>
                <c:pt idx="842" formatCode="0.000%">
                  <c:v>3.5540185572274112E-2</c:v>
                </c:pt>
                <c:pt idx="843" formatCode="0.000%">
                  <c:v>3.5580760566521707E-2</c:v>
                </c:pt>
                <c:pt idx="844" formatCode="0.000%">
                  <c:v>3.4980755244998066E-2</c:v>
                </c:pt>
                <c:pt idx="845" formatCode="0.000%">
                  <c:v>3.5566020184945632E-2</c:v>
                </c:pt>
                <c:pt idx="846" formatCode="0.000%">
                  <c:v>3.4850967453538446E-2</c:v>
                </c:pt>
                <c:pt idx="847" formatCode="0.000%">
                  <c:v>3.4588533541257814E-2</c:v>
                </c:pt>
                <c:pt idx="848" formatCode="0.000%">
                  <c:v>3.42083631904588E-2</c:v>
                </c:pt>
                <c:pt idx="849" formatCode="0.000%">
                  <c:v>3.4251563708957745E-2</c:v>
                </c:pt>
                <c:pt idx="850" formatCode="0.000%">
                  <c:v>3.4248417615301341E-2</c:v>
                </c:pt>
                <c:pt idx="851" formatCode="0.000%">
                  <c:v>3.4564508958540768E-2</c:v>
                </c:pt>
                <c:pt idx="852" formatCode="0.000%">
                  <c:v>3.483571266253422E-2</c:v>
                </c:pt>
                <c:pt idx="853" formatCode="0.000%">
                  <c:v>3.3792116332271388E-2</c:v>
                </c:pt>
                <c:pt idx="854" formatCode="0.000%">
                  <c:v>3.3830391872450967E-2</c:v>
                </c:pt>
                <c:pt idx="855" formatCode="0.000%">
                  <c:v>3.341999126498723E-2</c:v>
                </c:pt>
                <c:pt idx="856" formatCode="0.000%">
                  <c:v>3.3647569873924622E-2</c:v>
                </c:pt>
                <c:pt idx="857" formatCode="0.000%">
                  <c:v>3.403509105245351E-2</c:v>
                </c:pt>
                <c:pt idx="858" formatCode="0.000%">
                  <c:v>3.42133960672939E-2</c:v>
                </c:pt>
                <c:pt idx="859" formatCode="0.000%">
                  <c:v>3.3985395702255554E-2</c:v>
                </c:pt>
                <c:pt idx="860" formatCode="0.000%">
                  <c:v>3.4026726604958736E-2</c:v>
                </c:pt>
                <c:pt idx="861" formatCode="0.000%">
                  <c:v>3.5080167901513477E-2</c:v>
                </c:pt>
                <c:pt idx="862" formatCode="0.000%">
                  <c:v>3.5156155427257169E-2</c:v>
                </c:pt>
                <c:pt idx="863" formatCode="0.000%">
                  <c:v>3.5572400197839298E-2</c:v>
                </c:pt>
                <c:pt idx="864" formatCode="0.000%">
                  <c:v>3.4672692511334931E-2</c:v>
                </c:pt>
                <c:pt idx="865" formatCode="0.000%">
                  <c:v>3.5337018510771326E-2</c:v>
                </c:pt>
                <c:pt idx="866" formatCode="0.000%">
                  <c:v>3.4888618696950861E-2</c:v>
                </c:pt>
                <c:pt idx="867" formatCode="0.000%">
                  <c:v>3.5145808648175694E-2</c:v>
                </c:pt>
                <c:pt idx="868" formatCode="0.000%">
                  <c:v>3.5051304990587916E-2</c:v>
                </c:pt>
                <c:pt idx="869" formatCode="0.000%">
                  <c:v>3.5976571392229449E-2</c:v>
                </c:pt>
                <c:pt idx="870" formatCode="0.000%">
                  <c:v>3.4821062617587099E-2</c:v>
                </c:pt>
                <c:pt idx="871" formatCode="0.000%">
                  <c:v>3.5008094820760366E-2</c:v>
                </c:pt>
                <c:pt idx="872" formatCode="0.000%">
                  <c:v>3.5054303733548398E-2</c:v>
                </c:pt>
                <c:pt idx="873" formatCode="0.000%">
                  <c:v>3.5094213693378583E-2</c:v>
                </c:pt>
                <c:pt idx="874" formatCode="0.000%">
                  <c:v>3.5022693036482123E-2</c:v>
                </c:pt>
                <c:pt idx="875" formatCode="0.000%">
                  <c:v>3.4693133096327947E-2</c:v>
                </c:pt>
                <c:pt idx="876" formatCode="0.000%">
                  <c:v>3.4445528684517189E-2</c:v>
                </c:pt>
                <c:pt idx="877" formatCode="0.000%">
                  <c:v>3.387967927923885E-2</c:v>
                </c:pt>
                <c:pt idx="878" formatCode="0.000%">
                  <c:v>3.3295128208602795E-2</c:v>
                </c:pt>
                <c:pt idx="879" formatCode="0.000%">
                  <c:v>3.3426546344199518E-2</c:v>
                </c:pt>
                <c:pt idx="880" formatCode="0.000%">
                  <c:v>3.3155671072518857E-2</c:v>
                </c:pt>
                <c:pt idx="881" formatCode="0.000%">
                  <c:v>3.4227093960487988E-2</c:v>
                </c:pt>
                <c:pt idx="882" formatCode="0.000%">
                  <c:v>3.3667321365033642E-2</c:v>
                </c:pt>
                <c:pt idx="883" formatCode="0.000%">
                  <c:v>3.3537801934668821E-2</c:v>
                </c:pt>
                <c:pt idx="884" formatCode="0.000%">
                  <c:v>3.3762121190550123E-2</c:v>
                </c:pt>
                <c:pt idx="885" formatCode="0.000%">
                  <c:v>3.348439926792942E-2</c:v>
                </c:pt>
                <c:pt idx="886" formatCode="0.000%">
                  <c:v>3.3730497131340798E-2</c:v>
                </c:pt>
                <c:pt idx="887" formatCode="0.000%">
                  <c:v>3.4200715266802115E-2</c:v>
                </c:pt>
                <c:pt idx="888" formatCode="0.000%">
                  <c:v>3.4342231527984671E-2</c:v>
                </c:pt>
                <c:pt idx="889" formatCode="0.000%">
                  <c:v>3.45047383013816E-2</c:v>
                </c:pt>
                <c:pt idx="890" formatCode="0.000%">
                  <c:v>3.4289094639890175E-2</c:v>
                </c:pt>
                <c:pt idx="891" formatCode="0.000%">
                  <c:v>3.4909370903943866E-2</c:v>
                </c:pt>
                <c:pt idx="892" formatCode="0.000%">
                  <c:v>3.4953960626759456E-2</c:v>
                </c:pt>
                <c:pt idx="893" formatCode="0.000%">
                  <c:v>3.509338043462637E-2</c:v>
                </c:pt>
                <c:pt idx="894" formatCode="0.000%">
                  <c:v>3.5954009057466915E-2</c:v>
                </c:pt>
                <c:pt idx="895" formatCode="0.000%">
                  <c:v>3.6278475069469851E-2</c:v>
                </c:pt>
                <c:pt idx="896" formatCode="0.000%">
                  <c:v>3.5784213753242332E-2</c:v>
                </c:pt>
                <c:pt idx="897" formatCode="0.000%">
                  <c:v>3.6617252182649281E-2</c:v>
                </c:pt>
                <c:pt idx="898" formatCode="0.000%">
                  <c:v>3.5823589945711436E-2</c:v>
                </c:pt>
                <c:pt idx="899" formatCode="0.000%">
                  <c:v>3.6168523363746617E-2</c:v>
                </c:pt>
                <c:pt idx="900" formatCode="0.000%">
                  <c:v>3.5916153323478292E-2</c:v>
                </c:pt>
                <c:pt idx="901" formatCode="0.000%">
                  <c:v>3.5952936488309425E-2</c:v>
                </c:pt>
                <c:pt idx="902" formatCode="0.000%">
                  <c:v>3.7584279622867117E-2</c:v>
                </c:pt>
                <c:pt idx="903" formatCode="0.000%">
                  <c:v>3.6832320942286723E-2</c:v>
                </c:pt>
                <c:pt idx="904" formatCode="0.000%">
                  <c:v>3.643135461142729E-2</c:v>
                </c:pt>
                <c:pt idx="905" formatCode="0.000%">
                  <c:v>3.8014635762859017E-2</c:v>
                </c:pt>
                <c:pt idx="906" formatCode="0.000%">
                  <c:v>3.7951335495957736E-2</c:v>
                </c:pt>
                <c:pt idx="907" formatCode="0.000%">
                  <c:v>3.800307862051696E-2</c:v>
                </c:pt>
                <c:pt idx="908" formatCode="0.000%">
                  <c:v>3.8704546544379811E-2</c:v>
                </c:pt>
                <c:pt idx="909" formatCode="0.000%">
                  <c:v>3.8628910457311511E-2</c:v>
                </c:pt>
                <c:pt idx="910" formatCode="0.000%">
                  <c:v>3.9512411944822898E-2</c:v>
                </c:pt>
                <c:pt idx="911" formatCode="0.000%">
                  <c:v>3.9140497649292165E-2</c:v>
                </c:pt>
                <c:pt idx="912" formatCode="0.000%">
                  <c:v>3.9044830281746094E-2</c:v>
                </c:pt>
                <c:pt idx="913" formatCode="0.000%">
                  <c:v>3.8593627961534524E-2</c:v>
                </c:pt>
                <c:pt idx="914" formatCode="0.000%">
                  <c:v>3.8331658631452561E-2</c:v>
                </c:pt>
                <c:pt idx="915" formatCode="0.000%">
                  <c:v>3.8516842729417515E-2</c:v>
                </c:pt>
                <c:pt idx="916" formatCode="0.000%">
                  <c:v>3.6946226044937837E-2</c:v>
                </c:pt>
                <c:pt idx="917" formatCode="0.000%">
                  <c:v>3.6997920160126777E-2</c:v>
                </c:pt>
                <c:pt idx="918" formatCode="0.000%">
                  <c:v>3.6997920160126777E-2</c:v>
                </c:pt>
                <c:pt idx="919" formatCode="0.000%">
                  <c:v>3.6535505478740654E-2</c:v>
                </c:pt>
                <c:pt idx="920" formatCode="0.000%">
                  <c:v>3.5920306580385322E-2</c:v>
                </c:pt>
                <c:pt idx="921" formatCode="0.000%">
                  <c:v>3.5830331764468405E-2</c:v>
                </c:pt>
                <c:pt idx="922" formatCode="0.000%">
                  <c:v>3.7420925384712124E-2</c:v>
                </c:pt>
                <c:pt idx="923" formatCode="0.000%">
                  <c:v>3.6197559814735623E-2</c:v>
                </c:pt>
                <c:pt idx="924" formatCode="0.000%">
                  <c:v>3.6965800912695281E-2</c:v>
                </c:pt>
                <c:pt idx="925" formatCode="0.000%">
                  <c:v>3.6529898350047274E-2</c:v>
                </c:pt>
                <c:pt idx="926" formatCode="0.000%">
                  <c:v>3.6909905531343087E-2</c:v>
                </c:pt>
                <c:pt idx="927" formatCode="0.000%">
                  <c:v>3.7504772848057033E-2</c:v>
                </c:pt>
                <c:pt idx="928" formatCode="0.000%">
                  <c:v>3.7331467382848177E-2</c:v>
                </c:pt>
                <c:pt idx="929" formatCode="0.000%">
                  <c:v>3.7165319808200196E-2</c:v>
                </c:pt>
                <c:pt idx="930" formatCode="0.000%">
                  <c:v>3.910824102367199E-2</c:v>
                </c:pt>
                <c:pt idx="931" formatCode="0.000%">
                  <c:v>3.892428157815301E-2</c:v>
                </c:pt>
                <c:pt idx="932" formatCode="0.000%">
                  <c:v>3.8147211118815152E-2</c:v>
                </c:pt>
                <c:pt idx="933" formatCode="0.000%">
                  <c:v>3.8199562168787858E-2</c:v>
                </c:pt>
                <c:pt idx="934" formatCode="0.000%">
                  <c:v>3.8862201997916755E-2</c:v>
                </c:pt>
                <c:pt idx="935" formatCode="0.000%">
                  <c:v>3.9549935006551899E-2</c:v>
                </c:pt>
                <c:pt idx="936" formatCode="0.000%">
                  <c:v>4.1837173617533287E-2</c:v>
                </c:pt>
                <c:pt idx="937" formatCode="0.000%">
                  <c:v>4.2519221238900222E-2</c:v>
                </c:pt>
                <c:pt idx="938" formatCode="0.000%">
                  <c:v>4.0272897448979675E-2</c:v>
                </c:pt>
                <c:pt idx="939" formatCode="0.000%">
                  <c:v>3.9666823795515116E-2</c:v>
                </c:pt>
                <c:pt idx="940" formatCode="0.000%">
                  <c:v>3.9270155557559965E-2</c:v>
                </c:pt>
                <c:pt idx="941" formatCode="0.000%">
                  <c:v>3.7438193847013294E-2</c:v>
                </c:pt>
                <c:pt idx="942" formatCode="0.000%">
                  <c:v>3.7269533434359875E-2</c:v>
                </c:pt>
                <c:pt idx="943" formatCode="0.000%">
                  <c:v>3.7631135743711984E-2</c:v>
                </c:pt>
                <c:pt idx="944" formatCode="0.000%">
                  <c:v>3.7908039480046139E-2</c:v>
                </c:pt>
                <c:pt idx="945" formatCode="0.000%">
                  <c:v>3.8238673354322093E-2</c:v>
                </c:pt>
                <c:pt idx="946" formatCode="0.000%">
                  <c:v>3.7391355433892097E-2</c:v>
                </c:pt>
                <c:pt idx="947" formatCode="0.000%">
                  <c:v>3.6143879204401111E-2</c:v>
                </c:pt>
                <c:pt idx="948" formatCode="0.000%">
                  <c:v>3.5728936023530063E-2</c:v>
                </c:pt>
                <c:pt idx="949" formatCode="0.000%">
                  <c:v>3.4855279220822516E-2</c:v>
                </c:pt>
                <c:pt idx="950" formatCode="0.000%">
                  <c:v>3.5361195409212245E-2</c:v>
                </c:pt>
                <c:pt idx="951" formatCode="0.000%">
                  <c:v>3.5252050824863566E-2</c:v>
                </c:pt>
                <c:pt idx="952" formatCode="0.000%">
                  <c:v>3.601003434569805E-2</c:v>
                </c:pt>
                <c:pt idx="953" formatCode="0.000%">
                  <c:v>3.5470602619230532E-2</c:v>
                </c:pt>
                <c:pt idx="954" formatCode="0.000%">
                  <c:v>3.6410990086731904E-2</c:v>
                </c:pt>
                <c:pt idx="955" formatCode="0.000%">
                  <c:v>3.9571070088375633E-2</c:v>
                </c:pt>
                <c:pt idx="956" formatCode="0.000%">
                  <c:v>3.93102852131266E-2</c:v>
                </c:pt>
                <c:pt idx="957" formatCode="0.000%">
                  <c:v>3.9465266727431621E-2</c:v>
                </c:pt>
                <c:pt idx="958" formatCode="0.000%">
                  <c:v>3.9835405875301259E-2</c:v>
                </c:pt>
                <c:pt idx="959" formatCode="0.000%">
                  <c:v>3.9097087883188428E-2</c:v>
                </c:pt>
                <c:pt idx="960" formatCode="0.000%">
                  <c:v>3.9714098129498832E-2</c:v>
                </c:pt>
                <c:pt idx="961" formatCode="0.000%">
                  <c:v>3.916772689574452E-2</c:v>
                </c:pt>
                <c:pt idx="962" formatCode="0.000%">
                  <c:v>3.9579922857402597E-2</c:v>
                </c:pt>
                <c:pt idx="963" formatCode="0.000%">
                  <c:v>3.9918355863103751E-2</c:v>
                </c:pt>
                <c:pt idx="964" formatCode="0.000%">
                  <c:v>4.026023270227793E-2</c:v>
                </c:pt>
                <c:pt idx="965" formatCode="0.000%">
                  <c:v>4.1327901340682621E-2</c:v>
                </c:pt>
                <c:pt idx="966" formatCode="0.000%">
                  <c:v>3.887814679334177E-2</c:v>
                </c:pt>
                <c:pt idx="967" formatCode="0.000%">
                  <c:v>4.0001557371771586E-2</c:v>
                </c:pt>
                <c:pt idx="968" formatCode="0.000%">
                  <c:v>3.9930954003799563E-2</c:v>
                </c:pt>
                <c:pt idx="969" formatCode="0.000%">
                  <c:v>3.9826830567517048E-2</c:v>
                </c:pt>
                <c:pt idx="970" formatCode="0.000%">
                  <c:v>3.971899205817956E-2</c:v>
                </c:pt>
                <c:pt idx="971" formatCode="0.000%">
                  <c:v>4.071814200113609E-2</c:v>
                </c:pt>
                <c:pt idx="972" formatCode="0.000%">
                  <c:v>4.0399465450452095E-2</c:v>
                </c:pt>
                <c:pt idx="973" formatCode="0.000%">
                  <c:v>4.02843285489599E-2</c:v>
                </c:pt>
                <c:pt idx="974" formatCode="0.000%">
                  <c:v>4.241520178564144E-2</c:v>
                </c:pt>
                <c:pt idx="975" formatCode="0.000%">
                  <c:v>5.4107130539696818E-2</c:v>
                </c:pt>
                <c:pt idx="976" formatCode="0.000%">
                  <c:v>4.8372489077226591E-2</c:v>
                </c:pt>
                <c:pt idx="977" formatCode="0.000%">
                  <c:v>4.6744552042783834E-2</c:v>
                </c:pt>
                <c:pt idx="978" formatCode="0.000%">
                  <c:v>4.4196832975493677E-2</c:v>
                </c:pt>
                <c:pt idx="979" formatCode="0.000%">
                  <c:v>4.4584812514828605E-2</c:v>
                </c:pt>
                <c:pt idx="980" formatCode="0.000%">
                  <c:v>4.479318936618825E-2</c:v>
                </c:pt>
                <c:pt idx="981" formatCode="0.000%">
                  <c:v>4.5960240168846027E-2</c:v>
                </c:pt>
                <c:pt idx="982" formatCode="0.000%">
                  <c:v>4.7097927897024536E-2</c:v>
                </c:pt>
                <c:pt idx="983" formatCode="0.000%">
                  <c:v>4.6358997265056628E-2</c:v>
                </c:pt>
                <c:pt idx="984" formatCode="0.000%">
                  <c:v>4.7726461368692033E-2</c:v>
                </c:pt>
                <c:pt idx="985" formatCode="0.000%">
                  <c:v>4.9492156892252677E-2</c:v>
                </c:pt>
                <c:pt idx="986" formatCode="0.000%">
                  <c:v>4.6822926169797718E-2</c:v>
                </c:pt>
                <c:pt idx="987" formatCode="0.000%">
                  <c:v>4.4094491848790704E-2</c:v>
                </c:pt>
                <c:pt idx="988" formatCode="0.000%">
                  <c:v>4.4264001798962296E-2</c:v>
                </c:pt>
                <c:pt idx="989" formatCode="0.000%">
                  <c:v>4.3335694414808515E-2</c:v>
                </c:pt>
                <c:pt idx="990" formatCode="0.000%">
                  <c:v>4.4385742813181972E-2</c:v>
                </c:pt>
                <c:pt idx="991" formatCode="0.000%">
                  <c:v>4.4593940596597131E-2</c:v>
                </c:pt>
                <c:pt idx="992" formatCode="0.000%">
                  <c:v>4.4281470646026236E-2</c:v>
                </c:pt>
                <c:pt idx="993" formatCode="0.000%">
                  <c:v>4.5338208800914673E-2</c:v>
                </c:pt>
                <c:pt idx="994" formatCode="0.000%">
                  <c:v>4.4059326400376117E-2</c:v>
                </c:pt>
                <c:pt idx="995" formatCode="0.000%">
                  <c:v>4.4838826574239148E-2</c:v>
                </c:pt>
                <c:pt idx="996" formatCode="0.000%">
                  <c:v>4.6188977429364342E-2</c:v>
                </c:pt>
                <c:pt idx="997" formatCode="0.000%">
                  <c:v>4.5830924690475547E-2</c:v>
                </c:pt>
                <c:pt idx="998" formatCode="0.000%">
                  <c:v>4.6983105684922241E-2</c:v>
                </c:pt>
                <c:pt idx="999" formatCode="0.000%">
                  <c:v>4.7251553287552484E-2</c:v>
                </c:pt>
                <c:pt idx="1000" formatCode="0.000%">
                  <c:v>4.7295053459492441E-2</c:v>
                </c:pt>
                <c:pt idx="1001" formatCode="0.000%">
                  <c:v>4.7551971716718898E-2</c:v>
                </c:pt>
                <c:pt idx="1002" formatCode="0.000%">
                  <c:v>4.5915943430648989E-2</c:v>
                </c:pt>
                <c:pt idx="1003" formatCode="0.000%">
                  <c:v>4.7713643759302093E-2</c:v>
                </c:pt>
                <c:pt idx="1004" formatCode="0.000%">
                  <c:v>4.6229590046063203E-2</c:v>
                </c:pt>
                <c:pt idx="1005" formatCode="0.000%">
                  <c:v>4.5319091056616349E-2</c:v>
                </c:pt>
                <c:pt idx="1006" formatCode="0.000%">
                  <c:v>4.5360003218933034E-2</c:v>
                </c:pt>
                <c:pt idx="1007" formatCode="0.000%">
                  <c:v>4.5539364120775437E-2</c:v>
                </c:pt>
                <c:pt idx="1008" formatCode="0.000%">
                  <c:v>4.6271077181458176E-2</c:v>
                </c:pt>
                <c:pt idx="1009" formatCode="0.000%">
                  <c:v>4.7026972450666733E-2</c:v>
                </c:pt>
                <c:pt idx="1010" formatCode="0.000%">
                  <c:v>4.6406596498890763E-2</c:v>
                </c:pt>
                <c:pt idx="1011" formatCode="0.000%">
                  <c:v>4.5837867865477264E-2</c:v>
                </c:pt>
                <c:pt idx="1012" formatCode="0.000%">
                  <c:v>4.5524499384628776E-2</c:v>
                </c:pt>
                <c:pt idx="1013" formatCode="0.000%">
                  <c:v>4.6249446428363636E-2</c:v>
                </c:pt>
                <c:pt idx="1014" formatCode="0.000%">
                  <c:v>4.4616376907087099E-2</c:v>
                </c:pt>
                <c:pt idx="1015" formatCode="0.000%">
                  <c:v>4.5152388587682252E-2</c:v>
                </c:pt>
                <c:pt idx="1016" formatCode="0.000%">
                  <c:v>4.4747771457093216E-2</c:v>
                </c:pt>
                <c:pt idx="1017" formatCode="0.000%">
                  <c:v>4.4965359604460062E-2</c:v>
                </c:pt>
                <c:pt idx="1018" formatCode="0.000%">
                  <c:v>4.5058985442536302E-2</c:v>
                </c:pt>
                <c:pt idx="1019" formatCode="0.000%">
                  <c:v>4.4532713933796972E-2</c:v>
                </c:pt>
                <c:pt idx="1020" formatCode="0.000%">
                  <c:v>4.4699652585978251E-2</c:v>
                </c:pt>
                <c:pt idx="1021" formatCode="0.000%">
                  <c:v>4.4750121763183312E-2</c:v>
                </c:pt>
                <c:pt idx="1022" formatCode="0.000%">
                  <c:v>4.4279810283081436E-2</c:v>
                </c:pt>
                <c:pt idx="1023" formatCode="0.000%">
                  <c:v>4.367196560981506E-2</c:v>
                </c:pt>
                <c:pt idx="1024" formatCode="0.000%">
                  <c:v>4.6797000931695747E-2</c:v>
                </c:pt>
                <c:pt idx="1025" formatCode="0.000%">
                  <c:v>4.5621169747588688E-2</c:v>
                </c:pt>
                <c:pt idx="1026" formatCode="0.000%">
                  <c:v>4.4399400144746512E-2</c:v>
                </c:pt>
                <c:pt idx="1027" formatCode="0.000%">
                  <c:v>4.2879030068584428E-2</c:v>
                </c:pt>
                <c:pt idx="1028" formatCode="0.000%">
                  <c:v>4.1766036181191138E-2</c:v>
                </c:pt>
                <c:pt idx="1029" formatCode="0.000%">
                  <c:v>4.1822566198134924E-2</c:v>
                </c:pt>
                <c:pt idx="1030" formatCode="0.000%">
                  <c:v>4.222894472548467E-2</c:v>
                </c:pt>
                <c:pt idx="1031" formatCode="0.000%">
                  <c:v>4.1949163523248158E-2</c:v>
                </c:pt>
                <c:pt idx="1032" formatCode="0.000%">
                  <c:v>4.3821435941691467E-2</c:v>
                </c:pt>
                <c:pt idx="1033" formatCode="0.000%">
                  <c:v>4.2448855784746886E-2</c:v>
                </c:pt>
                <c:pt idx="1034" formatCode="0.000%">
                  <c:v>4.2815542275080408E-2</c:v>
                </c:pt>
                <c:pt idx="1035" formatCode="0.000%">
                  <c:v>4.5060045333179553E-2</c:v>
                </c:pt>
                <c:pt idx="1036" formatCode="0.000%">
                  <c:v>4.5638951980859502E-2</c:v>
                </c:pt>
                <c:pt idx="1037" formatCode="0.000%">
                  <c:v>4.5123862952528009E-2</c:v>
                </c:pt>
                <c:pt idx="1038" formatCode="0.000%">
                  <c:v>4.5010618410077939E-2</c:v>
                </c:pt>
                <c:pt idx="1039" formatCode="0.000%">
                  <c:v>4.5494344474178126E-2</c:v>
                </c:pt>
                <c:pt idx="1040" formatCode="0.000%">
                  <c:v>4.3743303399025275E-2</c:v>
                </c:pt>
                <c:pt idx="1041" formatCode="0.000%">
                  <c:v>4.5277131343458066E-2</c:v>
                </c:pt>
                <c:pt idx="1042" formatCode="0.000%">
                  <c:v>4.549748644458787E-2</c:v>
                </c:pt>
                <c:pt idx="1043" formatCode="0.000%">
                  <c:v>4.4340399308688341E-2</c:v>
                </c:pt>
                <c:pt idx="1044" formatCode="0.000%">
                  <c:v>4.5035475743528418E-2</c:v>
                </c:pt>
                <c:pt idx="1045" formatCode="0.000%">
                  <c:v>4.4218860519429817E-2</c:v>
                </c:pt>
                <c:pt idx="1046" formatCode="0.000%">
                  <c:v>4.4287608260628331E-2</c:v>
                </c:pt>
                <c:pt idx="1047" formatCode="0.000%">
                  <c:v>4.3238083347789287E-2</c:v>
                </c:pt>
                <c:pt idx="1048" formatCode="0.000%">
                  <c:v>4.5045292691125401E-2</c:v>
                </c:pt>
                <c:pt idx="1049" formatCode="0.000%">
                  <c:v>4.4175806970338113E-2</c:v>
                </c:pt>
                <c:pt idx="1050" formatCode="0.000%">
                  <c:v>4.711688063714569E-2</c:v>
                </c:pt>
                <c:pt idx="1051" formatCode="0.000%">
                  <c:v>4.7237626891806571E-2</c:v>
                </c:pt>
                <c:pt idx="1052" formatCode="0.000%">
                  <c:v>4.6474151659408311E-2</c:v>
                </c:pt>
                <c:pt idx="1053" formatCode="0.000%">
                  <c:v>4.7438261796351106E-2</c:v>
                </c:pt>
                <c:pt idx="1054" formatCode="0.000%">
                  <c:v>5.0112415363335452E-2</c:v>
                </c:pt>
                <c:pt idx="1055" formatCode="0.000%">
                  <c:v>4.9167494856278741E-2</c:v>
                </c:pt>
                <c:pt idx="1056" formatCode="0.000%">
                  <c:v>4.9197447644873514E-2</c:v>
                </c:pt>
                <c:pt idx="1057" formatCode="0.000%">
                  <c:v>5.0079010061039153E-2</c:v>
                </c:pt>
                <c:pt idx="1058" formatCode="0.000%">
                  <c:v>4.9496513313793532E-2</c:v>
                </c:pt>
                <c:pt idx="1059" formatCode="0.000%">
                  <c:v>4.811611461954473E-2</c:v>
                </c:pt>
                <c:pt idx="1060" formatCode="0.000%">
                  <c:v>4.6224404851922092E-2</c:v>
                </c:pt>
                <c:pt idx="1061" formatCode="0.000%">
                  <c:v>4.4025596662495052E-2</c:v>
                </c:pt>
                <c:pt idx="1062" formatCode="0.000%">
                  <c:v>4.1528557792877299E-2</c:v>
                </c:pt>
                <c:pt idx="1063" formatCode="0.000%">
                  <c:v>4.2116083615181613E-2</c:v>
                </c:pt>
                <c:pt idx="1064" formatCode="0.000%">
                  <c:v>4.1160630136632292E-2</c:v>
                </c:pt>
                <c:pt idx="1065" formatCode="0.000%">
                  <c:v>3.9309258523597929E-2</c:v>
                </c:pt>
                <c:pt idx="1066" formatCode="0.000%">
                  <c:v>4.1121767846438249E-2</c:v>
                </c:pt>
                <c:pt idx="1067" formatCode="0.000%">
                  <c:v>3.9472974271503286E-2</c:v>
                </c:pt>
                <c:pt idx="1068" formatCode="0.000%">
                  <c:v>4.2716466834361491E-2</c:v>
                </c:pt>
                <c:pt idx="1069" formatCode="0.000%">
                  <c:v>4.4971988971823716E-2</c:v>
                </c:pt>
                <c:pt idx="1070" formatCode="0.000%">
                  <c:v>4.3447602219990743E-2</c:v>
                </c:pt>
                <c:pt idx="1071" formatCode="0.000%">
                  <c:v>4.5092920292557466E-2</c:v>
                </c:pt>
                <c:pt idx="1072" formatCode="0.000%">
                  <c:v>4.5223582854475558E-2</c:v>
                </c:pt>
                <c:pt idx="1073" formatCode="0.000%">
                  <c:v>4.3857161080378265E-2</c:v>
                </c:pt>
                <c:pt idx="1074" formatCode="0.000%">
                  <c:v>4.3751788766659694E-2</c:v>
                </c:pt>
                <c:pt idx="1075" formatCode="0.000%">
                  <c:v>4.6257345589129112E-2</c:v>
                </c:pt>
                <c:pt idx="1076" formatCode="0.000%">
                  <c:v>4.5593357911815145E-2</c:v>
                </c:pt>
                <c:pt idx="1077" formatCode="0.000%">
                  <c:v>4.8387904790352591E-2</c:v>
                </c:pt>
                <c:pt idx="1078" formatCode="0.000%">
                  <c:v>4.9354527273832313E-2</c:v>
                </c:pt>
                <c:pt idx="1079" formatCode="0.000%">
                  <c:v>4.8823522138821476E-2</c:v>
                </c:pt>
                <c:pt idx="1080" formatCode="0.000%">
                  <c:v>5.1283595343986868E-2</c:v>
                </c:pt>
                <c:pt idx="1081" formatCode="0.000%">
                  <c:v>4.8963287735065059E-2</c:v>
                </c:pt>
                <c:pt idx="1082" formatCode="0.000%">
                  <c:v>4.8771231762003715E-2</c:v>
                </c:pt>
                <c:pt idx="1083" formatCode="0.000%">
                  <c:v>5.0415182596053418E-2</c:v>
                </c:pt>
                <c:pt idx="1084" formatCode="0.000%">
                  <c:v>5.0710599307838243E-2</c:v>
                </c:pt>
                <c:pt idx="1085" formatCode="0.000%">
                  <c:v>5.0738428948362495E-2</c:v>
                </c:pt>
                <c:pt idx="1086" formatCode="0.000%">
                  <c:v>5.0055466537164854E-2</c:v>
                </c:pt>
                <c:pt idx="1087" formatCode="0.000%">
                  <c:v>5.0312668445350657E-2</c:v>
                </c:pt>
                <c:pt idx="1088" formatCode="0.000%">
                  <c:v>5.0065123119961329E-2</c:v>
                </c:pt>
                <c:pt idx="1089" formatCode="0.000%">
                  <c:v>5.0601347700974866E-2</c:v>
                </c:pt>
                <c:pt idx="1090" formatCode="0.000%">
                  <c:v>4.9179696633476135E-2</c:v>
                </c:pt>
                <c:pt idx="1091" formatCode="0.000%">
                  <c:v>5.018538643245718E-2</c:v>
                </c:pt>
                <c:pt idx="1092" formatCode="0.000%">
                  <c:v>5.3606346317667801E-2</c:v>
                </c:pt>
                <c:pt idx="1093" formatCode="0.000%">
                  <c:v>5.4781976436303573E-2</c:v>
                </c:pt>
                <c:pt idx="1094" formatCode="0.000%">
                  <c:v>5.6758561435545758E-2</c:v>
                </c:pt>
                <c:pt idx="1095" formatCode="0.000%">
                  <c:v>5.7148047914000043E-2</c:v>
                </c:pt>
                <c:pt idx="1096" formatCode="0.000%">
                  <c:v>5.5220217338190415E-2</c:v>
                </c:pt>
                <c:pt idx="1097" formatCode="0.000%">
                  <c:v>4.9262732776941015E-2</c:v>
                </c:pt>
                <c:pt idx="1098" formatCode="0.000%">
                  <c:v>5.0786891817877974E-2</c:v>
                </c:pt>
                <c:pt idx="1099" formatCode="0.000%">
                  <c:v>5.0106139483859974E-2</c:v>
                </c:pt>
                <c:pt idx="1100" formatCode="0.000%">
                  <c:v>4.9029371152256605E-2</c:v>
                </c:pt>
                <c:pt idx="1101" formatCode="0.000%">
                  <c:v>5.0096675249534393E-2</c:v>
                </c:pt>
                <c:pt idx="1102" formatCode="0.000%">
                  <c:v>5.0298262208030402E-2</c:v>
                </c:pt>
                <c:pt idx="1103" formatCode="0.000%">
                  <c:v>4.9608673219483777E-2</c:v>
                </c:pt>
                <c:pt idx="1104" formatCode="0.000%">
                  <c:v>4.9748694819676288E-2</c:v>
                </c:pt>
                <c:pt idx="1105" formatCode="0.000%">
                  <c:v>4.9823139331377865E-2</c:v>
                </c:pt>
                <c:pt idx="1106" formatCode="0.000%">
                  <c:v>5.3460637663829157E-2</c:v>
                </c:pt>
                <c:pt idx="1107" formatCode="0.000%">
                  <c:v>4.9265836422178667E-2</c:v>
                </c:pt>
                <c:pt idx="1108" formatCode="0.000%">
                  <c:v>5.0136477111562001E-2</c:v>
                </c:pt>
                <c:pt idx="1109" formatCode="0.000%">
                  <c:v>4.900053875783205E-2</c:v>
                </c:pt>
                <c:pt idx="1110" formatCode="0.000%">
                  <c:v>4.9760788572216497E-2</c:v>
                </c:pt>
                <c:pt idx="1111" formatCode="0.000%">
                  <c:v>5.0676666760512565E-2</c:v>
                </c:pt>
                <c:pt idx="1112" formatCode="0.000%">
                  <c:v>4.9640674762478826E-2</c:v>
                </c:pt>
                <c:pt idx="1113" formatCode="0.000%">
                  <c:v>5.0012513513671294E-2</c:v>
                </c:pt>
                <c:pt idx="1114" formatCode="0.000%">
                  <c:v>4.7637713400131516E-2</c:v>
                </c:pt>
                <c:pt idx="1115" formatCode="0.000%">
                  <c:v>4.5029352516429325E-2</c:v>
                </c:pt>
                <c:pt idx="1116" formatCode="0.000%">
                  <c:v>4.623828712535491E-2</c:v>
                </c:pt>
                <c:pt idx="1117" formatCode="0.000%">
                  <c:v>4.4784194770059932E-2</c:v>
                </c:pt>
                <c:pt idx="1118" formatCode="0.000%">
                  <c:v>4.7076673396628264E-2</c:v>
                </c:pt>
                <c:pt idx="1119" formatCode="0.000%">
                  <c:v>4.6561007725987376E-2</c:v>
                </c:pt>
                <c:pt idx="1120" formatCode="0.000%">
                  <c:v>4.7203429104253632E-2</c:v>
                </c:pt>
                <c:pt idx="1121" formatCode="0.000%">
                  <c:v>4.6508628512961475E-2</c:v>
                </c:pt>
                <c:pt idx="1122" formatCode="0.000%">
                  <c:v>4.8567547973629548E-2</c:v>
                </c:pt>
                <c:pt idx="1123" formatCode="0.000%">
                  <c:v>4.8905387930867662E-2</c:v>
                </c:pt>
                <c:pt idx="1124" formatCode="0.000%">
                  <c:v>4.8590517505159199E-2</c:v>
                </c:pt>
                <c:pt idx="1125" formatCode="0.000%">
                  <c:v>4.9149914741740658E-2</c:v>
                </c:pt>
                <c:pt idx="1126" formatCode="0.000%">
                  <c:v>4.7438059216511549E-2</c:v>
                </c:pt>
                <c:pt idx="1127" formatCode="0.000%">
                  <c:v>4.7949148013641328E-2</c:v>
                </c:pt>
                <c:pt idx="1128" formatCode="0.000%">
                  <c:v>4.8297826250767999E-2</c:v>
                </c:pt>
                <c:pt idx="1129" formatCode="0.000%">
                  <c:v>4.8359332597793792E-2</c:v>
                </c:pt>
                <c:pt idx="1130" formatCode="0.000%">
                  <c:v>4.8931012559905084E-2</c:v>
                </c:pt>
                <c:pt idx="1131" formatCode="0.000%">
                  <c:v>4.7915970914385479E-2</c:v>
                </c:pt>
                <c:pt idx="1132" formatCode="0.000%">
                  <c:v>4.7776505962440548E-2</c:v>
                </c:pt>
                <c:pt idx="1133" formatCode="0.000%">
                  <c:v>4.7226345105104643E-2</c:v>
                </c:pt>
                <c:pt idx="1134" formatCode="0.000%">
                  <c:v>4.7486633821543653E-2</c:v>
                </c:pt>
                <c:pt idx="1135" formatCode="0.000%">
                  <c:v>4.7374800551833934E-2</c:v>
                </c:pt>
                <c:pt idx="1136" formatCode="0.000%">
                  <c:v>4.6927877091862219E-2</c:v>
                </c:pt>
                <c:pt idx="1137" formatCode="0.000%">
                  <c:v>4.3728736254670719E-2</c:v>
                </c:pt>
                <c:pt idx="1138" formatCode="0.000%">
                  <c:v>4.5415534089300519E-2</c:v>
                </c:pt>
                <c:pt idx="1139" formatCode="0.000%">
                  <c:v>4.3855615558284357E-2</c:v>
                </c:pt>
                <c:pt idx="1140" formatCode="0.000%">
                  <c:v>4.3508766462214674E-2</c:v>
                </c:pt>
                <c:pt idx="1141" formatCode="0.000%">
                  <c:v>4.3495556235626349E-2</c:v>
                </c:pt>
                <c:pt idx="1142" formatCode="0.000%">
                  <c:v>4.468527763391434E-2</c:v>
                </c:pt>
                <c:pt idx="1143" formatCode="0.000%">
                  <c:v>4.2654730446212305E-2</c:v>
                </c:pt>
                <c:pt idx="1144" formatCode="0.000%">
                  <c:v>4.1781249752763233E-2</c:v>
                </c:pt>
                <c:pt idx="1145" formatCode="0.000%">
                  <c:v>4.141300858189962E-2</c:v>
                </c:pt>
                <c:pt idx="1146" formatCode="0.000%">
                  <c:v>4.0420568853718537E-2</c:v>
                </c:pt>
                <c:pt idx="1147" formatCode="0.000%">
                  <c:v>3.9328694283990967E-2</c:v>
                </c:pt>
                <c:pt idx="1148" formatCode="0.000%">
                  <c:v>4.0125642888910816E-2</c:v>
                </c:pt>
                <c:pt idx="1149" formatCode="0.000%">
                  <c:v>3.9573092787981039E-2</c:v>
                </c:pt>
                <c:pt idx="1150" formatCode="0.000%">
                  <c:v>3.8302481709912559E-2</c:v>
                </c:pt>
                <c:pt idx="1151" formatCode="0.000%">
                  <c:v>3.9246274845108571E-2</c:v>
                </c:pt>
                <c:pt idx="1152" formatCode="0.000%">
                  <c:v>3.7246694307757615E-2</c:v>
                </c:pt>
                <c:pt idx="1153" formatCode="0.000%">
                  <c:v>3.9682386486906938E-2</c:v>
                </c:pt>
                <c:pt idx="1154" formatCode="0.000%">
                  <c:v>3.8938084780113923E-2</c:v>
                </c:pt>
                <c:pt idx="1155" formatCode="0.000%">
                  <c:v>3.6778987730339975E-2</c:v>
                </c:pt>
                <c:pt idx="1156" formatCode="0.000%">
                  <c:v>3.7444786932448938E-2</c:v>
                </c:pt>
                <c:pt idx="1157" formatCode="0.000%">
                  <c:v>3.7444786932448938E-2</c:v>
                </c:pt>
                <c:pt idx="1158" formatCode="0.000%">
                  <c:v>4.1326434542578901E-2</c:v>
                </c:pt>
                <c:pt idx="1159" formatCode="0.000%">
                  <c:v>4.2500404624953102E-2</c:v>
                </c:pt>
                <c:pt idx="1160" formatCode="0.000%">
                  <c:v>4.6600266904879374E-2</c:v>
                </c:pt>
                <c:pt idx="1161" formatCode="0.000%">
                  <c:v>4.5380336104003917E-2</c:v>
                </c:pt>
                <c:pt idx="1162" formatCode="0.000%">
                  <c:v>4.5681739213722337E-2</c:v>
                </c:pt>
                <c:pt idx="1163" formatCode="0.000%">
                  <c:v>4.5759267796040511E-2</c:v>
                </c:pt>
                <c:pt idx="1164" formatCode="0.000%">
                  <c:v>4.570691421763793E-2</c:v>
                </c:pt>
                <c:pt idx="1165" formatCode="0.000%">
                  <c:v>4.6301333251767829E-2</c:v>
                </c:pt>
                <c:pt idx="1166" formatCode="0.000%">
                  <c:v>4.5690921809686792E-2</c:v>
                </c:pt>
                <c:pt idx="1167" formatCode="0.000%">
                  <c:v>4.4069757242393683E-2</c:v>
                </c:pt>
                <c:pt idx="1168" formatCode="0.000%">
                  <c:v>4.3521816848252799E-2</c:v>
                </c:pt>
                <c:pt idx="1169" formatCode="0.000%">
                  <c:v>4.2724264924905664E-2</c:v>
                </c:pt>
                <c:pt idx="1170" formatCode="0.000%">
                  <c:v>4.2478777010646486E-2</c:v>
                </c:pt>
                <c:pt idx="1171" formatCode="0.000%">
                  <c:v>4.2232696388450543E-2</c:v>
                </c:pt>
                <c:pt idx="1172" formatCode="0.000%">
                  <c:v>4.3494396862921919E-2</c:v>
                </c:pt>
                <c:pt idx="1173" formatCode="0.000%">
                  <c:v>4.2797033745744131E-2</c:v>
                </c:pt>
                <c:pt idx="1174" formatCode="0.000%">
                  <c:v>4.2870269033276016E-2</c:v>
                </c:pt>
                <c:pt idx="1175" formatCode="0.000%">
                  <c:v>4.2490228301866155E-2</c:v>
                </c:pt>
                <c:pt idx="1176" formatCode="0.000%">
                  <c:v>4.3971966104785092E-2</c:v>
                </c:pt>
                <c:pt idx="1177" formatCode="0.000%">
                  <c:v>4.3962536034687805E-2</c:v>
                </c:pt>
                <c:pt idx="1178" formatCode="0.000%">
                  <c:v>4.4099999305846613E-2</c:v>
                </c:pt>
                <c:pt idx="1179" formatCode="0.000%">
                  <c:v>4.4036893387456401E-2</c:v>
                </c:pt>
                <c:pt idx="1180" formatCode="0.000%">
                  <c:v>4.4606845194097175E-2</c:v>
                </c:pt>
                <c:pt idx="1181" formatCode="0.000%">
                  <c:v>4.4231520953032524E-2</c:v>
                </c:pt>
                <c:pt idx="1182" formatCode="0.000%">
                  <c:v>4.4140672859144109E-2</c:v>
                </c:pt>
                <c:pt idx="1183" formatCode="0.000%">
                  <c:v>4.4582079587735551E-2</c:v>
                </c:pt>
                <c:pt idx="1184" formatCode="0.000%">
                  <c:v>4.4450740464727086E-2</c:v>
                </c:pt>
                <c:pt idx="1185" formatCode="0.000%">
                  <c:v>4.4046797735525285E-2</c:v>
                </c:pt>
                <c:pt idx="1186" formatCode="0.000%">
                  <c:v>4.4704080397046042E-2</c:v>
                </c:pt>
                <c:pt idx="1187" formatCode="0.000%">
                  <c:v>4.4769089083223482E-2</c:v>
                </c:pt>
                <c:pt idx="1188" formatCode="0.000%">
                  <c:v>4.4221263122724785E-2</c:v>
                </c:pt>
                <c:pt idx="1189" formatCode="0.000%">
                  <c:v>4.4914974873564419E-2</c:v>
                </c:pt>
                <c:pt idx="1190" formatCode="0.000%">
                  <c:v>4.2799356840704086E-2</c:v>
                </c:pt>
                <c:pt idx="1191" formatCode="0.000%">
                  <c:v>4.0883766887481056E-2</c:v>
                </c:pt>
                <c:pt idx="1192" formatCode="0.000%">
                  <c:v>4.2746151709367491E-2</c:v>
                </c:pt>
                <c:pt idx="1193" formatCode="0.000%">
                  <c:v>4.1631162440387795E-2</c:v>
                </c:pt>
                <c:pt idx="1194" formatCode="0.000%">
                  <c:v>4.0631996623533319E-2</c:v>
                </c:pt>
                <c:pt idx="1195" formatCode="0.000%">
                  <c:v>4.119726781840901E-2</c:v>
                </c:pt>
                <c:pt idx="1196" formatCode="0.000%">
                  <c:v>3.9915640386829848E-2</c:v>
                </c:pt>
                <c:pt idx="1197" formatCode="0.000%">
                  <c:v>3.9406723345711284E-2</c:v>
                </c:pt>
                <c:pt idx="1198" formatCode="0.000%">
                  <c:v>3.9084967485713704E-2</c:v>
                </c:pt>
                <c:pt idx="1199" formatCode="0.000%">
                  <c:v>4.0717519404172439E-2</c:v>
                </c:pt>
                <c:pt idx="1200" formatCode="0.000%">
                  <c:v>4.0922876734276956E-2</c:v>
                </c:pt>
                <c:pt idx="1201" formatCode="0.000%">
                  <c:v>4.0989427499751409E-2</c:v>
                </c:pt>
                <c:pt idx="1202" formatCode="0.000%">
                  <c:v>4.1055820013185432E-2</c:v>
                </c:pt>
                <c:pt idx="1203" formatCode="0.000%">
                  <c:v>4.0571914936634861E-2</c:v>
                </c:pt>
                <c:pt idx="1204" formatCode="0.000%">
                  <c:v>3.9024105840410814E-2</c:v>
                </c:pt>
                <c:pt idx="1205" formatCode="0.000%">
                  <c:v>3.9342414130378055E-2</c:v>
                </c:pt>
                <c:pt idx="1206" formatCode="0.000%">
                  <c:v>4.092645860554301E-2</c:v>
                </c:pt>
                <c:pt idx="1207" formatCode="0.000%">
                  <c:v>4.0198275919792699E-2</c:v>
                </c:pt>
                <c:pt idx="1208" formatCode="0.000%">
                  <c:v>3.9974123669350936E-2</c:v>
                </c:pt>
                <c:pt idx="1209" formatCode="0.000%">
                  <c:v>4.1417626168734532E-2</c:v>
                </c:pt>
                <c:pt idx="1210" formatCode="0.000%">
                  <c:v>4.0354635542550504E-2</c:v>
                </c:pt>
                <c:pt idx="1211" formatCode="0.000%">
                  <c:v>4.1041395565922172E-2</c:v>
                </c:pt>
                <c:pt idx="1212" formatCode="0.000%">
                  <c:v>3.8533536091377246E-2</c:v>
                </c:pt>
                <c:pt idx="1213" formatCode="0.000%">
                  <c:v>3.8503708191582775E-2</c:v>
                </c:pt>
                <c:pt idx="1214" formatCode="0.000%">
                  <c:v>3.7412313684318868E-2</c:v>
                </c:pt>
                <c:pt idx="1215" formatCode="0.000%">
                  <c:v>3.7262422048928781E-2</c:v>
                </c:pt>
                <c:pt idx="1216" formatCode="0.000%">
                  <c:v>3.6825081972621153E-2</c:v>
                </c:pt>
                <c:pt idx="1217" formatCode="0.000%">
                  <c:v>3.5723283314428547E-2</c:v>
                </c:pt>
                <c:pt idx="1218" formatCode="0.000%">
                  <c:v>3.6115698457691671E-2</c:v>
                </c:pt>
                <c:pt idx="1219" formatCode="0.000%">
                  <c:v>3.6325938893034773E-2</c:v>
                </c:pt>
                <c:pt idx="1220" formatCode="0.000%">
                  <c:v>3.6548693172388111E-2</c:v>
                </c:pt>
                <c:pt idx="1221" formatCode="0.000%">
                  <c:v>3.6729825918191988E-2</c:v>
                </c:pt>
                <c:pt idx="1222" formatCode="0.000%">
                  <c:v>3.6504216796777907E-2</c:v>
                </c:pt>
                <c:pt idx="1223" formatCode="0.000%">
                  <c:v>3.6147187887375337E-2</c:v>
                </c:pt>
                <c:pt idx="1224" formatCode="0.000%">
                  <c:v>3.7761565450814043E-2</c:v>
                </c:pt>
                <c:pt idx="1225" formatCode="0.000%">
                  <c:v>3.6643446087057038E-2</c:v>
                </c:pt>
                <c:pt idx="1226" formatCode="0.000%">
                  <c:v>3.5340550737713958E-2</c:v>
                </c:pt>
                <c:pt idx="1227" formatCode="0.000%">
                  <c:v>3.6031226540334166E-2</c:v>
                </c:pt>
                <c:pt idx="1228" formatCode="0.000%">
                  <c:v>3.5838887175183486E-2</c:v>
                </c:pt>
                <c:pt idx="1229" formatCode="0.000%">
                  <c:v>3.5310650588540514E-2</c:v>
                </c:pt>
                <c:pt idx="1230" formatCode="0.000%">
                  <c:v>3.5614611618172483E-2</c:v>
                </c:pt>
                <c:pt idx="1231" formatCode="0.000%">
                  <c:v>3.5590833185399136E-2</c:v>
                </c:pt>
                <c:pt idx="1232" formatCode="0.000%">
                  <c:v>3.6079649194124798E-2</c:v>
                </c:pt>
                <c:pt idx="1233" formatCode="0.000%">
                  <c:v>3.6522767660611848E-2</c:v>
                </c:pt>
                <c:pt idx="1234" formatCode="0.000%">
                  <c:v>3.5786357631683995E-2</c:v>
                </c:pt>
                <c:pt idx="1235" formatCode="0.000%">
                  <c:v>3.595629105430511E-2</c:v>
                </c:pt>
                <c:pt idx="1236" formatCode="0.000%">
                  <c:v>3.4077198588551537E-2</c:v>
                </c:pt>
                <c:pt idx="1237" formatCode="0.000%">
                  <c:v>3.4190965022810049E-2</c:v>
                </c:pt>
                <c:pt idx="1238" formatCode="0.000%">
                  <c:v>3.1707101192994996E-2</c:v>
                </c:pt>
                <c:pt idx="1239" formatCode="0.000%">
                  <c:v>3.0916744007780488E-2</c:v>
                </c:pt>
                <c:pt idx="1240" formatCode="0.000%">
                  <c:v>3.2047129849581815E-2</c:v>
                </c:pt>
                <c:pt idx="1241" formatCode="0.000%">
                  <c:v>3.4312987867084165E-2</c:v>
                </c:pt>
                <c:pt idx="1242" formatCode="0.000%">
                  <c:v>3.5462953668315256E-2</c:v>
                </c:pt>
                <c:pt idx="1243" formatCode="0.000%">
                  <c:v>3.6120128710229689E-2</c:v>
                </c:pt>
                <c:pt idx="1244" formatCode="0.000%">
                  <c:v>3.601548718768105E-2</c:v>
                </c:pt>
                <c:pt idx="1245" formatCode="0.000%">
                  <c:v>3.6759507228099647E-2</c:v>
                </c:pt>
                <c:pt idx="1246" formatCode="0.000%">
                  <c:v>3.6604180111415162E-2</c:v>
                </c:pt>
                <c:pt idx="1247" formatCode="0.000%">
                  <c:v>3.5892331870707762E-2</c:v>
                </c:pt>
                <c:pt idx="1248" formatCode="0.000%">
                  <c:v>3.5694809830809165E-2</c:v>
                </c:pt>
                <c:pt idx="1249" formatCode="0.000%">
                  <c:v>3.5235517010690408E-2</c:v>
                </c:pt>
                <c:pt idx="1250" formatCode="0.000%">
                  <c:v>3.5368905464944429E-2</c:v>
                </c:pt>
                <c:pt idx="1251" formatCode="0.000%">
                  <c:v>3.463337344047656E-2</c:v>
                </c:pt>
                <c:pt idx="1252" formatCode="0.000%">
                  <c:v>3.4194773596125362E-2</c:v>
                </c:pt>
                <c:pt idx="1253" formatCode="0.000%">
                  <c:v>3.447378234194784E-2</c:v>
                </c:pt>
                <c:pt idx="1254" formatCode="0.000%">
                  <c:v>3.5575483148408811E-2</c:v>
                </c:pt>
                <c:pt idx="1255" formatCode="0.000%">
                  <c:v>3.8487669385225014E-2</c:v>
                </c:pt>
                <c:pt idx="1256" formatCode="0.000%">
                  <c:v>3.6701374599045287E-2</c:v>
                </c:pt>
                <c:pt idx="1257" formatCode="0.000%">
                  <c:v>3.6546392006604721E-2</c:v>
                </c:pt>
                <c:pt idx="1258" formatCode="0.000%">
                  <c:v>3.5647332491891344E-2</c:v>
                </c:pt>
                <c:pt idx="1259" formatCode="0.000%">
                  <c:v>3.5146931145089821E-2</c:v>
                </c:pt>
                <c:pt idx="1260" formatCode="0.000%">
                  <c:v>3.4393373658853969E-2</c:v>
                </c:pt>
                <c:pt idx="1261" formatCode="0.000%">
                  <c:v>3.4011916169637113E-2</c:v>
                </c:pt>
                <c:pt idx="1262" formatCode="0.000%">
                  <c:v>3.4570602835993086E-2</c:v>
                </c:pt>
                <c:pt idx="1263" formatCode="0.000%">
                  <c:v>3.3309441229538911E-2</c:v>
                </c:pt>
                <c:pt idx="1264" formatCode="0.000%">
                  <c:v>3.2933862587262268E-2</c:v>
                </c:pt>
                <c:pt idx="1265" formatCode="0.000%">
                  <c:v>3.3055488493366661E-2</c:v>
                </c:pt>
                <c:pt idx="1266" formatCode="0.000%">
                  <c:v>3.3302866071496122E-2</c:v>
                </c:pt>
                <c:pt idx="1267" formatCode="0.000%">
                  <c:v>3.4522966350395201E-2</c:v>
                </c:pt>
                <c:pt idx="1268" formatCode="0.000%">
                  <c:v>3.4186962373077147E-2</c:v>
                </c:pt>
                <c:pt idx="1269" formatCode="0.000%">
                  <c:v>3.38039494731611E-2</c:v>
                </c:pt>
                <c:pt idx="1270" formatCode="0.000%">
                  <c:v>3.3444581751593261E-2</c:v>
                </c:pt>
                <c:pt idx="1271" formatCode="0.000%">
                  <c:v>3.2385336341547513E-2</c:v>
                </c:pt>
                <c:pt idx="1272" formatCode="0.000%">
                  <c:v>3.2390676414761781E-2</c:v>
                </c:pt>
                <c:pt idx="1273" formatCode="0.000%">
                  <c:v>3.155460913855037E-2</c:v>
                </c:pt>
                <c:pt idx="1274" formatCode="0.000%">
                  <c:v>3.3752924574729289E-2</c:v>
                </c:pt>
                <c:pt idx="1275" formatCode="0.000%">
                  <c:v>3.3048932681953282E-2</c:v>
                </c:pt>
                <c:pt idx="1276" formatCode="0.000%">
                  <c:v>3.343200998606155E-2</c:v>
                </c:pt>
                <c:pt idx="1277" formatCode="0.000%">
                  <c:v>3.4176479009371125E-2</c:v>
                </c:pt>
                <c:pt idx="1278" formatCode="0.000%">
                  <c:v>3.3111866508767129E-2</c:v>
                </c:pt>
                <c:pt idx="1279" formatCode="0.000%">
                  <c:v>3.4371256126305323E-2</c:v>
                </c:pt>
                <c:pt idx="1280" formatCode="0.000%">
                  <c:v>3.5763708869104939E-2</c:v>
                </c:pt>
                <c:pt idx="1281" formatCode="0.000%">
                  <c:v>3.4792648289945147E-2</c:v>
                </c:pt>
                <c:pt idx="1282" formatCode="0.000%">
                  <c:v>3.4626014745884517E-2</c:v>
                </c:pt>
                <c:pt idx="1283" formatCode="0.000%">
                  <c:v>3.5368371501073165E-2</c:v>
                </c:pt>
                <c:pt idx="1284" formatCode="0.000%">
                  <c:v>3.5248112598529488E-2</c:v>
                </c:pt>
                <c:pt idx="1285" formatCode="0.000%">
                  <c:v>3.6834222727742769E-2</c:v>
                </c:pt>
                <c:pt idx="1286" formatCode="0.000%">
                  <c:v>3.6309973795834567E-2</c:v>
                </c:pt>
                <c:pt idx="1287" formatCode="0.000%">
                  <c:v>3.5132478152779784E-2</c:v>
                </c:pt>
                <c:pt idx="1288" formatCode="0.000%">
                  <c:v>3.5429789043260662E-2</c:v>
                </c:pt>
                <c:pt idx="1289" formatCode="0.000%">
                  <c:v>3.5531745322561016E-2</c:v>
                </c:pt>
                <c:pt idx="1290" formatCode="0.000%">
                  <c:v>3.6292441019047973E-2</c:v>
                </c:pt>
                <c:pt idx="1291" formatCode="0.000%">
                  <c:v>3.6693444224025422E-2</c:v>
                </c:pt>
                <c:pt idx="1292" formatCode="0.000%">
                  <c:v>3.6384914244779985E-2</c:v>
                </c:pt>
                <c:pt idx="1293" formatCode="0.000%">
                  <c:v>3.5668188219037951E-2</c:v>
                </c:pt>
                <c:pt idx="1294" formatCode="0.000%">
                  <c:v>3.6290820200629022E-2</c:v>
                </c:pt>
                <c:pt idx="1295" formatCode="0.000%">
                  <c:v>3.5376320966118091E-2</c:v>
                </c:pt>
                <c:pt idx="1296" formatCode="0.000%">
                  <c:v>3.4659763591123049E-2</c:v>
                </c:pt>
                <c:pt idx="1297" formatCode="0.000%">
                  <c:v>3.4680029399740318E-2</c:v>
                </c:pt>
                <c:pt idx="1298" formatCode="0.000%">
                  <c:v>3.4517538814505998E-2</c:v>
                </c:pt>
                <c:pt idx="1299" formatCode="0.000%">
                  <c:v>3.4902174166173472E-2</c:v>
                </c:pt>
                <c:pt idx="1300" formatCode="0.000%">
                  <c:v>3.1714945321506163E-2</c:v>
                </c:pt>
                <c:pt idx="1301" formatCode="0.000%">
                  <c:v>3.3055271194613177E-2</c:v>
                </c:pt>
                <c:pt idx="1302" formatCode="0.000%">
                  <c:v>3.3351139977305044E-2</c:v>
                </c:pt>
                <c:pt idx="1303" formatCode="0.000%">
                  <c:v>3.1963220395924259E-2</c:v>
                </c:pt>
                <c:pt idx="1304" formatCode="0.000%">
                  <c:v>3.2045097750531298E-2</c:v>
                </c:pt>
                <c:pt idx="1305" formatCode="0.000%">
                  <c:v>3.1369872437411163E-2</c:v>
                </c:pt>
                <c:pt idx="1306" formatCode="0.000%">
                  <c:v>3.2767158069821327E-2</c:v>
                </c:pt>
                <c:pt idx="1307" formatCode="0.000%">
                  <c:v>3.005314292052963E-2</c:v>
                </c:pt>
                <c:pt idx="1308" formatCode="0.000%">
                  <c:v>3.0353674349734926E-2</c:v>
                </c:pt>
                <c:pt idx="1309" formatCode="0.000%">
                  <c:v>2.8292749534412735E-2</c:v>
                </c:pt>
                <c:pt idx="1310" formatCode="0.000%">
                  <c:v>3.024123349604323E-2</c:v>
                </c:pt>
                <c:pt idx="1311" formatCode="0.000%">
                  <c:v>3.0325324117005406E-2</c:v>
                </c:pt>
                <c:pt idx="1312" formatCode="0.000%">
                  <c:v>2.8633087032572172E-2</c:v>
                </c:pt>
                <c:pt idx="1313" formatCode="0.000%">
                  <c:v>2.8406678753728688E-2</c:v>
                </c:pt>
                <c:pt idx="1314" formatCode="0.000%">
                  <c:v>2.7167170029826018E-2</c:v>
                </c:pt>
                <c:pt idx="1315" formatCode="0.000%">
                  <c:v>2.6691476525991929E-2</c:v>
                </c:pt>
                <c:pt idx="1316" formatCode="0.000%">
                  <c:v>2.5344945065070498E-2</c:v>
                </c:pt>
                <c:pt idx="1317" formatCode="0.000%">
                  <c:v>2.5796512118231703E-2</c:v>
                </c:pt>
                <c:pt idx="1318" formatCode="0.000%">
                  <c:v>2.5380747177961394E-2</c:v>
                </c:pt>
                <c:pt idx="1319" formatCode="0.000%">
                  <c:v>2.3949309425704595E-2</c:v>
                </c:pt>
                <c:pt idx="1320" formatCode="0.000%">
                  <c:v>2.3054551993434591E-2</c:v>
                </c:pt>
                <c:pt idx="1321" formatCode="0.000%">
                  <c:v>2.3517877036472939E-2</c:v>
                </c:pt>
                <c:pt idx="1322" formatCode="0.000%">
                  <c:v>2.1949874579382748E-2</c:v>
                </c:pt>
                <c:pt idx="1323" formatCode="0.000%">
                  <c:v>2.3559716651018938E-2</c:v>
                </c:pt>
                <c:pt idx="1324" formatCode="0.000%">
                  <c:v>2.3428400303742949E-2</c:v>
                </c:pt>
                <c:pt idx="1325" formatCode="0.000%">
                  <c:v>2.8193698339015597E-2</c:v>
                </c:pt>
                <c:pt idx="1326" formatCode="0.000%">
                  <c:v>2.8555660391977471E-2</c:v>
                </c:pt>
                <c:pt idx="1327" formatCode="0.000%">
                  <c:v>2.8324734090374271E-2</c:v>
                </c:pt>
                <c:pt idx="1328" formatCode="0.000%">
                  <c:v>2.7581818808785748E-2</c:v>
                </c:pt>
                <c:pt idx="1329" formatCode="0.000%">
                  <c:v>2.826579154255059E-2</c:v>
                </c:pt>
                <c:pt idx="1330" formatCode="0.000%">
                  <c:v>2.4788554056609294E-2</c:v>
                </c:pt>
                <c:pt idx="1331" formatCode="0.000%">
                  <c:v>2.5026021332896674E-2</c:v>
                </c:pt>
                <c:pt idx="1332" formatCode="0.000%">
                  <c:v>2.5620692379003069E-2</c:v>
                </c:pt>
                <c:pt idx="1333" formatCode="0.000%">
                  <c:v>2.6529380873326361E-2</c:v>
                </c:pt>
                <c:pt idx="1334" formatCode="0.000%">
                  <c:v>2.7825599520706751E-2</c:v>
                </c:pt>
                <c:pt idx="1335" formatCode="0.000%">
                  <c:v>2.6710277781638939E-2</c:v>
                </c:pt>
                <c:pt idx="1336" formatCode="0.000%">
                  <c:v>2.7564384125387885E-2</c:v>
                </c:pt>
                <c:pt idx="1337" formatCode="0.000%">
                  <c:v>2.7949057525774323E-2</c:v>
                </c:pt>
                <c:pt idx="1338" formatCode="0.000%">
                  <c:v>2.9498284517639955E-2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ABB-445C-8544-9B1906CC0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16448"/>
        <c:axId val="45417984"/>
      </c:lineChart>
      <c:dateAx>
        <c:axId val="45416448"/>
        <c:scaling>
          <c:orientation val="minMax"/>
          <c:min val="41381"/>
        </c:scaling>
        <c:delete val="0"/>
        <c:axPos val="b"/>
        <c:numFmt formatCode="d/mm/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17984"/>
        <c:crosses val="autoZero"/>
        <c:auto val="1"/>
        <c:lblOffset val="100"/>
        <c:baseTimeUnit val="days"/>
        <c:majorUnit val="6"/>
        <c:majorTimeUnit val="months"/>
      </c:dateAx>
      <c:valAx>
        <c:axId val="45417984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1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Major Bank's share of ADI profits after tax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4085875947213706E-2"/>
          <c:y val="8.907372724672448E-2"/>
          <c:w val="0.70222652305535127"/>
          <c:h val="0.80039974290573856"/>
        </c:manualLayout>
      </c:layout>
      <c:lineChart>
        <c:grouping val="standar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major's share</c:v>
                </c:pt>
              </c:strCache>
            </c:strRef>
          </c:tx>
          <c:marker>
            <c:symbol val="none"/>
          </c:marker>
          <c:dLbls>
            <c:dLbl>
              <c:idx val="17"/>
              <c:layout>
                <c:manualLayout>
                  <c:x val="-6.8041847571239711E-2"/>
                  <c:y val="-2.1170605645005895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Foreign bank branch losses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foreign bank branch loss</c:separator>
            </c:dLbl>
            <c:spPr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foreign bank branch loss</c:separator>
          </c:dLbls>
          <c:cat>
            <c:strRef>
              <c:f>Sheet2!$B$5:$AY$5</c:f>
              <c:strCache>
                <c:ptCount val="50"/>
                <c:pt idx="0">
                  <c:v>Sep 2004</c:v>
                </c:pt>
                <c:pt idx="1">
                  <c:v>Dec 2004</c:v>
                </c:pt>
                <c:pt idx="2">
                  <c:v>Mar 2005</c:v>
                </c:pt>
                <c:pt idx="3">
                  <c:v>Jun 2005</c:v>
                </c:pt>
                <c:pt idx="4">
                  <c:v>Sep 2005</c:v>
                </c:pt>
                <c:pt idx="5">
                  <c:v>Dec 2005</c:v>
                </c:pt>
                <c:pt idx="6">
                  <c:v>Mar 2006</c:v>
                </c:pt>
                <c:pt idx="7">
                  <c:v>Jun 2006</c:v>
                </c:pt>
                <c:pt idx="8">
                  <c:v>Sep 2006</c:v>
                </c:pt>
                <c:pt idx="9">
                  <c:v>Dec 2006</c:v>
                </c:pt>
                <c:pt idx="10">
                  <c:v>Mar 2007</c:v>
                </c:pt>
                <c:pt idx="11">
                  <c:v>Jun 2007</c:v>
                </c:pt>
                <c:pt idx="12">
                  <c:v>Sep 2007</c:v>
                </c:pt>
                <c:pt idx="13">
                  <c:v>Dec 2007</c:v>
                </c:pt>
                <c:pt idx="14">
                  <c:v>Mar 2008</c:v>
                </c:pt>
                <c:pt idx="15">
                  <c:v>Jun 2008</c:v>
                </c:pt>
                <c:pt idx="16">
                  <c:v>Sep 2008</c:v>
                </c:pt>
                <c:pt idx="17">
                  <c:v>Dec 2008</c:v>
                </c:pt>
                <c:pt idx="18">
                  <c:v>Mar 2009</c:v>
                </c:pt>
                <c:pt idx="19">
                  <c:v>Jun 2009</c:v>
                </c:pt>
                <c:pt idx="20">
                  <c:v>Sep 2009</c:v>
                </c:pt>
                <c:pt idx="21">
                  <c:v>Dec 2009</c:v>
                </c:pt>
                <c:pt idx="22">
                  <c:v>Mar 2010</c:v>
                </c:pt>
                <c:pt idx="23">
                  <c:v>Jun 2010</c:v>
                </c:pt>
                <c:pt idx="24">
                  <c:v>Sep 2010</c:v>
                </c:pt>
                <c:pt idx="25">
                  <c:v>Dec 2010</c:v>
                </c:pt>
                <c:pt idx="26">
                  <c:v>Mar 2011</c:v>
                </c:pt>
                <c:pt idx="27">
                  <c:v>Jun 2011</c:v>
                </c:pt>
                <c:pt idx="28">
                  <c:v>Sep 2011</c:v>
                </c:pt>
                <c:pt idx="29">
                  <c:v>Dec 2011</c:v>
                </c:pt>
                <c:pt idx="30">
                  <c:v>Mar 2012</c:v>
                </c:pt>
                <c:pt idx="31">
                  <c:v>Jun 2012</c:v>
                </c:pt>
                <c:pt idx="32">
                  <c:v>Sep 2012</c:v>
                </c:pt>
                <c:pt idx="33">
                  <c:v>Dec 2012</c:v>
                </c:pt>
                <c:pt idx="34">
                  <c:v>Mar 2013</c:v>
                </c:pt>
                <c:pt idx="35">
                  <c:v>Jun 2013</c:v>
                </c:pt>
                <c:pt idx="36">
                  <c:v>Sep 2013</c:v>
                </c:pt>
                <c:pt idx="37">
                  <c:v>Dec 2013</c:v>
                </c:pt>
                <c:pt idx="38">
                  <c:v>Mar 2014</c:v>
                </c:pt>
                <c:pt idx="39">
                  <c:v>Jun 2014</c:v>
                </c:pt>
                <c:pt idx="40">
                  <c:v>Sep 2014</c:v>
                </c:pt>
                <c:pt idx="41">
                  <c:v>Dec 2014</c:v>
                </c:pt>
                <c:pt idx="42">
                  <c:v>Mar 2015</c:v>
                </c:pt>
                <c:pt idx="43">
                  <c:v>Jun 2015</c:v>
                </c:pt>
                <c:pt idx="44">
                  <c:v>Sep 2015</c:v>
                </c:pt>
                <c:pt idx="45">
                  <c:v>Dec 2015</c:v>
                </c:pt>
                <c:pt idx="46">
                  <c:v>Mar 2016</c:v>
                </c:pt>
                <c:pt idx="47">
                  <c:v>Jun 2016</c:v>
                </c:pt>
                <c:pt idx="48">
                  <c:v>Sep 2016</c:v>
                </c:pt>
                <c:pt idx="49">
                  <c:v>Dec 2016</c:v>
                </c:pt>
              </c:strCache>
            </c:strRef>
          </c:cat>
          <c:val>
            <c:numRef>
              <c:f>Sheet2!$B$6:$AY$6</c:f>
              <c:numCache>
                <c:formatCode>0.0%</c:formatCode>
                <c:ptCount val="50"/>
                <c:pt idx="0">
                  <c:v>0.7395509381087455</c:v>
                </c:pt>
                <c:pt idx="1">
                  <c:v>0.73863341127565596</c:v>
                </c:pt>
                <c:pt idx="2">
                  <c:v>0.7687492524221522</c:v>
                </c:pt>
                <c:pt idx="3">
                  <c:v>0.72982055930097556</c:v>
                </c:pt>
                <c:pt idx="4">
                  <c:v>0.74505786463727652</c:v>
                </c:pt>
                <c:pt idx="5">
                  <c:v>0.78556027442012422</c:v>
                </c:pt>
                <c:pt idx="6">
                  <c:v>0.73004306737697211</c:v>
                </c:pt>
                <c:pt idx="7">
                  <c:v>0.70726427707391604</c:v>
                </c:pt>
                <c:pt idx="8">
                  <c:v>0.73060932614913865</c:v>
                </c:pt>
                <c:pt idx="9">
                  <c:v>0.74064569212083209</c:v>
                </c:pt>
                <c:pt idx="10">
                  <c:v>0.77417863746266535</c:v>
                </c:pt>
                <c:pt idx="11">
                  <c:v>0.66092958087561193</c:v>
                </c:pt>
                <c:pt idx="12">
                  <c:v>0.75359613837489947</c:v>
                </c:pt>
                <c:pt idx="13">
                  <c:v>0.75195292685401238</c:v>
                </c:pt>
                <c:pt idx="14">
                  <c:v>0.85872028627417563</c:v>
                </c:pt>
                <c:pt idx="15">
                  <c:v>0.76199909132212629</c:v>
                </c:pt>
                <c:pt idx="16">
                  <c:v>0.80537417627057439</c:v>
                </c:pt>
                <c:pt idx="17">
                  <c:v>1.1095406360424029</c:v>
                </c:pt>
                <c:pt idx="18">
                  <c:v>0.82607519087658254</c:v>
                </c:pt>
                <c:pt idx="19">
                  <c:v>0.76331971528450482</c:v>
                </c:pt>
                <c:pt idx="20">
                  <c:v>0.5744774284208678</c:v>
                </c:pt>
                <c:pt idx="21">
                  <c:v>0.95044095576952248</c:v>
                </c:pt>
                <c:pt idx="22">
                  <c:v>0.85125087381108733</c:v>
                </c:pt>
                <c:pt idx="23">
                  <c:v>0.84050695177881629</c:v>
                </c:pt>
                <c:pt idx="24">
                  <c:v>0.89096398462376047</c:v>
                </c:pt>
                <c:pt idx="25">
                  <c:v>0.83638770713711952</c:v>
                </c:pt>
                <c:pt idx="26">
                  <c:v>0.87858921053660577</c:v>
                </c:pt>
                <c:pt idx="27">
                  <c:v>0.87263786663304399</c:v>
                </c:pt>
                <c:pt idx="28">
                  <c:v>0.8985457015707532</c:v>
                </c:pt>
                <c:pt idx="29">
                  <c:v>0.87817620198764434</c:v>
                </c:pt>
                <c:pt idx="30">
                  <c:v>0.91643943414527018</c:v>
                </c:pt>
                <c:pt idx="31">
                  <c:v>0.94065508148807075</c:v>
                </c:pt>
                <c:pt idx="32">
                  <c:v>0.87760727296173313</c:v>
                </c:pt>
                <c:pt idx="33">
                  <c:v>0.8698051338350643</c:v>
                </c:pt>
                <c:pt idx="34">
                  <c:v>0.89689326618584597</c:v>
                </c:pt>
                <c:pt idx="35">
                  <c:v>0.9081110016180638</c:v>
                </c:pt>
                <c:pt idx="36">
                  <c:v>0.87419350599860701</c:v>
                </c:pt>
                <c:pt idx="37">
                  <c:v>0.87242385898094443</c:v>
                </c:pt>
                <c:pt idx="38">
                  <c:v>0.87703570357035698</c:v>
                </c:pt>
                <c:pt idx="39">
                  <c:v>0.87360180297728485</c:v>
                </c:pt>
                <c:pt idx="40">
                  <c:v>0.87155451273406526</c:v>
                </c:pt>
                <c:pt idx="41">
                  <c:v>0.84869408247306366</c:v>
                </c:pt>
                <c:pt idx="42">
                  <c:v>0.83008857318249585</c:v>
                </c:pt>
                <c:pt idx="43">
                  <c:v>0.79315266422328734</c:v>
                </c:pt>
                <c:pt idx="44">
                  <c:v>0.8648983084315145</c:v>
                </c:pt>
                <c:pt idx="45">
                  <c:v>0.84978540772532185</c:v>
                </c:pt>
                <c:pt idx="46">
                  <c:v>0.87444297536849325</c:v>
                </c:pt>
                <c:pt idx="47">
                  <c:v>0.85917055581684221</c:v>
                </c:pt>
                <c:pt idx="48">
                  <c:v>0.82042374448524558</c:v>
                </c:pt>
                <c:pt idx="49">
                  <c:v>0.83067886230864363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Average over period</c:v>
                </c:pt>
              </c:strCache>
            </c:strRef>
          </c:tx>
          <c:marker>
            <c:symbol val="none"/>
          </c:marker>
          <c:cat>
            <c:strRef>
              <c:f>Sheet2!$B$5:$AY$5</c:f>
              <c:strCache>
                <c:ptCount val="50"/>
                <c:pt idx="0">
                  <c:v>Sep 2004</c:v>
                </c:pt>
                <c:pt idx="1">
                  <c:v>Dec 2004</c:v>
                </c:pt>
                <c:pt idx="2">
                  <c:v>Mar 2005</c:v>
                </c:pt>
                <c:pt idx="3">
                  <c:v>Jun 2005</c:v>
                </c:pt>
                <c:pt idx="4">
                  <c:v>Sep 2005</c:v>
                </c:pt>
                <c:pt idx="5">
                  <c:v>Dec 2005</c:v>
                </c:pt>
                <c:pt idx="6">
                  <c:v>Mar 2006</c:v>
                </c:pt>
                <c:pt idx="7">
                  <c:v>Jun 2006</c:v>
                </c:pt>
                <c:pt idx="8">
                  <c:v>Sep 2006</c:v>
                </c:pt>
                <c:pt idx="9">
                  <c:v>Dec 2006</c:v>
                </c:pt>
                <c:pt idx="10">
                  <c:v>Mar 2007</c:v>
                </c:pt>
                <c:pt idx="11">
                  <c:v>Jun 2007</c:v>
                </c:pt>
                <c:pt idx="12">
                  <c:v>Sep 2007</c:v>
                </c:pt>
                <c:pt idx="13">
                  <c:v>Dec 2007</c:v>
                </c:pt>
                <c:pt idx="14">
                  <c:v>Mar 2008</c:v>
                </c:pt>
                <c:pt idx="15">
                  <c:v>Jun 2008</c:v>
                </c:pt>
                <c:pt idx="16">
                  <c:v>Sep 2008</c:v>
                </c:pt>
                <c:pt idx="17">
                  <c:v>Dec 2008</c:v>
                </c:pt>
                <c:pt idx="18">
                  <c:v>Mar 2009</c:v>
                </c:pt>
                <c:pt idx="19">
                  <c:v>Jun 2009</c:v>
                </c:pt>
                <c:pt idx="20">
                  <c:v>Sep 2009</c:v>
                </c:pt>
                <c:pt idx="21">
                  <c:v>Dec 2009</c:v>
                </c:pt>
                <c:pt idx="22">
                  <c:v>Mar 2010</c:v>
                </c:pt>
                <c:pt idx="23">
                  <c:v>Jun 2010</c:v>
                </c:pt>
                <c:pt idx="24">
                  <c:v>Sep 2010</c:v>
                </c:pt>
                <c:pt idx="25">
                  <c:v>Dec 2010</c:v>
                </c:pt>
                <c:pt idx="26">
                  <c:v>Mar 2011</c:v>
                </c:pt>
                <c:pt idx="27">
                  <c:v>Jun 2011</c:v>
                </c:pt>
                <c:pt idx="28">
                  <c:v>Sep 2011</c:v>
                </c:pt>
                <c:pt idx="29">
                  <c:v>Dec 2011</c:v>
                </c:pt>
                <c:pt idx="30">
                  <c:v>Mar 2012</c:v>
                </c:pt>
                <c:pt idx="31">
                  <c:v>Jun 2012</c:v>
                </c:pt>
                <c:pt idx="32">
                  <c:v>Sep 2012</c:v>
                </c:pt>
                <c:pt idx="33">
                  <c:v>Dec 2012</c:v>
                </c:pt>
                <c:pt idx="34">
                  <c:v>Mar 2013</c:v>
                </c:pt>
                <c:pt idx="35">
                  <c:v>Jun 2013</c:v>
                </c:pt>
                <c:pt idx="36">
                  <c:v>Sep 2013</c:v>
                </c:pt>
                <c:pt idx="37">
                  <c:v>Dec 2013</c:v>
                </c:pt>
                <c:pt idx="38">
                  <c:v>Mar 2014</c:v>
                </c:pt>
                <c:pt idx="39">
                  <c:v>Jun 2014</c:v>
                </c:pt>
                <c:pt idx="40">
                  <c:v>Sep 2014</c:v>
                </c:pt>
                <c:pt idx="41">
                  <c:v>Dec 2014</c:v>
                </c:pt>
                <c:pt idx="42">
                  <c:v>Mar 2015</c:v>
                </c:pt>
                <c:pt idx="43">
                  <c:v>Jun 2015</c:v>
                </c:pt>
                <c:pt idx="44">
                  <c:v>Sep 2015</c:v>
                </c:pt>
                <c:pt idx="45">
                  <c:v>Dec 2015</c:v>
                </c:pt>
                <c:pt idx="46">
                  <c:v>Mar 2016</c:v>
                </c:pt>
                <c:pt idx="47">
                  <c:v>Jun 2016</c:v>
                </c:pt>
                <c:pt idx="48">
                  <c:v>Sep 2016</c:v>
                </c:pt>
                <c:pt idx="49">
                  <c:v>Dec 2016</c:v>
                </c:pt>
              </c:strCache>
            </c:strRef>
          </c:cat>
          <c:val>
            <c:numRef>
              <c:f>Sheet2!$B$7:$AY$7</c:f>
              <c:numCache>
                <c:formatCode>0.0%</c:formatCode>
                <c:ptCount val="50"/>
                <c:pt idx="0">
                  <c:v>0.73975656760378405</c:v>
                </c:pt>
                <c:pt idx="1">
                  <c:v>0.73975656760378405</c:v>
                </c:pt>
                <c:pt idx="2">
                  <c:v>0.73975656760378405</c:v>
                </c:pt>
                <c:pt idx="3">
                  <c:v>0.73975656760378405</c:v>
                </c:pt>
                <c:pt idx="4">
                  <c:v>0.73975656760378405</c:v>
                </c:pt>
                <c:pt idx="5">
                  <c:v>0.73975656760378405</c:v>
                </c:pt>
                <c:pt idx="6">
                  <c:v>0.73975656760378405</c:v>
                </c:pt>
                <c:pt idx="7">
                  <c:v>0.73975656760378405</c:v>
                </c:pt>
                <c:pt idx="8">
                  <c:v>0.73975656760378405</c:v>
                </c:pt>
                <c:pt idx="9">
                  <c:v>0.73975656760378405</c:v>
                </c:pt>
                <c:pt idx="10">
                  <c:v>0.73975656760378405</c:v>
                </c:pt>
                <c:pt idx="11">
                  <c:v>0.73975656760378405</c:v>
                </c:pt>
                <c:pt idx="12">
                  <c:v>0.73975656760378405</c:v>
                </c:pt>
                <c:pt idx="13">
                  <c:v>0.73975656760378405</c:v>
                </c:pt>
                <c:pt idx="14">
                  <c:v>0.86007564503848644</c:v>
                </c:pt>
                <c:pt idx="15">
                  <c:v>0.86007564503848644</c:v>
                </c:pt>
                <c:pt idx="16">
                  <c:v>0.86007564503848644</c:v>
                </c:pt>
                <c:pt idx="17">
                  <c:v>0.86007564503848644</c:v>
                </c:pt>
                <c:pt idx="18">
                  <c:v>0.86007564503848644</c:v>
                </c:pt>
                <c:pt idx="19">
                  <c:v>0.86007564503848644</c:v>
                </c:pt>
                <c:pt idx="20">
                  <c:v>0.86007564503848644</c:v>
                </c:pt>
                <c:pt idx="21">
                  <c:v>0.86007564503848644</c:v>
                </c:pt>
                <c:pt idx="22">
                  <c:v>0.86007564503848644</c:v>
                </c:pt>
                <c:pt idx="23">
                  <c:v>0.86007564503848644</c:v>
                </c:pt>
                <c:pt idx="24">
                  <c:v>0.86007564503848644</c:v>
                </c:pt>
                <c:pt idx="25">
                  <c:v>0.86007564503848644</c:v>
                </c:pt>
                <c:pt idx="26">
                  <c:v>0.86007564503848644</c:v>
                </c:pt>
                <c:pt idx="27">
                  <c:v>0.86007564503848644</c:v>
                </c:pt>
                <c:pt idx="28">
                  <c:v>0.86007564503848644</c:v>
                </c:pt>
                <c:pt idx="29">
                  <c:v>0.86007564503848644</c:v>
                </c:pt>
                <c:pt idx="30">
                  <c:v>0.86007564503848644</c:v>
                </c:pt>
                <c:pt idx="31">
                  <c:v>0.86007564503848644</c:v>
                </c:pt>
                <c:pt idx="32">
                  <c:v>0.86007564503848644</c:v>
                </c:pt>
                <c:pt idx="33">
                  <c:v>0.86007564503848644</c:v>
                </c:pt>
                <c:pt idx="34">
                  <c:v>0.85907180163000485</c:v>
                </c:pt>
                <c:pt idx="35">
                  <c:v>0.85907180163000485</c:v>
                </c:pt>
                <c:pt idx="36">
                  <c:v>0.85907180163000485</c:v>
                </c:pt>
                <c:pt idx="37">
                  <c:v>0.85907180163000485</c:v>
                </c:pt>
                <c:pt idx="38">
                  <c:v>0.85907180163000485</c:v>
                </c:pt>
                <c:pt idx="39">
                  <c:v>0.85907180163000485</c:v>
                </c:pt>
                <c:pt idx="40">
                  <c:v>0.85907180163000485</c:v>
                </c:pt>
                <c:pt idx="41">
                  <c:v>0.85907180163000485</c:v>
                </c:pt>
                <c:pt idx="42">
                  <c:v>0.85907180163000485</c:v>
                </c:pt>
                <c:pt idx="43">
                  <c:v>0.85907180163000485</c:v>
                </c:pt>
                <c:pt idx="44">
                  <c:v>0.85907180163000485</c:v>
                </c:pt>
                <c:pt idx="45">
                  <c:v>0.85907180163000485</c:v>
                </c:pt>
                <c:pt idx="46">
                  <c:v>0.85907180163000485</c:v>
                </c:pt>
                <c:pt idx="47">
                  <c:v>0.85907180163000485</c:v>
                </c:pt>
                <c:pt idx="48">
                  <c:v>0.85907180163000485</c:v>
                </c:pt>
                <c:pt idx="49">
                  <c:v>0.85907180163000485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71872"/>
        <c:axId val="45873408"/>
      </c:lineChart>
      <c:catAx>
        <c:axId val="45871872"/>
        <c:scaling>
          <c:orientation val="minMax"/>
        </c:scaling>
        <c:delete val="0"/>
        <c:axPos val="b"/>
        <c:majorTickMark val="out"/>
        <c:minorTickMark val="none"/>
        <c:tickLblPos val="nextTo"/>
        <c:crossAx val="45873408"/>
        <c:crosses val="autoZero"/>
        <c:auto val="1"/>
        <c:lblAlgn val="ctr"/>
        <c:lblOffset val="100"/>
        <c:noMultiLvlLbl val="0"/>
      </c:catAx>
      <c:valAx>
        <c:axId val="45873408"/>
        <c:scaling>
          <c:orientation val="minMax"/>
          <c:min val="0.5"/>
        </c:scaling>
        <c:delete val="0"/>
        <c:axPos val="l"/>
        <c:numFmt formatCode="0.0%" sourceLinked="1"/>
        <c:majorTickMark val="out"/>
        <c:minorTickMark val="none"/>
        <c:tickLblPos val="nextTo"/>
        <c:crossAx val="4587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93312113773307"/>
          <c:y val="0.24206248137300071"/>
          <c:w val="0.26256858385969783"/>
          <c:h val="0.107261512735700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0.12448</cdr:x>
      <cdr:y>0.35764</cdr:y>
    </cdr:from>
    <cdr:to>
      <cdr:x>0.27656</cdr:x>
      <cdr:y>0.47222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9120" y="981076"/>
          <a:ext cx="6953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600" dirty="0"/>
            <a:t>Australia</a:t>
          </a:r>
        </a:p>
      </cdr:txBody>
    </cdr:sp>
  </cdr:relSizeAnchor>
  <cdr:relSizeAnchor xmlns:cdr="http://schemas.openxmlformats.org/drawingml/2006/chartDrawing">
    <cdr:from>
      <cdr:x>0.11267</cdr:x>
      <cdr:y>0.41741</cdr:y>
    </cdr:from>
    <cdr:to>
      <cdr:x>0.15213</cdr:x>
      <cdr:y>0.66427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969154" y="2546084"/>
          <a:ext cx="339478" cy="15057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0.44105</cdr:x>
      <cdr:y>0.23847</cdr:y>
    </cdr:from>
    <cdr:to>
      <cdr:x>0.54735</cdr:x>
      <cdr:y>0.39971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93897" y="13524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400" dirty="0" smtClean="0"/>
            <a:t>Hong Kong</a:t>
          </a:r>
          <a:endParaRPr lang="en-AU" sz="1400" dirty="0"/>
        </a:p>
      </cdr:txBody>
    </cdr:sp>
  </cdr:relSizeAnchor>
  <cdr:relSizeAnchor xmlns:cdr="http://schemas.openxmlformats.org/drawingml/2006/chartDrawing">
    <cdr:from>
      <cdr:x>0.62994</cdr:x>
      <cdr:y>0.21987</cdr:y>
    </cdr:from>
    <cdr:to>
      <cdr:x>0.73624</cdr:x>
      <cdr:y>0.3811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18715" y="12469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400" dirty="0" smtClean="0"/>
            <a:t>Luxembourg</a:t>
          </a:r>
          <a:endParaRPr lang="en-AU" sz="1400" dirty="0"/>
        </a:p>
      </cdr:txBody>
    </cdr:sp>
  </cdr:relSizeAnchor>
  <cdr:relSizeAnchor xmlns:cdr="http://schemas.openxmlformats.org/drawingml/2006/chartDrawing">
    <cdr:from>
      <cdr:x>0.51955</cdr:x>
      <cdr:y>0.47537</cdr:y>
    </cdr:from>
    <cdr:to>
      <cdr:x>0.62585</cdr:x>
      <cdr:y>0.6366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469146" y="26959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AU" sz="1400" dirty="0" smtClean="0"/>
            <a:t>Japan</a:t>
          </a:r>
          <a:endParaRPr lang="en-AU" sz="1400" dirty="0"/>
        </a:p>
      </cdr:txBody>
    </cdr:sp>
  </cdr:relSizeAnchor>
  <cdr:relSizeAnchor xmlns:cdr="http://schemas.openxmlformats.org/drawingml/2006/chartDrawing">
    <cdr:from>
      <cdr:x>0.29141</cdr:x>
      <cdr:y>0.59071</cdr:y>
    </cdr:from>
    <cdr:to>
      <cdr:x>0.39771</cdr:x>
      <cdr:y>0.75195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06703" y="33500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400" dirty="0" smtClean="0"/>
            <a:t>Cyprus</a:t>
          </a:r>
          <a:endParaRPr lang="en-AU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0.20469</cdr:x>
      <cdr:y>0.2066</cdr:y>
    </cdr:from>
    <cdr:to>
      <cdr:x>0.31719</cdr:x>
      <cdr:y>0.31424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5832" y="566738"/>
          <a:ext cx="5143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Cyprus</a:t>
          </a:r>
        </a:p>
      </cdr:txBody>
    </cdr:sp>
  </cdr:relSizeAnchor>
  <cdr:relSizeAnchor xmlns:cdr="http://schemas.openxmlformats.org/drawingml/2006/chartDrawing">
    <cdr:from>
      <cdr:x>0.25052</cdr:x>
      <cdr:y>0.36806</cdr:y>
    </cdr:from>
    <cdr:to>
      <cdr:x>0.39844</cdr:x>
      <cdr:y>0.47569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45382" y="1009650"/>
          <a:ext cx="6762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Denmark</a:t>
          </a:r>
        </a:p>
      </cdr:txBody>
    </cdr:sp>
  </cdr:relSizeAnchor>
  <cdr:relSizeAnchor xmlns:cdr="http://schemas.openxmlformats.org/drawingml/2006/chartDrawing">
    <cdr:from>
      <cdr:x>0.3526</cdr:x>
      <cdr:y>0.17535</cdr:y>
    </cdr:from>
    <cdr:to>
      <cdr:x>0.4651</cdr:x>
      <cdr:y>0.28299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2107" y="481013"/>
          <a:ext cx="5143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Hong Kong</a:t>
          </a:r>
        </a:p>
      </cdr:txBody>
    </cdr:sp>
  </cdr:relSizeAnchor>
  <cdr:relSizeAnchor xmlns:cdr="http://schemas.openxmlformats.org/drawingml/2006/chartDrawing">
    <cdr:from>
      <cdr:x>0.78802</cdr:x>
      <cdr:y>0.38715</cdr:y>
    </cdr:from>
    <cdr:to>
      <cdr:x>0.95677</cdr:x>
      <cdr:y>0.48264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02831" y="1062038"/>
          <a:ext cx="771525" cy="261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Switzerland</a:t>
          </a:r>
        </a:p>
      </cdr:txBody>
    </cdr:sp>
  </cdr:relSizeAnchor>
  <cdr:relSizeAnchor xmlns:cdr="http://schemas.openxmlformats.org/drawingml/2006/chartDrawing">
    <cdr:from>
      <cdr:x>0.41927</cdr:x>
      <cdr:y>0.39931</cdr:y>
    </cdr:from>
    <cdr:to>
      <cdr:x>0.56719</cdr:x>
      <cdr:y>0.50694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16907" y="1095375"/>
          <a:ext cx="6762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Japan</a:t>
          </a:r>
        </a:p>
      </cdr:txBody>
    </cdr:sp>
  </cdr:relSizeAnchor>
  <cdr:relSizeAnchor xmlns:cdr="http://schemas.openxmlformats.org/drawingml/2006/chartDrawing">
    <cdr:from>
      <cdr:x>0.06927</cdr:x>
      <cdr:y>0.44965</cdr:y>
    </cdr:from>
    <cdr:to>
      <cdr:x>0.18177</cdr:x>
      <cdr:y>0.55729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707" y="1233488"/>
          <a:ext cx="5143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Australia</a:t>
          </a:r>
        </a:p>
      </cdr:txBody>
    </cdr:sp>
  </cdr:relSizeAnchor>
  <cdr:relSizeAnchor xmlns:cdr="http://schemas.openxmlformats.org/drawingml/2006/chartDrawing">
    <cdr:from>
      <cdr:x>0.67344</cdr:x>
      <cdr:y>0.44618</cdr:y>
    </cdr:from>
    <cdr:to>
      <cdr:x>0.84219</cdr:x>
      <cdr:y>0.54167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78956" y="1223963"/>
          <a:ext cx="771525" cy="261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Singapore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0.59219</cdr:x>
      <cdr:y>0.14236</cdr:y>
    </cdr:from>
    <cdr:to>
      <cdr:x>0.6776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07482" y="364761"/>
          <a:ext cx="390525" cy="346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400"/>
            <a:t>24.7</a:t>
          </a:r>
        </a:p>
      </cdr:txBody>
    </cdr:sp>
  </cdr:relSizeAnchor>
  <cdr:relSizeAnchor xmlns:cdr="http://schemas.openxmlformats.org/drawingml/2006/chartDrawing">
    <cdr:from>
      <cdr:x>0.6526</cdr:x>
      <cdr:y>0.13194</cdr:y>
    </cdr:from>
    <cdr:to>
      <cdr:x>0.73802</cdr:x>
      <cdr:y>0.26736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83707" y="361950"/>
          <a:ext cx="39052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AU" sz="1400"/>
        </a:p>
      </cdr:txBody>
    </cdr:sp>
  </cdr:relSizeAnchor>
  <cdr:relSizeAnchor xmlns:cdr="http://schemas.openxmlformats.org/drawingml/2006/chartDrawing">
    <cdr:from>
      <cdr:x>0.05672</cdr:x>
      <cdr:y>0.3603</cdr:y>
    </cdr:from>
    <cdr:to>
      <cdr:x>0.15444</cdr:x>
      <cdr:y>0.51351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0739" y="21503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600" dirty="0" smtClean="0"/>
            <a:t>Australia</a:t>
          </a:r>
          <a:endParaRPr lang="en-A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0.70653</cdr:x>
      <cdr:y>0.17454</cdr:y>
    </cdr:from>
    <cdr:to>
      <cdr:x>0.73153</cdr:x>
      <cdr:y>0.25093</cdr:y>
    </cdr:to>
    <cdr:sp macro="" textlink="">
      <cdr:nvSpPr>
        <cdr:cNvPr id="5" name="Oval 4"/>
        <cdr:cNvSpPr/>
      </cdr:nvSpPr>
      <cdr:spPr>
        <a:xfrm xmlns:a="http://schemas.openxmlformats.org/drawingml/2006/main">
          <a:off x="5210995" y="947062"/>
          <a:ext cx="184386" cy="414505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30000"/>
          </a:schemeClr>
        </a:solidFill>
        <a:ln xmlns:a="http://schemas.openxmlformats.org/drawingml/2006/main">
          <a:solidFill>
            <a:schemeClr val="bg1">
              <a:lumMod val="85000"/>
              <a:alpha val="31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0.27448</cdr:x>
      <cdr:y>0.28646</cdr:y>
    </cdr:from>
    <cdr:to>
      <cdr:x>0.47448</cdr:x>
      <cdr:y>0.61979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54920" y="7858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800"/>
            <a:t>Australia</a:t>
          </a:r>
        </a:p>
      </cdr:txBody>
    </cdr:sp>
  </cdr:relSizeAnchor>
  <cdr:relSizeAnchor xmlns:cdr="http://schemas.openxmlformats.org/drawingml/2006/chartDrawing">
    <cdr:from>
      <cdr:x>0.40651</cdr:x>
      <cdr:y>0.22779</cdr:y>
    </cdr:from>
    <cdr:to>
      <cdr:x>0.69752</cdr:x>
      <cdr:y>0.32136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2998188" y="1236023"/>
          <a:ext cx="2146319" cy="507739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0.27469</cdr:x>
      <cdr:y>0.47211</cdr:y>
    </cdr:from>
    <cdr:to>
      <cdr:x>0.27646</cdr:x>
      <cdr:y>0.89252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153359" y="2832330"/>
          <a:ext cx="13876" cy="2522189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0.54886</cdr:x>
      <cdr:y>0.47153</cdr:y>
    </cdr:from>
    <cdr:to>
      <cdr:x>0.55063</cdr:x>
      <cdr:y>0.89194</cdr:y>
    </cdr:to>
    <cdr:cxnSp macro="">
      <cdr:nvCxnSpPr>
        <cdr:cNvPr id="6" name="Straight Connector 5"/>
        <cdr:cNvCxnSpPr/>
      </cdr:nvCxnSpPr>
      <cdr:spPr>
        <a:xfrm xmlns:a="http://schemas.openxmlformats.org/drawingml/2006/main" flipH="1">
          <a:off x="4302715" y="2828903"/>
          <a:ext cx="13876" cy="252219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0.13204</cdr:x>
      <cdr:y>0.80804</cdr:y>
    </cdr:from>
    <cdr:to>
      <cdr:x>0.25417</cdr:x>
      <cdr:y>0.88337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35141" y="4847701"/>
          <a:ext cx="957414" cy="451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800"/>
            <a:t>BASEL 1</a:t>
          </a:r>
        </a:p>
      </cdr:txBody>
    </cdr:sp>
  </cdr:relSizeAnchor>
  <cdr:relSizeAnchor xmlns:cdr="http://schemas.openxmlformats.org/drawingml/2006/chartDrawing">
    <cdr:from>
      <cdr:x>0.31611</cdr:x>
      <cdr:y>0.80804</cdr:y>
    </cdr:from>
    <cdr:to>
      <cdr:x>0.43824</cdr:x>
      <cdr:y>0.88337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478122" y="4847701"/>
          <a:ext cx="957415" cy="451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800" dirty="0"/>
            <a:t>BASEL 2</a:t>
          </a:r>
        </a:p>
      </cdr:txBody>
    </cdr:sp>
  </cdr:relSizeAnchor>
  <cdr:relSizeAnchor xmlns:cdr="http://schemas.openxmlformats.org/drawingml/2006/chartDrawing">
    <cdr:from>
      <cdr:x>0.58013</cdr:x>
      <cdr:y>0.81175</cdr:y>
    </cdr:from>
    <cdr:to>
      <cdr:x>0.70226</cdr:x>
      <cdr:y>0.88708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547789" y="4870004"/>
          <a:ext cx="957414" cy="451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800" dirty="0"/>
            <a:t>BASEL 3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0.65833</cdr:x>
      <cdr:y>0.22657</cdr:y>
    </cdr:from>
    <cdr:to>
      <cdr:x>0.6625</cdr:x>
      <cdr:y>0.73007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3009900" y="771525"/>
          <a:ext cx="19050" cy="17145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0.66458</cdr:x>
      <cdr:y>0.18741</cdr:y>
    </cdr:from>
    <cdr:to>
      <cdr:x>0.81458</cdr:x>
      <cdr:y>0.26573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38475" y="638175"/>
          <a:ext cx="685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Basel 3</a:t>
          </a:r>
        </a:p>
      </cdr:txBody>
    </cdr:sp>
  </cdr:relSizeAnchor>
  <cdr:relSizeAnchor xmlns:cdr="http://schemas.openxmlformats.org/drawingml/2006/chartDrawing">
    <cdr:from>
      <cdr:x>0.35417</cdr:x>
      <cdr:y>0.22937</cdr:y>
    </cdr:from>
    <cdr:to>
      <cdr:x>0.35833</cdr:x>
      <cdr:y>0.73287</cdr:y>
    </cdr:to>
    <cdr:cxnSp macro="">
      <cdr:nvCxnSpPr>
        <cdr:cNvPr id="5" name="Straight Connector 4"/>
        <cdr:cNvCxnSpPr/>
      </cdr:nvCxnSpPr>
      <cdr:spPr>
        <a:xfrm xmlns:a="http://schemas.openxmlformats.org/drawingml/2006/main" flipH="1">
          <a:off x="1619250" y="781050"/>
          <a:ext cx="19050" cy="17145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0.43542</cdr:x>
      <cdr:y>0.16503</cdr:y>
    </cdr:from>
    <cdr:to>
      <cdr:x>0.58542</cdr:x>
      <cdr:y>0.24336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90725" y="561975"/>
          <a:ext cx="685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Basel 2</a:t>
          </a:r>
        </a:p>
      </cdr:txBody>
    </cdr:sp>
  </cdr:relSizeAnchor>
  <cdr:relSizeAnchor xmlns:cdr="http://schemas.openxmlformats.org/drawingml/2006/chartDrawing">
    <cdr:from>
      <cdr:x>0.14375</cdr:x>
      <cdr:y>0.15664</cdr:y>
    </cdr:from>
    <cdr:to>
      <cdr:x>0.29375</cdr:x>
      <cdr:y>0.23497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57225" y="533400"/>
          <a:ext cx="685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AU" sz="1100"/>
            <a:t>Basel 1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540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976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178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96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09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442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396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4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700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1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6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78840-E60A-40F4-99B4-BAEE6806F6A0}" type="datetimeFigureOut">
              <a:rPr lang="en-AU" smtClean="0"/>
              <a:t>19/07/2017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EF44-B5DC-40C5-B3DA-F9FBF2D96B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52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oecd.org/index.aspx?queryid=60702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322191" cy="2387600"/>
          </a:xfrm>
        </p:spPr>
        <p:txBody>
          <a:bodyPr/>
          <a:lstStyle/>
          <a:p>
            <a:r>
              <a:rPr lang="en-AU" dirty="0" smtClean="0"/>
              <a:t>Are Australian Banks Too Big?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Kevin Davis</a:t>
            </a:r>
          </a:p>
          <a:p>
            <a:r>
              <a:rPr lang="en-AU" sz="1800" dirty="0" smtClean="0"/>
              <a:t>Professor of Finance, University of Melbourne</a:t>
            </a:r>
          </a:p>
          <a:p>
            <a:r>
              <a:rPr lang="en-AU" sz="1800" dirty="0" smtClean="0"/>
              <a:t>Research Director, Australian Centre for Financial Studies &amp; Professor, Monash University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703031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684239"/>
              </p:ext>
            </p:extLst>
          </p:nvPr>
        </p:nvGraphicFramePr>
        <p:xfrm>
          <a:off x="2308303" y="557561"/>
          <a:ext cx="7839308" cy="5999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21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0" y="1726406"/>
          <a:ext cx="4572000" cy="340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53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7964798"/>
              </p:ext>
            </p:extLst>
          </p:nvPr>
        </p:nvGraphicFramePr>
        <p:xfrm>
          <a:off x="2381820" y="476364"/>
          <a:ext cx="8601930" cy="567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73978" y="6488668"/>
            <a:ext cx="6508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Source: World Bank Global Financial Database (series GFFDD.OI.O2)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510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007267"/>
              </p:ext>
            </p:extLst>
          </p:nvPr>
        </p:nvGraphicFramePr>
        <p:xfrm>
          <a:off x="2264898" y="569741"/>
          <a:ext cx="8250702" cy="5584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73978" y="6488668"/>
            <a:ext cx="6654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Source: World Bank Global Financial Database (series GFFDD.DI.O2)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26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458830"/>
              </p:ext>
            </p:extLst>
          </p:nvPr>
        </p:nvGraphicFramePr>
        <p:xfrm>
          <a:off x="1741193" y="536594"/>
          <a:ext cx="9357541" cy="5968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494149" y="6437701"/>
            <a:ext cx="7866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/>
              <a:t>Source: </a:t>
            </a:r>
            <a:r>
              <a:rPr lang="en-AU" dirty="0" smtClean="0">
                <a:hlinkClick r:id="rId3"/>
              </a:rPr>
              <a:t>https</a:t>
            </a:r>
            <a:r>
              <a:rPr lang="en-AU" dirty="0">
                <a:hlinkClick r:id="rId3"/>
              </a:rPr>
              <a:t>://</a:t>
            </a:r>
            <a:r>
              <a:rPr lang="en-AU" dirty="0" smtClean="0">
                <a:hlinkClick r:id="rId3"/>
              </a:rPr>
              <a:t>stats.oecd.org/index.aspx?queryid=60702</a:t>
            </a:r>
            <a:r>
              <a:rPr lang="en-AU" dirty="0" smtClean="0"/>
              <a:t> (data = B1GVK/B1_GE),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76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03469"/>
              </p:ext>
            </p:extLst>
          </p:nvPr>
        </p:nvGraphicFramePr>
        <p:xfrm>
          <a:off x="2045080" y="661814"/>
          <a:ext cx="7375430" cy="542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91310" y="6378898"/>
            <a:ext cx="743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Source: World Bank Global Financial Database (Series GFDD.OI.O1, GFD.OI.O6)</a:t>
            </a:r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93995" y="660973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1200" dirty="0"/>
              <a:t>http://www.worldbank.org/en/publication/gfdr/data/global-financial-development-database</a:t>
            </a:r>
          </a:p>
        </p:txBody>
      </p:sp>
    </p:spTree>
    <p:extLst>
      <p:ext uri="{BB962C8B-B14F-4D97-AF65-F5344CB8AC3E}">
        <p14:creationId xmlns:p14="http://schemas.microsoft.com/office/powerpoint/2010/main" val="165245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173866"/>
              </p:ext>
            </p:extLst>
          </p:nvPr>
        </p:nvGraphicFramePr>
        <p:xfrm>
          <a:off x="1768570" y="651578"/>
          <a:ext cx="9105672" cy="600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84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106485"/>
              </p:ext>
            </p:extLst>
          </p:nvPr>
        </p:nvGraphicFramePr>
        <p:xfrm>
          <a:off x="980105" y="651578"/>
          <a:ext cx="10228139" cy="5710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53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817582"/>
              </p:ext>
            </p:extLst>
          </p:nvPr>
        </p:nvGraphicFramePr>
        <p:xfrm>
          <a:off x="1745756" y="511534"/>
          <a:ext cx="9220010" cy="6086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3160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437164"/>
              </p:ext>
            </p:extLst>
          </p:nvPr>
        </p:nvGraphicFramePr>
        <p:xfrm>
          <a:off x="1949259" y="536593"/>
          <a:ext cx="9352067" cy="5935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08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200</Words>
  <Application>Microsoft Office PowerPoint</Application>
  <PresentationFormat>Custom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Are Australian Banks Too Big?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Melbourne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Davis</dc:creator>
  <cp:lastModifiedBy>Kevin Davis</cp:lastModifiedBy>
  <cp:revision>18</cp:revision>
  <dcterms:created xsi:type="dcterms:W3CDTF">2017-07-14T07:36:26Z</dcterms:created>
  <dcterms:modified xsi:type="dcterms:W3CDTF">2017-07-19T04:05:13Z</dcterms:modified>
</cp:coreProperties>
</file>